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2" r:id="rId6"/>
    <p:sldId id="267" r:id="rId7"/>
    <p:sldId id="268" r:id="rId8"/>
    <p:sldId id="261" r:id="rId9"/>
    <p:sldId id="263" r:id="rId10"/>
    <p:sldId id="264" r:id="rId11"/>
    <p:sldId id="265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3.svg"/><Relationship Id="rId1" Type="http://schemas.openxmlformats.org/officeDocument/2006/relationships/image" Target="../media/image12.png"/><Relationship Id="rId6" Type="http://schemas.openxmlformats.org/officeDocument/2006/relationships/image" Target="../media/image7.svg"/><Relationship Id="rId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1.svg"/><Relationship Id="rId1" Type="http://schemas.openxmlformats.org/officeDocument/2006/relationships/image" Target="../media/image28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32.svg"/><Relationship Id="rId1" Type="http://schemas.openxmlformats.org/officeDocument/2006/relationships/image" Target="../media/image41.png"/><Relationship Id="rId6" Type="http://schemas.openxmlformats.org/officeDocument/2006/relationships/image" Target="../media/image36.svg"/><Relationship Id="rId5" Type="http://schemas.openxmlformats.org/officeDocument/2006/relationships/image" Target="../media/image43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45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image" Target="../media/image47.svg"/><Relationship Id="rId1" Type="http://schemas.openxmlformats.org/officeDocument/2006/relationships/image" Target="../media/image54.png"/><Relationship Id="rId6" Type="http://schemas.openxmlformats.org/officeDocument/2006/relationships/image" Target="../media/image51.svg"/><Relationship Id="rId5" Type="http://schemas.openxmlformats.org/officeDocument/2006/relationships/image" Target="../media/image56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236BF-D89C-4FAC-A40D-AC95117F41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6C0165DD-52AB-4CCA-8F3B-654B4E0B7E86}">
      <dgm:prSet/>
      <dgm:spPr/>
      <dgm:t>
        <a:bodyPr/>
        <a:lstStyle/>
        <a:p>
          <a:pPr>
            <a:defRPr cap="all"/>
          </a:pPr>
          <a:r>
            <a:rPr lang="en-US" b="1"/>
            <a:t>Scalability</a:t>
          </a:r>
          <a:endParaRPr lang="en-US"/>
        </a:p>
      </dgm:t>
    </dgm:pt>
    <dgm:pt modelId="{274FAFA8-6A4E-4FAF-A8D1-B7222AB763E7}" type="parTrans" cxnId="{7BFC9EEB-FAF0-4808-9D74-9AC4FA6A5DB5}">
      <dgm:prSet/>
      <dgm:spPr/>
      <dgm:t>
        <a:bodyPr/>
        <a:lstStyle/>
        <a:p>
          <a:endParaRPr lang="en-US"/>
        </a:p>
      </dgm:t>
    </dgm:pt>
    <dgm:pt modelId="{84651918-440A-4EC4-90BD-4E539F0CD8F7}" type="sibTrans" cxnId="{7BFC9EEB-FAF0-4808-9D74-9AC4FA6A5DB5}">
      <dgm:prSet/>
      <dgm:spPr/>
      <dgm:t>
        <a:bodyPr/>
        <a:lstStyle/>
        <a:p>
          <a:endParaRPr lang="en-US"/>
        </a:p>
      </dgm:t>
    </dgm:pt>
    <dgm:pt modelId="{F8F848DF-9DCD-4B94-AAA4-FC15870AAD79}">
      <dgm:prSet/>
      <dgm:spPr/>
      <dgm:t>
        <a:bodyPr/>
        <a:lstStyle/>
        <a:p>
          <a:pPr>
            <a:defRPr cap="all"/>
          </a:pPr>
          <a:r>
            <a:rPr lang="en-US" b="1"/>
            <a:t>Reliability</a:t>
          </a:r>
          <a:endParaRPr lang="en-US"/>
        </a:p>
      </dgm:t>
    </dgm:pt>
    <dgm:pt modelId="{37C3A1F6-2556-4538-B5EC-01134F698BFF}" type="parTrans" cxnId="{7B0F73E7-0A62-404E-BFFC-802AF587E051}">
      <dgm:prSet/>
      <dgm:spPr/>
      <dgm:t>
        <a:bodyPr/>
        <a:lstStyle/>
        <a:p>
          <a:endParaRPr lang="en-US"/>
        </a:p>
      </dgm:t>
    </dgm:pt>
    <dgm:pt modelId="{4247FBFA-65E9-40E0-802C-6016238BCC1F}" type="sibTrans" cxnId="{7B0F73E7-0A62-404E-BFFC-802AF587E051}">
      <dgm:prSet/>
      <dgm:spPr/>
      <dgm:t>
        <a:bodyPr/>
        <a:lstStyle/>
        <a:p>
          <a:endParaRPr lang="en-US"/>
        </a:p>
      </dgm:t>
    </dgm:pt>
    <dgm:pt modelId="{C0AC88CD-FDA6-4B7B-A988-A64EDDC6451E}">
      <dgm:prSet/>
      <dgm:spPr/>
      <dgm:t>
        <a:bodyPr/>
        <a:lstStyle/>
        <a:p>
          <a:pPr>
            <a:defRPr cap="all"/>
          </a:pPr>
          <a:r>
            <a:rPr lang="en-US" b="1"/>
            <a:t>Availability</a:t>
          </a:r>
          <a:endParaRPr lang="en-US"/>
        </a:p>
      </dgm:t>
    </dgm:pt>
    <dgm:pt modelId="{D45C60FB-7FF0-42B0-BB43-5A93910AC98E}" type="parTrans" cxnId="{CD38036F-BF8A-4C52-98F6-6083DB09F77C}">
      <dgm:prSet/>
      <dgm:spPr/>
      <dgm:t>
        <a:bodyPr/>
        <a:lstStyle/>
        <a:p>
          <a:endParaRPr lang="en-US"/>
        </a:p>
      </dgm:t>
    </dgm:pt>
    <dgm:pt modelId="{862F89DB-2EB5-44A5-9CDB-138D66D4D7BF}" type="sibTrans" cxnId="{CD38036F-BF8A-4C52-98F6-6083DB09F77C}">
      <dgm:prSet/>
      <dgm:spPr/>
      <dgm:t>
        <a:bodyPr/>
        <a:lstStyle/>
        <a:p>
          <a:endParaRPr lang="en-US"/>
        </a:p>
      </dgm:t>
    </dgm:pt>
    <dgm:pt modelId="{6E5F9928-B477-4ECA-869F-4D02F53A2ACB}">
      <dgm:prSet/>
      <dgm:spPr/>
      <dgm:t>
        <a:bodyPr/>
        <a:lstStyle/>
        <a:p>
          <a:pPr>
            <a:defRPr cap="all"/>
          </a:pPr>
          <a:r>
            <a:rPr lang="en-US" b="1"/>
            <a:t>Efficiency</a:t>
          </a:r>
          <a:endParaRPr lang="en-US"/>
        </a:p>
      </dgm:t>
    </dgm:pt>
    <dgm:pt modelId="{4F0416AC-2D3F-4239-A82F-2EC22AA0125A}" type="parTrans" cxnId="{E7260DB3-8D3B-43D1-8F0E-2F4459CD9061}">
      <dgm:prSet/>
      <dgm:spPr/>
      <dgm:t>
        <a:bodyPr/>
        <a:lstStyle/>
        <a:p>
          <a:endParaRPr lang="en-US"/>
        </a:p>
      </dgm:t>
    </dgm:pt>
    <dgm:pt modelId="{B4B26249-370C-46B7-B2B3-7F6C0A003AF2}" type="sibTrans" cxnId="{E7260DB3-8D3B-43D1-8F0E-2F4459CD9061}">
      <dgm:prSet/>
      <dgm:spPr/>
      <dgm:t>
        <a:bodyPr/>
        <a:lstStyle/>
        <a:p>
          <a:endParaRPr lang="en-US"/>
        </a:p>
      </dgm:t>
    </dgm:pt>
    <dgm:pt modelId="{E9A596E5-4A59-4A79-BCD1-049511C01D04}">
      <dgm:prSet/>
      <dgm:spPr/>
      <dgm:t>
        <a:bodyPr/>
        <a:lstStyle/>
        <a:p>
          <a:pPr>
            <a:defRPr cap="all"/>
          </a:pPr>
          <a:r>
            <a:rPr lang="en-US" b="1" dirty="0"/>
            <a:t> Manageability</a:t>
          </a:r>
          <a:endParaRPr lang="en-US" dirty="0"/>
        </a:p>
      </dgm:t>
    </dgm:pt>
    <dgm:pt modelId="{6D275267-0981-4067-8980-76FAC99B4B04}" type="parTrans" cxnId="{B13B6B05-F07B-407B-A034-EE7A7F6D5205}">
      <dgm:prSet/>
      <dgm:spPr/>
      <dgm:t>
        <a:bodyPr/>
        <a:lstStyle/>
        <a:p>
          <a:endParaRPr lang="en-US"/>
        </a:p>
      </dgm:t>
    </dgm:pt>
    <dgm:pt modelId="{0A230720-A87E-4362-9C65-47B7090E8D67}" type="sibTrans" cxnId="{B13B6B05-F07B-407B-A034-EE7A7F6D5205}">
      <dgm:prSet/>
      <dgm:spPr/>
      <dgm:t>
        <a:bodyPr/>
        <a:lstStyle/>
        <a:p>
          <a:endParaRPr lang="en-US"/>
        </a:p>
      </dgm:t>
    </dgm:pt>
    <dgm:pt modelId="{6072DFF6-A233-4E08-B8BB-19674B894691}" type="pres">
      <dgm:prSet presAssocID="{CE9236BF-D89C-4FAC-A40D-AC95117F4146}" presName="root" presStyleCnt="0">
        <dgm:presLayoutVars>
          <dgm:dir/>
          <dgm:resizeHandles val="exact"/>
        </dgm:presLayoutVars>
      </dgm:prSet>
      <dgm:spPr/>
    </dgm:pt>
    <dgm:pt modelId="{7307A391-16E3-45AD-BC1F-61D369BB32AA}" type="pres">
      <dgm:prSet presAssocID="{6C0165DD-52AB-4CCA-8F3B-654B4E0B7E86}" presName="compNode" presStyleCnt="0"/>
      <dgm:spPr/>
    </dgm:pt>
    <dgm:pt modelId="{EE24FE57-0F18-40ED-95E1-EE1A6A1C07DA}" type="pres">
      <dgm:prSet presAssocID="{6C0165DD-52AB-4CCA-8F3B-654B4E0B7E86}" presName="iconBgRect" presStyleLbl="bgShp" presStyleIdx="0" presStyleCnt="5"/>
      <dgm:spPr/>
    </dgm:pt>
    <dgm:pt modelId="{340E8EC4-7EF8-499E-ADD7-635F926E726B}" type="pres">
      <dgm:prSet presAssocID="{6C0165DD-52AB-4CCA-8F3B-654B4E0B7E8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7E54A5E-89B7-47A0-9D7C-D0288EE7B06E}" type="pres">
      <dgm:prSet presAssocID="{6C0165DD-52AB-4CCA-8F3B-654B4E0B7E86}" presName="spaceRect" presStyleCnt="0"/>
      <dgm:spPr/>
    </dgm:pt>
    <dgm:pt modelId="{92D37168-318B-4A58-8B79-838EB6EE78F5}" type="pres">
      <dgm:prSet presAssocID="{6C0165DD-52AB-4CCA-8F3B-654B4E0B7E86}" presName="textRect" presStyleLbl="revTx" presStyleIdx="0" presStyleCnt="5">
        <dgm:presLayoutVars>
          <dgm:chMax val="1"/>
          <dgm:chPref val="1"/>
        </dgm:presLayoutVars>
      </dgm:prSet>
      <dgm:spPr/>
    </dgm:pt>
    <dgm:pt modelId="{B127475D-9C20-4933-A407-8C12F9BF9E39}" type="pres">
      <dgm:prSet presAssocID="{84651918-440A-4EC4-90BD-4E539F0CD8F7}" presName="sibTrans" presStyleCnt="0"/>
      <dgm:spPr/>
    </dgm:pt>
    <dgm:pt modelId="{7D8904C4-7BC4-4D16-9925-A6CCF5BEBB01}" type="pres">
      <dgm:prSet presAssocID="{F8F848DF-9DCD-4B94-AAA4-FC15870AAD79}" presName="compNode" presStyleCnt="0"/>
      <dgm:spPr/>
    </dgm:pt>
    <dgm:pt modelId="{CE6D2DA3-109E-4984-8FCE-12B7EDF08F31}" type="pres">
      <dgm:prSet presAssocID="{F8F848DF-9DCD-4B94-AAA4-FC15870AAD79}" presName="iconBgRect" presStyleLbl="bgShp" presStyleIdx="1" presStyleCnt="5"/>
      <dgm:spPr/>
    </dgm:pt>
    <dgm:pt modelId="{E40D70F8-1C7F-462C-A34F-742D1B8B28FC}" type="pres">
      <dgm:prSet presAssocID="{F8F848DF-9DCD-4B94-AAA4-FC15870AAD7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7996203-98EC-4DB6-AE2B-48803DA54AE1}" type="pres">
      <dgm:prSet presAssocID="{F8F848DF-9DCD-4B94-AAA4-FC15870AAD79}" presName="spaceRect" presStyleCnt="0"/>
      <dgm:spPr/>
    </dgm:pt>
    <dgm:pt modelId="{1918AAB0-CB17-43AD-B923-B034086DCDD1}" type="pres">
      <dgm:prSet presAssocID="{F8F848DF-9DCD-4B94-AAA4-FC15870AAD79}" presName="textRect" presStyleLbl="revTx" presStyleIdx="1" presStyleCnt="5">
        <dgm:presLayoutVars>
          <dgm:chMax val="1"/>
          <dgm:chPref val="1"/>
        </dgm:presLayoutVars>
      </dgm:prSet>
      <dgm:spPr/>
    </dgm:pt>
    <dgm:pt modelId="{83762330-9E12-4FE2-B9BC-3FFEC4400624}" type="pres">
      <dgm:prSet presAssocID="{4247FBFA-65E9-40E0-802C-6016238BCC1F}" presName="sibTrans" presStyleCnt="0"/>
      <dgm:spPr/>
    </dgm:pt>
    <dgm:pt modelId="{3D46AEFD-E84A-4E60-AD89-A53E3834D0AD}" type="pres">
      <dgm:prSet presAssocID="{C0AC88CD-FDA6-4B7B-A988-A64EDDC6451E}" presName="compNode" presStyleCnt="0"/>
      <dgm:spPr/>
    </dgm:pt>
    <dgm:pt modelId="{FF0315EA-AE83-4F00-BCCE-A9DD5EDD63DB}" type="pres">
      <dgm:prSet presAssocID="{C0AC88CD-FDA6-4B7B-A988-A64EDDC6451E}" presName="iconBgRect" presStyleLbl="bgShp" presStyleIdx="2" presStyleCnt="5"/>
      <dgm:spPr/>
    </dgm:pt>
    <dgm:pt modelId="{58C077A9-7486-475B-8231-35AC7CEB990E}" type="pres">
      <dgm:prSet presAssocID="{C0AC88CD-FDA6-4B7B-A988-A64EDDC645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987DCB-532A-4EDC-82A4-60713B4ADC8F}" type="pres">
      <dgm:prSet presAssocID="{C0AC88CD-FDA6-4B7B-A988-A64EDDC6451E}" presName="spaceRect" presStyleCnt="0"/>
      <dgm:spPr/>
    </dgm:pt>
    <dgm:pt modelId="{2BDD7372-D764-48FC-AE29-709AB14E40AF}" type="pres">
      <dgm:prSet presAssocID="{C0AC88CD-FDA6-4B7B-A988-A64EDDC6451E}" presName="textRect" presStyleLbl="revTx" presStyleIdx="2" presStyleCnt="5">
        <dgm:presLayoutVars>
          <dgm:chMax val="1"/>
          <dgm:chPref val="1"/>
        </dgm:presLayoutVars>
      </dgm:prSet>
      <dgm:spPr/>
    </dgm:pt>
    <dgm:pt modelId="{7BB6FAA7-DA93-4271-B4F7-D98291837361}" type="pres">
      <dgm:prSet presAssocID="{862F89DB-2EB5-44A5-9CDB-138D66D4D7BF}" presName="sibTrans" presStyleCnt="0"/>
      <dgm:spPr/>
    </dgm:pt>
    <dgm:pt modelId="{9F9C7DA0-5A97-407B-805D-D53E548352C3}" type="pres">
      <dgm:prSet presAssocID="{6E5F9928-B477-4ECA-869F-4D02F53A2ACB}" presName="compNode" presStyleCnt="0"/>
      <dgm:spPr/>
    </dgm:pt>
    <dgm:pt modelId="{A1890749-3001-4A0A-9D12-72B2C4D1553A}" type="pres">
      <dgm:prSet presAssocID="{6E5F9928-B477-4ECA-869F-4D02F53A2ACB}" presName="iconBgRect" presStyleLbl="bgShp" presStyleIdx="3" presStyleCnt="5"/>
      <dgm:spPr/>
    </dgm:pt>
    <dgm:pt modelId="{BE6F4B59-FAF2-41F6-B7F6-C8B1B78D4EB0}" type="pres">
      <dgm:prSet presAssocID="{6E5F9928-B477-4ECA-869F-4D02F53A2A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BC47120-000D-476A-8DA2-A660E6136501}" type="pres">
      <dgm:prSet presAssocID="{6E5F9928-B477-4ECA-869F-4D02F53A2ACB}" presName="spaceRect" presStyleCnt="0"/>
      <dgm:spPr/>
    </dgm:pt>
    <dgm:pt modelId="{74F28F88-5808-47A9-871D-DE32094FC761}" type="pres">
      <dgm:prSet presAssocID="{6E5F9928-B477-4ECA-869F-4D02F53A2ACB}" presName="textRect" presStyleLbl="revTx" presStyleIdx="3" presStyleCnt="5">
        <dgm:presLayoutVars>
          <dgm:chMax val="1"/>
          <dgm:chPref val="1"/>
        </dgm:presLayoutVars>
      </dgm:prSet>
      <dgm:spPr/>
    </dgm:pt>
    <dgm:pt modelId="{5110B97F-5421-4DA4-B8B5-801070B97C3C}" type="pres">
      <dgm:prSet presAssocID="{B4B26249-370C-46B7-B2B3-7F6C0A003AF2}" presName="sibTrans" presStyleCnt="0"/>
      <dgm:spPr/>
    </dgm:pt>
    <dgm:pt modelId="{EBE4C354-108C-4BB8-8483-205EF9A63B33}" type="pres">
      <dgm:prSet presAssocID="{E9A596E5-4A59-4A79-BCD1-049511C01D04}" presName="compNode" presStyleCnt="0"/>
      <dgm:spPr/>
    </dgm:pt>
    <dgm:pt modelId="{B885DE62-D033-4E22-8A3D-ADF81A81DB1C}" type="pres">
      <dgm:prSet presAssocID="{E9A596E5-4A59-4A79-BCD1-049511C01D04}" presName="iconBgRect" presStyleLbl="bgShp" presStyleIdx="4" presStyleCnt="5"/>
      <dgm:spPr/>
    </dgm:pt>
    <dgm:pt modelId="{1AD8D89A-40BD-463B-BF61-80855BCFE126}" type="pres">
      <dgm:prSet presAssocID="{E9A596E5-4A59-4A79-BCD1-049511C01D0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571AE3DC-AD23-4179-B397-DB9287BE9EB6}" type="pres">
      <dgm:prSet presAssocID="{E9A596E5-4A59-4A79-BCD1-049511C01D04}" presName="spaceRect" presStyleCnt="0"/>
      <dgm:spPr/>
    </dgm:pt>
    <dgm:pt modelId="{F06841FA-3EFA-47CC-AFF8-E1ED82077832}" type="pres">
      <dgm:prSet presAssocID="{E9A596E5-4A59-4A79-BCD1-049511C01D0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13B6B05-F07B-407B-A034-EE7A7F6D5205}" srcId="{CE9236BF-D89C-4FAC-A40D-AC95117F4146}" destId="{E9A596E5-4A59-4A79-BCD1-049511C01D04}" srcOrd="4" destOrd="0" parTransId="{6D275267-0981-4067-8980-76FAC99B4B04}" sibTransId="{0A230720-A87E-4362-9C65-47B7090E8D67}"/>
    <dgm:cxn modelId="{17528C1F-BCF7-4B3E-8EA8-A32220197268}" type="presOf" srcId="{CE9236BF-D89C-4FAC-A40D-AC95117F4146}" destId="{6072DFF6-A233-4E08-B8BB-19674B894691}" srcOrd="0" destOrd="0" presId="urn:microsoft.com/office/officeart/2018/5/layout/IconCircleLabelList"/>
    <dgm:cxn modelId="{CD38036F-BF8A-4C52-98F6-6083DB09F77C}" srcId="{CE9236BF-D89C-4FAC-A40D-AC95117F4146}" destId="{C0AC88CD-FDA6-4B7B-A988-A64EDDC6451E}" srcOrd="2" destOrd="0" parTransId="{D45C60FB-7FF0-42B0-BB43-5A93910AC98E}" sibTransId="{862F89DB-2EB5-44A5-9CDB-138D66D4D7BF}"/>
    <dgm:cxn modelId="{45D11E56-D8F0-44DB-9F1B-5791C4371DBA}" type="presOf" srcId="{C0AC88CD-FDA6-4B7B-A988-A64EDDC6451E}" destId="{2BDD7372-D764-48FC-AE29-709AB14E40AF}" srcOrd="0" destOrd="0" presId="urn:microsoft.com/office/officeart/2018/5/layout/IconCircleLabelList"/>
    <dgm:cxn modelId="{F50D938A-5D30-44B8-9E5A-D6775412E3B0}" type="presOf" srcId="{6E5F9928-B477-4ECA-869F-4D02F53A2ACB}" destId="{74F28F88-5808-47A9-871D-DE32094FC761}" srcOrd="0" destOrd="0" presId="urn:microsoft.com/office/officeart/2018/5/layout/IconCircleLabelList"/>
    <dgm:cxn modelId="{3A2EDE8F-A69C-4E03-AC5A-4BF535D6153A}" type="presOf" srcId="{6C0165DD-52AB-4CCA-8F3B-654B4E0B7E86}" destId="{92D37168-318B-4A58-8B79-838EB6EE78F5}" srcOrd="0" destOrd="0" presId="urn:microsoft.com/office/officeart/2018/5/layout/IconCircleLabelList"/>
    <dgm:cxn modelId="{E7260DB3-8D3B-43D1-8F0E-2F4459CD9061}" srcId="{CE9236BF-D89C-4FAC-A40D-AC95117F4146}" destId="{6E5F9928-B477-4ECA-869F-4D02F53A2ACB}" srcOrd="3" destOrd="0" parTransId="{4F0416AC-2D3F-4239-A82F-2EC22AA0125A}" sibTransId="{B4B26249-370C-46B7-B2B3-7F6C0A003AF2}"/>
    <dgm:cxn modelId="{10B2F4B9-F78E-40A9-8F53-C09874F2416C}" type="presOf" srcId="{E9A596E5-4A59-4A79-BCD1-049511C01D04}" destId="{F06841FA-3EFA-47CC-AFF8-E1ED82077832}" srcOrd="0" destOrd="0" presId="urn:microsoft.com/office/officeart/2018/5/layout/IconCircleLabelList"/>
    <dgm:cxn modelId="{B75A70E5-96BE-4AF0-AF76-2398D0CDBA5B}" type="presOf" srcId="{F8F848DF-9DCD-4B94-AAA4-FC15870AAD79}" destId="{1918AAB0-CB17-43AD-B923-B034086DCDD1}" srcOrd="0" destOrd="0" presId="urn:microsoft.com/office/officeart/2018/5/layout/IconCircleLabelList"/>
    <dgm:cxn modelId="{7B0F73E7-0A62-404E-BFFC-802AF587E051}" srcId="{CE9236BF-D89C-4FAC-A40D-AC95117F4146}" destId="{F8F848DF-9DCD-4B94-AAA4-FC15870AAD79}" srcOrd="1" destOrd="0" parTransId="{37C3A1F6-2556-4538-B5EC-01134F698BFF}" sibTransId="{4247FBFA-65E9-40E0-802C-6016238BCC1F}"/>
    <dgm:cxn modelId="{7BFC9EEB-FAF0-4808-9D74-9AC4FA6A5DB5}" srcId="{CE9236BF-D89C-4FAC-A40D-AC95117F4146}" destId="{6C0165DD-52AB-4CCA-8F3B-654B4E0B7E86}" srcOrd="0" destOrd="0" parTransId="{274FAFA8-6A4E-4FAF-A8D1-B7222AB763E7}" sibTransId="{84651918-440A-4EC4-90BD-4E539F0CD8F7}"/>
    <dgm:cxn modelId="{676335A5-98A8-453D-A67B-D4AA192927B4}" type="presParOf" srcId="{6072DFF6-A233-4E08-B8BB-19674B894691}" destId="{7307A391-16E3-45AD-BC1F-61D369BB32AA}" srcOrd="0" destOrd="0" presId="urn:microsoft.com/office/officeart/2018/5/layout/IconCircleLabelList"/>
    <dgm:cxn modelId="{5F006FC9-48E9-48FF-8B90-2B4CA09FF203}" type="presParOf" srcId="{7307A391-16E3-45AD-BC1F-61D369BB32AA}" destId="{EE24FE57-0F18-40ED-95E1-EE1A6A1C07DA}" srcOrd="0" destOrd="0" presId="urn:microsoft.com/office/officeart/2018/5/layout/IconCircleLabelList"/>
    <dgm:cxn modelId="{2AE83604-69E5-4A4E-9688-43137166E45E}" type="presParOf" srcId="{7307A391-16E3-45AD-BC1F-61D369BB32AA}" destId="{340E8EC4-7EF8-499E-ADD7-635F926E726B}" srcOrd="1" destOrd="0" presId="urn:microsoft.com/office/officeart/2018/5/layout/IconCircleLabelList"/>
    <dgm:cxn modelId="{CDF52142-CCDC-4811-A2EC-DFD8EB52D315}" type="presParOf" srcId="{7307A391-16E3-45AD-BC1F-61D369BB32AA}" destId="{37E54A5E-89B7-47A0-9D7C-D0288EE7B06E}" srcOrd="2" destOrd="0" presId="urn:microsoft.com/office/officeart/2018/5/layout/IconCircleLabelList"/>
    <dgm:cxn modelId="{F6782DE4-589E-496E-A586-B0BF2C5C8DD2}" type="presParOf" srcId="{7307A391-16E3-45AD-BC1F-61D369BB32AA}" destId="{92D37168-318B-4A58-8B79-838EB6EE78F5}" srcOrd="3" destOrd="0" presId="urn:microsoft.com/office/officeart/2018/5/layout/IconCircleLabelList"/>
    <dgm:cxn modelId="{298D24F0-F5E1-46E8-A7D1-B8AC3A37501E}" type="presParOf" srcId="{6072DFF6-A233-4E08-B8BB-19674B894691}" destId="{B127475D-9C20-4933-A407-8C12F9BF9E39}" srcOrd="1" destOrd="0" presId="urn:microsoft.com/office/officeart/2018/5/layout/IconCircleLabelList"/>
    <dgm:cxn modelId="{C2629E8D-C77B-40E7-AEC2-4E5D5350A6CC}" type="presParOf" srcId="{6072DFF6-A233-4E08-B8BB-19674B894691}" destId="{7D8904C4-7BC4-4D16-9925-A6CCF5BEBB01}" srcOrd="2" destOrd="0" presId="urn:microsoft.com/office/officeart/2018/5/layout/IconCircleLabelList"/>
    <dgm:cxn modelId="{D3E2E9D3-FAC6-4D75-B482-99AF27C7DEED}" type="presParOf" srcId="{7D8904C4-7BC4-4D16-9925-A6CCF5BEBB01}" destId="{CE6D2DA3-109E-4984-8FCE-12B7EDF08F31}" srcOrd="0" destOrd="0" presId="urn:microsoft.com/office/officeart/2018/5/layout/IconCircleLabelList"/>
    <dgm:cxn modelId="{3C4F14E6-D5B7-4027-BC57-D2ACBAA3D7B8}" type="presParOf" srcId="{7D8904C4-7BC4-4D16-9925-A6CCF5BEBB01}" destId="{E40D70F8-1C7F-462C-A34F-742D1B8B28FC}" srcOrd="1" destOrd="0" presId="urn:microsoft.com/office/officeart/2018/5/layout/IconCircleLabelList"/>
    <dgm:cxn modelId="{D83D37DF-233F-4707-B5C3-0D7AEEB0106D}" type="presParOf" srcId="{7D8904C4-7BC4-4D16-9925-A6CCF5BEBB01}" destId="{B7996203-98EC-4DB6-AE2B-48803DA54AE1}" srcOrd="2" destOrd="0" presId="urn:microsoft.com/office/officeart/2018/5/layout/IconCircleLabelList"/>
    <dgm:cxn modelId="{D6631EB4-DC73-4DB8-9FF8-6EC614B0D4C5}" type="presParOf" srcId="{7D8904C4-7BC4-4D16-9925-A6CCF5BEBB01}" destId="{1918AAB0-CB17-43AD-B923-B034086DCDD1}" srcOrd="3" destOrd="0" presId="urn:microsoft.com/office/officeart/2018/5/layout/IconCircleLabelList"/>
    <dgm:cxn modelId="{8876D390-51C8-431C-ADE7-78B432B13D42}" type="presParOf" srcId="{6072DFF6-A233-4E08-B8BB-19674B894691}" destId="{83762330-9E12-4FE2-B9BC-3FFEC4400624}" srcOrd="3" destOrd="0" presId="urn:microsoft.com/office/officeart/2018/5/layout/IconCircleLabelList"/>
    <dgm:cxn modelId="{0CF46C43-9B15-48A7-A212-05644ACCD22C}" type="presParOf" srcId="{6072DFF6-A233-4E08-B8BB-19674B894691}" destId="{3D46AEFD-E84A-4E60-AD89-A53E3834D0AD}" srcOrd="4" destOrd="0" presId="urn:microsoft.com/office/officeart/2018/5/layout/IconCircleLabelList"/>
    <dgm:cxn modelId="{185FB2E1-21B4-41BC-804E-2AA08986256D}" type="presParOf" srcId="{3D46AEFD-E84A-4E60-AD89-A53E3834D0AD}" destId="{FF0315EA-AE83-4F00-BCCE-A9DD5EDD63DB}" srcOrd="0" destOrd="0" presId="urn:microsoft.com/office/officeart/2018/5/layout/IconCircleLabelList"/>
    <dgm:cxn modelId="{B029F853-84F6-4981-B5F8-68E8CAC2C5F1}" type="presParOf" srcId="{3D46AEFD-E84A-4E60-AD89-A53E3834D0AD}" destId="{58C077A9-7486-475B-8231-35AC7CEB990E}" srcOrd="1" destOrd="0" presId="urn:microsoft.com/office/officeart/2018/5/layout/IconCircleLabelList"/>
    <dgm:cxn modelId="{4E9256A8-C1CB-4957-933A-5B0BBBC33C05}" type="presParOf" srcId="{3D46AEFD-E84A-4E60-AD89-A53E3834D0AD}" destId="{10987DCB-532A-4EDC-82A4-60713B4ADC8F}" srcOrd="2" destOrd="0" presId="urn:microsoft.com/office/officeart/2018/5/layout/IconCircleLabelList"/>
    <dgm:cxn modelId="{A0C43AAF-48D9-4209-9ED3-ED5008281730}" type="presParOf" srcId="{3D46AEFD-E84A-4E60-AD89-A53E3834D0AD}" destId="{2BDD7372-D764-48FC-AE29-709AB14E40AF}" srcOrd="3" destOrd="0" presId="urn:microsoft.com/office/officeart/2018/5/layout/IconCircleLabelList"/>
    <dgm:cxn modelId="{E860B072-4198-4DAC-A173-8DBAD151A652}" type="presParOf" srcId="{6072DFF6-A233-4E08-B8BB-19674B894691}" destId="{7BB6FAA7-DA93-4271-B4F7-D98291837361}" srcOrd="5" destOrd="0" presId="urn:microsoft.com/office/officeart/2018/5/layout/IconCircleLabelList"/>
    <dgm:cxn modelId="{369F9E0A-87F1-4D15-9C0C-3E7E8FF2F9FB}" type="presParOf" srcId="{6072DFF6-A233-4E08-B8BB-19674B894691}" destId="{9F9C7DA0-5A97-407B-805D-D53E548352C3}" srcOrd="6" destOrd="0" presId="urn:microsoft.com/office/officeart/2018/5/layout/IconCircleLabelList"/>
    <dgm:cxn modelId="{5E1D59D6-D7A1-4196-B19D-F241AEC43409}" type="presParOf" srcId="{9F9C7DA0-5A97-407B-805D-D53E548352C3}" destId="{A1890749-3001-4A0A-9D12-72B2C4D1553A}" srcOrd="0" destOrd="0" presId="urn:microsoft.com/office/officeart/2018/5/layout/IconCircleLabelList"/>
    <dgm:cxn modelId="{FE00FAE5-B0EA-4B61-A4A8-7006EF1D5F98}" type="presParOf" srcId="{9F9C7DA0-5A97-407B-805D-D53E548352C3}" destId="{BE6F4B59-FAF2-41F6-B7F6-C8B1B78D4EB0}" srcOrd="1" destOrd="0" presId="urn:microsoft.com/office/officeart/2018/5/layout/IconCircleLabelList"/>
    <dgm:cxn modelId="{9DCD9DE8-DCE4-42DD-9BF9-A63AF0278E05}" type="presParOf" srcId="{9F9C7DA0-5A97-407B-805D-D53E548352C3}" destId="{8BC47120-000D-476A-8DA2-A660E6136501}" srcOrd="2" destOrd="0" presId="urn:microsoft.com/office/officeart/2018/5/layout/IconCircleLabelList"/>
    <dgm:cxn modelId="{5F46EB43-78C3-4208-983A-E744625186DF}" type="presParOf" srcId="{9F9C7DA0-5A97-407B-805D-D53E548352C3}" destId="{74F28F88-5808-47A9-871D-DE32094FC761}" srcOrd="3" destOrd="0" presId="urn:microsoft.com/office/officeart/2018/5/layout/IconCircleLabelList"/>
    <dgm:cxn modelId="{DF4B92DA-AC2F-45EA-93BA-F9B3626B71DE}" type="presParOf" srcId="{6072DFF6-A233-4E08-B8BB-19674B894691}" destId="{5110B97F-5421-4DA4-B8B5-801070B97C3C}" srcOrd="7" destOrd="0" presId="urn:microsoft.com/office/officeart/2018/5/layout/IconCircleLabelList"/>
    <dgm:cxn modelId="{71429F96-7A11-437D-B244-C730B7FF85A9}" type="presParOf" srcId="{6072DFF6-A233-4E08-B8BB-19674B894691}" destId="{EBE4C354-108C-4BB8-8483-205EF9A63B33}" srcOrd="8" destOrd="0" presId="urn:microsoft.com/office/officeart/2018/5/layout/IconCircleLabelList"/>
    <dgm:cxn modelId="{09242753-2457-423F-B973-9B8A38CC5532}" type="presParOf" srcId="{EBE4C354-108C-4BB8-8483-205EF9A63B33}" destId="{B885DE62-D033-4E22-8A3D-ADF81A81DB1C}" srcOrd="0" destOrd="0" presId="urn:microsoft.com/office/officeart/2018/5/layout/IconCircleLabelList"/>
    <dgm:cxn modelId="{DD61255C-01DA-4A08-9D61-C569B4A63D1B}" type="presParOf" srcId="{EBE4C354-108C-4BB8-8483-205EF9A63B33}" destId="{1AD8D89A-40BD-463B-BF61-80855BCFE126}" srcOrd="1" destOrd="0" presId="urn:microsoft.com/office/officeart/2018/5/layout/IconCircleLabelList"/>
    <dgm:cxn modelId="{71BEF9A5-9756-42A7-B27B-F7A376B2B800}" type="presParOf" srcId="{EBE4C354-108C-4BB8-8483-205EF9A63B33}" destId="{571AE3DC-AD23-4179-B397-DB9287BE9EB6}" srcOrd="2" destOrd="0" presId="urn:microsoft.com/office/officeart/2018/5/layout/IconCircleLabelList"/>
    <dgm:cxn modelId="{62F214AE-C162-465F-923B-CACEC488FF14}" type="presParOf" srcId="{EBE4C354-108C-4BB8-8483-205EF9A63B33}" destId="{F06841FA-3EFA-47CC-AFF8-E1ED8207783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9F47CB-1C48-44FC-82ED-4A53645C9A8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A3BE19-091C-4BF8-8A41-2DA95AF8B60E}">
      <dgm:prSet/>
      <dgm:spPr/>
      <dgm:t>
        <a:bodyPr/>
        <a:lstStyle/>
        <a:p>
          <a:r>
            <a:rPr lang="en-US"/>
            <a:t>API load balance</a:t>
          </a:r>
        </a:p>
      </dgm:t>
    </dgm:pt>
    <dgm:pt modelId="{028922A4-9724-4226-901E-1454F9C4837D}" type="parTrans" cxnId="{1D4069F4-AFCF-441F-9B83-B72AAD48A720}">
      <dgm:prSet/>
      <dgm:spPr/>
      <dgm:t>
        <a:bodyPr/>
        <a:lstStyle/>
        <a:p>
          <a:endParaRPr lang="en-US"/>
        </a:p>
      </dgm:t>
    </dgm:pt>
    <dgm:pt modelId="{D54067D6-B73D-4989-BFDB-444D8F9538E5}" type="sibTrans" cxnId="{1D4069F4-AFCF-441F-9B83-B72AAD48A720}">
      <dgm:prSet/>
      <dgm:spPr/>
      <dgm:t>
        <a:bodyPr/>
        <a:lstStyle/>
        <a:p>
          <a:endParaRPr lang="en-US"/>
        </a:p>
      </dgm:t>
    </dgm:pt>
    <dgm:pt modelId="{47EBEFDA-E963-4160-A6B0-783D5128B59F}">
      <dgm:prSet/>
      <dgm:spPr/>
      <dgm:t>
        <a:bodyPr/>
        <a:lstStyle/>
        <a:p>
          <a:r>
            <a:rPr lang="en-US"/>
            <a:t>Stateful or stateless</a:t>
          </a:r>
        </a:p>
      </dgm:t>
    </dgm:pt>
    <dgm:pt modelId="{11FC9068-FC6D-47AC-AC8B-038DDFD96715}" type="parTrans" cxnId="{218F4596-CB9B-4F11-8343-98CE7414D889}">
      <dgm:prSet/>
      <dgm:spPr/>
      <dgm:t>
        <a:bodyPr/>
        <a:lstStyle/>
        <a:p>
          <a:endParaRPr lang="en-US"/>
        </a:p>
      </dgm:t>
    </dgm:pt>
    <dgm:pt modelId="{AA0AD8AF-DE8F-487C-B623-C3CE6D3149DA}" type="sibTrans" cxnId="{218F4596-CB9B-4F11-8343-98CE7414D889}">
      <dgm:prSet/>
      <dgm:spPr/>
      <dgm:t>
        <a:bodyPr/>
        <a:lstStyle/>
        <a:p>
          <a:endParaRPr lang="en-US"/>
        </a:p>
      </dgm:t>
    </dgm:pt>
    <dgm:pt modelId="{A6D49660-A16B-4664-80B8-4E94EC0AFD6D}">
      <dgm:prSet/>
      <dgm:spPr/>
      <dgm:t>
        <a:bodyPr/>
        <a:lstStyle/>
        <a:p>
          <a:r>
            <a:rPr lang="en-US"/>
            <a:t>Auto expand and shrink</a:t>
          </a:r>
        </a:p>
      </dgm:t>
    </dgm:pt>
    <dgm:pt modelId="{782E3106-CD65-4268-BE21-08D7D655474C}" type="parTrans" cxnId="{2988B348-1A4B-4DFE-B358-5751E4B40EB4}">
      <dgm:prSet/>
      <dgm:spPr/>
      <dgm:t>
        <a:bodyPr/>
        <a:lstStyle/>
        <a:p>
          <a:endParaRPr lang="en-US"/>
        </a:p>
      </dgm:t>
    </dgm:pt>
    <dgm:pt modelId="{CDD89EF1-99D4-4374-BC4F-2AD16B86D625}" type="sibTrans" cxnId="{2988B348-1A4B-4DFE-B358-5751E4B40EB4}">
      <dgm:prSet/>
      <dgm:spPr/>
      <dgm:t>
        <a:bodyPr/>
        <a:lstStyle/>
        <a:p>
          <a:endParaRPr lang="en-US"/>
        </a:p>
      </dgm:t>
    </dgm:pt>
    <dgm:pt modelId="{5FBBC6AA-61CD-4E90-A8BC-BA617E6E5A09}">
      <dgm:prSet/>
      <dgm:spPr/>
      <dgm:t>
        <a:bodyPr/>
        <a:lstStyle/>
        <a:p>
          <a:r>
            <a:rPr lang="en-US"/>
            <a:t>Partition Data</a:t>
          </a:r>
        </a:p>
      </dgm:t>
    </dgm:pt>
    <dgm:pt modelId="{5B52AE5C-3F28-4EAE-93E6-831C3B38DE39}" type="parTrans" cxnId="{81812704-0608-4FBA-8927-3BBC87C55281}">
      <dgm:prSet/>
      <dgm:spPr/>
      <dgm:t>
        <a:bodyPr/>
        <a:lstStyle/>
        <a:p>
          <a:endParaRPr lang="en-US"/>
        </a:p>
      </dgm:t>
    </dgm:pt>
    <dgm:pt modelId="{BF5377A2-32D4-4394-9A9D-897D8653E473}" type="sibTrans" cxnId="{81812704-0608-4FBA-8927-3BBC87C55281}">
      <dgm:prSet/>
      <dgm:spPr/>
      <dgm:t>
        <a:bodyPr/>
        <a:lstStyle/>
        <a:p>
          <a:endParaRPr lang="en-US"/>
        </a:p>
      </dgm:t>
    </dgm:pt>
    <dgm:pt modelId="{5123B0D8-DD4E-4FCB-9AA3-DDC84B77AB27}">
      <dgm:prSet/>
      <dgm:spPr/>
      <dgm:t>
        <a:bodyPr/>
        <a:lstStyle/>
        <a:p>
          <a:r>
            <a:rPr lang="en-US"/>
            <a:t>What is the partition key?</a:t>
          </a:r>
        </a:p>
      </dgm:t>
    </dgm:pt>
    <dgm:pt modelId="{87FFD4FF-9A88-4D02-8838-0519A1EAE298}" type="parTrans" cxnId="{9CF4F4E8-5B81-41DA-B499-2B0FC338F904}">
      <dgm:prSet/>
      <dgm:spPr/>
      <dgm:t>
        <a:bodyPr/>
        <a:lstStyle/>
        <a:p>
          <a:endParaRPr lang="en-US"/>
        </a:p>
      </dgm:t>
    </dgm:pt>
    <dgm:pt modelId="{3F63E6F4-3DF4-4B32-B026-AB0CAD055F79}" type="sibTrans" cxnId="{9CF4F4E8-5B81-41DA-B499-2B0FC338F904}">
      <dgm:prSet/>
      <dgm:spPr/>
      <dgm:t>
        <a:bodyPr/>
        <a:lstStyle/>
        <a:p>
          <a:endParaRPr lang="en-US"/>
        </a:p>
      </dgm:t>
    </dgm:pt>
    <dgm:pt modelId="{ED176F0E-1377-47BE-A37A-6F21383B56F9}">
      <dgm:prSet/>
      <dgm:spPr/>
      <dgm:t>
        <a:bodyPr/>
        <a:lstStyle/>
        <a:p>
          <a:r>
            <a:rPr lang="en-US"/>
            <a:t>What if you have hotspot?</a:t>
          </a:r>
        </a:p>
      </dgm:t>
    </dgm:pt>
    <dgm:pt modelId="{8981F9AD-6D01-4315-B51F-8D3A3453FCB2}" type="parTrans" cxnId="{F41106F6-13B0-4ADF-B5FB-BE5EABFB334F}">
      <dgm:prSet/>
      <dgm:spPr/>
      <dgm:t>
        <a:bodyPr/>
        <a:lstStyle/>
        <a:p>
          <a:endParaRPr lang="en-US"/>
        </a:p>
      </dgm:t>
    </dgm:pt>
    <dgm:pt modelId="{0CB2712F-F7B0-4ED0-B2B2-FF15BE494F6E}" type="sibTrans" cxnId="{F41106F6-13B0-4ADF-B5FB-BE5EABFB334F}">
      <dgm:prSet/>
      <dgm:spPr/>
      <dgm:t>
        <a:bodyPr/>
        <a:lstStyle/>
        <a:p>
          <a:endParaRPr lang="en-US"/>
        </a:p>
      </dgm:t>
    </dgm:pt>
    <dgm:pt modelId="{099C9788-8098-45A2-8581-F14CEB1F6F04}">
      <dgm:prSet/>
      <dgm:spPr/>
      <dgm:t>
        <a:bodyPr/>
        <a:lstStyle/>
        <a:p>
          <a:r>
            <a:rPr lang="en-US"/>
            <a:t>Elastic query and aggregation.</a:t>
          </a:r>
        </a:p>
      </dgm:t>
    </dgm:pt>
    <dgm:pt modelId="{38BA93AC-7707-49F5-8546-9D3192DACE52}" type="parTrans" cxnId="{0A2EF790-1D49-4C7A-87CC-EF2C4514E1E9}">
      <dgm:prSet/>
      <dgm:spPr/>
      <dgm:t>
        <a:bodyPr/>
        <a:lstStyle/>
        <a:p>
          <a:endParaRPr lang="en-US"/>
        </a:p>
      </dgm:t>
    </dgm:pt>
    <dgm:pt modelId="{3E48F4CD-BDFA-40AB-9903-66742E640EAC}" type="sibTrans" cxnId="{0A2EF790-1D49-4C7A-87CC-EF2C4514E1E9}">
      <dgm:prSet/>
      <dgm:spPr/>
      <dgm:t>
        <a:bodyPr/>
        <a:lstStyle/>
        <a:p>
          <a:endParaRPr lang="en-US"/>
        </a:p>
      </dgm:t>
    </dgm:pt>
    <dgm:pt modelId="{6316D935-4DAE-4DF8-AF67-EC900178D6D3}">
      <dgm:prSet/>
      <dgm:spPr/>
      <dgm:t>
        <a:bodyPr/>
        <a:lstStyle/>
        <a:p>
          <a:r>
            <a:rPr lang="en-US" dirty="0"/>
            <a:t>Centralized or distributed catalog</a:t>
          </a:r>
        </a:p>
      </dgm:t>
    </dgm:pt>
    <dgm:pt modelId="{3EA84835-C78E-417A-98CA-161B3527EDC5}" type="parTrans" cxnId="{99AD6BE5-356A-4499-8157-F781B578566C}">
      <dgm:prSet/>
      <dgm:spPr/>
      <dgm:t>
        <a:bodyPr/>
        <a:lstStyle/>
        <a:p>
          <a:endParaRPr lang="en-US"/>
        </a:p>
      </dgm:t>
    </dgm:pt>
    <dgm:pt modelId="{A8ACB8B8-7138-4460-8242-138267C4453C}" type="sibTrans" cxnId="{99AD6BE5-356A-4499-8157-F781B578566C}">
      <dgm:prSet/>
      <dgm:spPr/>
      <dgm:t>
        <a:bodyPr/>
        <a:lstStyle/>
        <a:p>
          <a:endParaRPr lang="en-US"/>
        </a:p>
      </dgm:t>
    </dgm:pt>
    <dgm:pt modelId="{1722609A-D432-4050-A345-3ECE49B01C25}">
      <dgm:prSet/>
      <dgm:spPr/>
      <dgm:t>
        <a:bodyPr/>
        <a:lstStyle/>
        <a:p>
          <a:r>
            <a:rPr lang="en-US"/>
            <a:t>Consistent Hash</a:t>
          </a:r>
        </a:p>
      </dgm:t>
    </dgm:pt>
    <dgm:pt modelId="{75EDFA99-4B11-4C61-81E5-707D7063BFF1}" type="parTrans" cxnId="{B458B0E3-9CDC-4CD1-9EE9-FDF96E01E781}">
      <dgm:prSet/>
      <dgm:spPr/>
      <dgm:t>
        <a:bodyPr/>
        <a:lstStyle/>
        <a:p>
          <a:endParaRPr lang="en-US"/>
        </a:p>
      </dgm:t>
    </dgm:pt>
    <dgm:pt modelId="{A29F9700-2C6B-4791-A51B-50D6FFD20BB1}" type="sibTrans" cxnId="{B458B0E3-9CDC-4CD1-9EE9-FDF96E01E781}">
      <dgm:prSet/>
      <dgm:spPr/>
      <dgm:t>
        <a:bodyPr/>
        <a:lstStyle/>
        <a:p>
          <a:endParaRPr lang="en-US"/>
        </a:p>
      </dgm:t>
    </dgm:pt>
    <dgm:pt modelId="{20AD9389-14CD-4BFA-B57A-A82FAFF388AA}" type="pres">
      <dgm:prSet presAssocID="{E99F47CB-1C48-44FC-82ED-4A53645C9A8D}" presName="linear" presStyleCnt="0">
        <dgm:presLayoutVars>
          <dgm:animLvl val="lvl"/>
          <dgm:resizeHandles val="exact"/>
        </dgm:presLayoutVars>
      </dgm:prSet>
      <dgm:spPr/>
    </dgm:pt>
    <dgm:pt modelId="{328FCED5-A287-4F75-BDD0-421844315EB1}" type="pres">
      <dgm:prSet presAssocID="{BFA3BE19-091C-4BF8-8A41-2DA95AF8B60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93DA5E8-54E6-4886-BD71-77EADD588DF9}" type="pres">
      <dgm:prSet presAssocID="{D54067D6-B73D-4989-BFDB-444D8F9538E5}" presName="spacer" presStyleCnt="0"/>
      <dgm:spPr/>
    </dgm:pt>
    <dgm:pt modelId="{C52E383F-D997-488C-B0A7-B119B310BFEB}" type="pres">
      <dgm:prSet presAssocID="{47EBEFDA-E963-4160-A6B0-783D5128B59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2E6ACBF-3AD1-427F-9A89-25B6A31D4376}" type="pres">
      <dgm:prSet presAssocID="{AA0AD8AF-DE8F-487C-B623-C3CE6D3149DA}" presName="spacer" presStyleCnt="0"/>
      <dgm:spPr/>
    </dgm:pt>
    <dgm:pt modelId="{288A67A1-CAD2-4EC8-98FE-613282CB79B6}" type="pres">
      <dgm:prSet presAssocID="{A6D49660-A16B-4664-80B8-4E94EC0AFD6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90822B4-B4C5-484B-86C9-0661D2DE5DFA}" type="pres">
      <dgm:prSet presAssocID="{CDD89EF1-99D4-4374-BC4F-2AD16B86D625}" presName="spacer" presStyleCnt="0"/>
      <dgm:spPr/>
    </dgm:pt>
    <dgm:pt modelId="{763495BF-7BDF-49E9-89DA-9D38BEB29368}" type="pres">
      <dgm:prSet presAssocID="{5FBBC6AA-61CD-4E90-A8BC-BA617E6E5A0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B506709-85F5-4A89-B1CB-4C6BE33F4328}" type="pres">
      <dgm:prSet presAssocID="{5FBBC6AA-61CD-4E90-A8BC-BA617E6E5A09}" presName="childText" presStyleLbl="revTx" presStyleIdx="0" presStyleCnt="3">
        <dgm:presLayoutVars>
          <dgm:bulletEnabled val="1"/>
        </dgm:presLayoutVars>
      </dgm:prSet>
      <dgm:spPr/>
    </dgm:pt>
    <dgm:pt modelId="{329412FA-2453-4A54-AA61-5EAE9769CE60}" type="pres">
      <dgm:prSet presAssocID="{ED176F0E-1377-47BE-A37A-6F21383B56F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F975551-A4C7-4691-BF5A-9EDC42AFF9A9}" type="pres">
      <dgm:prSet presAssocID="{ED176F0E-1377-47BE-A37A-6F21383B56F9}" presName="childText" presStyleLbl="revTx" presStyleIdx="1" presStyleCnt="3">
        <dgm:presLayoutVars>
          <dgm:bulletEnabled val="1"/>
        </dgm:presLayoutVars>
      </dgm:prSet>
      <dgm:spPr/>
    </dgm:pt>
    <dgm:pt modelId="{02908F7B-1AB8-4FFE-930A-5D0C041A0F9C}" type="pres">
      <dgm:prSet presAssocID="{6316D935-4DAE-4DF8-AF67-EC900178D6D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12FD774-C600-45BA-A671-CA1AD81F0194}" type="pres">
      <dgm:prSet presAssocID="{6316D935-4DAE-4DF8-AF67-EC900178D6D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1812704-0608-4FBA-8927-3BBC87C55281}" srcId="{E99F47CB-1C48-44FC-82ED-4A53645C9A8D}" destId="{5FBBC6AA-61CD-4E90-A8BC-BA617E6E5A09}" srcOrd="3" destOrd="0" parTransId="{5B52AE5C-3F28-4EAE-93E6-831C3B38DE39}" sibTransId="{BF5377A2-32D4-4394-9A9D-897D8653E473}"/>
    <dgm:cxn modelId="{A9699407-C860-4BD9-BE5B-14A1BAA2E0E8}" type="presOf" srcId="{47EBEFDA-E963-4160-A6B0-783D5128B59F}" destId="{C52E383F-D997-488C-B0A7-B119B310BFEB}" srcOrd="0" destOrd="0" presId="urn:microsoft.com/office/officeart/2005/8/layout/vList2"/>
    <dgm:cxn modelId="{60D7F02B-C636-404E-BC76-090DCB28BE0F}" type="presOf" srcId="{1722609A-D432-4050-A345-3ECE49B01C25}" destId="{412FD774-C600-45BA-A671-CA1AD81F0194}" srcOrd="0" destOrd="0" presId="urn:microsoft.com/office/officeart/2005/8/layout/vList2"/>
    <dgm:cxn modelId="{D1AF192C-3FCB-4070-8998-8569304FC491}" type="presOf" srcId="{E99F47CB-1C48-44FC-82ED-4A53645C9A8D}" destId="{20AD9389-14CD-4BFA-B57A-A82FAFF388AA}" srcOrd="0" destOrd="0" presId="urn:microsoft.com/office/officeart/2005/8/layout/vList2"/>
    <dgm:cxn modelId="{2988B348-1A4B-4DFE-B358-5751E4B40EB4}" srcId="{E99F47CB-1C48-44FC-82ED-4A53645C9A8D}" destId="{A6D49660-A16B-4664-80B8-4E94EC0AFD6D}" srcOrd="2" destOrd="0" parTransId="{782E3106-CD65-4268-BE21-08D7D655474C}" sibTransId="{CDD89EF1-99D4-4374-BC4F-2AD16B86D625}"/>
    <dgm:cxn modelId="{1A93F44F-181A-4D87-B775-72263BF409F3}" type="presOf" srcId="{A6D49660-A16B-4664-80B8-4E94EC0AFD6D}" destId="{288A67A1-CAD2-4EC8-98FE-613282CB79B6}" srcOrd="0" destOrd="0" presId="urn:microsoft.com/office/officeart/2005/8/layout/vList2"/>
    <dgm:cxn modelId="{81C5D155-4DA4-4D50-8860-AFDF41079E64}" type="presOf" srcId="{BFA3BE19-091C-4BF8-8A41-2DA95AF8B60E}" destId="{328FCED5-A287-4F75-BDD0-421844315EB1}" srcOrd="0" destOrd="0" presId="urn:microsoft.com/office/officeart/2005/8/layout/vList2"/>
    <dgm:cxn modelId="{0A2EF790-1D49-4C7A-87CC-EF2C4514E1E9}" srcId="{ED176F0E-1377-47BE-A37A-6F21383B56F9}" destId="{099C9788-8098-45A2-8581-F14CEB1F6F04}" srcOrd="0" destOrd="0" parTransId="{38BA93AC-7707-49F5-8546-9D3192DACE52}" sibTransId="{3E48F4CD-BDFA-40AB-9903-66742E640EAC}"/>
    <dgm:cxn modelId="{6DB0F191-51B1-4CCE-9AED-C88CAB3134F9}" type="presOf" srcId="{ED176F0E-1377-47BE-A37A-6F21383B56F9}" destId="{329412FA-2453-4A54-AA61-5EAE9769CE60}" srcOrd="0" destOrd="0" presId="urn:microsoft.com/office/officeart/2005/8/layout/vList2"/>
    <dgm:cxn modelId="{218F4596-CB9B-4F11-8343-98CE7414D889}" srcId="{E99F47CB-1C48-44FC-82ED-4A53645C9A8D}" destId="{47EBEFDA-E963-4160-A6B0-783D5128B59F}" srcOrd="1" destOrd="0" parTransId="{11FC9068-FC6D-47AC-AC8B-038DDFD96715}" sibTransId="{AA0AD8AF-DE8F-487C-B623-C3CE6D3149DA}"/>
    <dgm:cxn modelId="{EF67D9B3-0841-42D7-B5C0-2F8B779DCA2A}" type="presOf" srcId="{5123B0D8-DD4E-4FCB-9AA3-DDC84B77AB27}" destId="{9B506709-85F5-4A89-B1CB-4C6BE33F4328}" srcOrd="0" destOrd="0" presId="urn:microsoft.com/office/officeart/2005/8/layout/vList2"/>
    <dgm:cxn modelId="{9B1C06BA-20C7-4DE3-8E35-AC4B4D19F1B2}" type="presOf" srcId="{099C9788-8098-45A2-8581-F14CEB1F6F04}" destId="{CF975551-A4C7-4691-BF5A-9EDC42AFF9A9}" srcOrd="0" destOrd="0" presId="urn:microsoft.com/office/officeart/2005/8/layout/vList2"/>
    <dgm:cxn modelId="{B458B0E3-9CDC-4CD1-9EE9-FDF96E01E781}" srcId="{6316D935-4DAE-4DF8-AF67-EC900178D6D3}" destId="{1722609A-D432-4050-A345-3ECE49B01C25}" srcOrd="0" destOrd="0" parTransId="{75EDFA99-4B11-4C61-81E5-707D7063BFF1}" sibTransId="{A29F9700-2C6B-4791-A51B-50D6FFD20BB1}"/>
    <dgm:cxn modelId="{99AD6BE5-356A-4499-8157-F781B578566C}" srcId="{E99F47CB-1C48-44FC-82ED-4A53645C9A8D}" destId="{6316D935-4DAE-4DF8-AF67-EC900178D6D3}" srcOrd="5" destOrd="0" parTransId="{3EA84835-C78E-417A-98CA-161B3527EDC5}" sibTransId="{A8ACB8B8-7138-4460-8242-138267C4453C}"/>
    <dgm:cxn modelId="{9CF4F4E8-5B81-41DA-B499-2B0FC338F904}" srcId="{5FBBC6AA-61CD-4E90-A8BC-BA617E6E5A09}" destId="{5123B0D8-DD4E-4FCB-9AA3-DDC84B77AB27}" srcOrd="0" destOrd="0" parTransId="{87FFD4FF-9A88-4D02-8838-0519A1EAE298}" sibTransId="{3F63E6F4-3DF4-4B32-B026-AB0CAD055F79}"/>
    <dgm:cxn modelId="{DD1B2EEF-CA27-4755-AE5B-A6ADF86BF21C}" type="presOf" srcId="{5FBBC6AA-61CD-4E90-A8BC-BA617E6E5A09}" destId="{763495BF-7BDF-49E9-89DA-9D38BEB29368}" srcOrd="0" destOrd="0" presId="urn:microsoft.com/office/officeart/2005/8/layout/vList2"/>
    <dgm:cxn modelId="{1D4069F4-AFCF-441F-9B83-B72AAD48A720}" srcId="{E99F47CB-1C48-44FC-82ED-4A53645C9A8D}" destId="{BFA3BE19-091C-4BF8-8A41-2DA95AF8B60E}" srcOrd="0" destOrd="0" parTransId="{028922A4-9724-4226-901E-1454F9C4837D}" sibTransId="{D54067D6-B73D-4989-BFDB-444D8F9538E5}"/>
    <dgm:cxn modelId="{F41106F6-13B0-4ADF-B5FB-BE5EABFB334F}" srcId="{E99F47CB-1C48-44FC-82ED-4A53645C9A8D}" destId="{ED176F0E-1377-47BE-A37A-6F21383B56F9}" srcOrd="4" destOrd="0" parTransId="{8981F9AD-6D01-4315-B51F-8D3A3453FCB2}" sibTransId="{0CB2712F-F7B0-4ED0-B2B2-FF15BE494F6E}"/>
    <dgm:cxn modelId="{DB7F29FD-6BDF-48AB-9AF0-1BA973D8FED9}" type="presOf" srcId="{6316D935-4DAE-4DF8-AF67-EC900178D6D3}" destId="{02908F7B-1AB8-4FFE-930A-5D0C041A0F9C}" srcOrd="0" destOrd="0" presId="urn:microsoft.com/office/officeart/2005/8/layout/vList2"/>
    <dgm:cxn modelId="{DA5561B1-3AC5-4904-AF7E-D2B59E2E9940}" type="presParOf" srcId="{20AD9389-14CD-4BFA-B57A-A82FAFF388AA}" destId="{328FCED5-A287-4F75-BDD0-421844315EB1}" srcOrd="0" destOrd="0" presId="urn:microsoft.com/office/officeart/2005/8/layout/vList2"/>
    <dgm:cxn modelId="{2087A09A-45F8-402B-85FF-07B1A229D6E8}" type="presParOf" srcId="{20AD9389-14CD-4BFA-B57A-A82FAFF388AA}" destId="{D93DA5E8-54E6-4886-BD71-77EADD588DF9}" srcOrd="1" destOrd="0" presId="urn:microsoft.com/office/officeart/2005/8/layout/vList2"/>
    <dgm:cxn modelId="{4FB70727-5AB8-4AD3-B61E-22180BF10B87}" type="presParOf" srcId="{20AD9389-14CD-4BFA-B57A-A82FAFF388AA}" destId="{C52E383F-D997-488C-B0A7-B119B310BFEB}" srcOrd="2" destOrd="0" presId="urn:microsoft.com/office/officeart/2005/8/layout/vList2"/>
    <dgm:cxn modelId="{9580D194-3966-4AEA-ABF3-A22CAE6808CC}" type="presParOf" srcId="{20AD9389-14CD-4BFA-B57A-A82FAFF388AA}" destId="{32E6ACBF-3AD1-427F-9A89-25B6A31D4376}" srcOrd="3" destOrd="0" presId="urn:microsoft.com/office/officeart/2005/8/layout/vList2"/>
    <dgm:cxn modelId="{EA827590-706A-4920-B12A-5A230F4CAC7E}" type="presParOf" srcId="{20AD9389-14CD-4BFA-B57A-A82FAFF388AA}" destId="{288A67A1-CAD2-4EC8-98FE-613282CB79B6}" srcOrd="4" destOrd="0" presId="urn:microsoft.com/office/officeart/2005/8/layout/vList2"/>
    <dgm:cxn modelId="{1F9C4632-0A45-417C-9942-879103286BC2}" type="presParOf" srcId="{20AD9389-14CD-4BFA-B57A-A82FAFF388AA}" destId="{B90822B4-B4C5-484B-86C9-0661D2DE5DFA}" srcOrd="5" destOrd="0" presId="urn:microsoft.com/office/officeart/2005/8/layout/vList2"/>
    <dgm:cxn modelId="{77A264AF-54D5-4E73-B739-B60EFEF8E79E}" type="presParOf" srcId="{20AD9389-14CD-4BFA-B57A-A82FAFF388AA}" destId="{763495BF-7BDF-49E9-89DA-9D38BEB29368}" srcOrd="6" destOrd="0" presId="urn:microsoft.com/office/officeart/2005/8/layout/vList2"/>
    <dgm:cxn modelId="{585EEB3E-EB4D-4A1C-9A43-1225CFC8022A}" type="presParOf" srcId="{20AD9389-14CD-4BFA-B57A-A82FAFF388AA}" destId="{9B506709-85F5-4A89-B1CB-4C6BE33F4328}" srcOrd="7" destOrd="0" presId="urn:microsoft.com/office/officeart/2005/8/layout/vList2"/>
    <dgm:cxn modelId="{EF9BC345-2FC0-43DC-94DD-9FEDE8D21427}" type="presParOf" srcId="{20AD9389-14CD-4BFA-B57A-A82FAFF388AA}" destId="{329412FA-2453-4A54-AA61-5EAE9769CE60}" srcOrd="8" destOrd="0" presId="urn:microsoft.com/office/officeart/2005/8/layout/vList2"/>
    <dgm:cxn modelId="{A89170BD-CC4A-466F-BDF4-F77133F5103C}" type="presParOf" srcId="{20AD9389-14CD-4BFA-B57A-A82FAFF388AA}" destId="{CF975551-A4C7-4691-BF5A-9EDC42AFF9A9}" srcOrd="9" destOrd="0" presId="urn:microsoft.com/office/officeart/2005/8/layout/vList2"/>
    <dgm:cxn modelId="{94A49DEA-3455-4D51-8185-944ADDF58799}" type="presParOf" srcId="{20AD9389-14CD-4BFA-B57A-A82FAFF388AA}" destId="{02908F7B-1AB8-4FFE-930A-5D0C041A0F9C}" srcOrd="10" destOrd="0" presId="urn:microsoft.com/office/officeart/2005/8/layout/vList2"/>
    <dgm:cxn modelId="{8E6BE14C-E0C1-4110-8898-5BCA4F326B72}" type="presParOf" srcId="{20AD9389-14CD-4BFA-B57A-A82FAFF388AA}" destId="{412FD774-C600-45BA-A671-CA1AD81F0194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55F4F9-C691-43FC-91DA-F0F4B920AD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722318-6094-4CED-B1A6-CF41F7575E09}">
      <dgm:prSet/>
      <dgm:spPr/>
      <dgm:t>
        <a:bodyPr/>
        <a:lstStyle/>
        <a:p>
          <a:r>
            <a:rPr lang="en-US"/>
            <a:t>HTTP request and REST API</a:t>
          </a:r>
        </a:p>
      </dgm:t>
    </dgm:pt>
    <dgm:pt modelId="{2201D4B8-FED8-4106-B00E-D1216382C7CB}" type="parTrans" cxnId="{7AF45B1A-B2BD-4A83-BC55-970F967B7E2C}">
      <dgm:prSet/>
      <dgm:spPr/>
      <dgm:t>
        <a:bodyPr/>
        <a:lstStyle/>
        <a:p>
          <a:endParaRPr lang="en-US"/>
        </a:p>
      </dgm:t>
    </dgm:pt>
    <dgm:pt modelId="{08822A47-B9F2-4511-99EC-9F1E8528261D}" type="sibTrans" cxnId="{7AF45B1A-B2BD-4A83-BC55-970F967B7E2C}">
      <dgm:prSet/>
      <dgm:spPr/>
      <dgm:t>
        <a:bodyPr/>
        <a:lstStyle/>
        <a:p>
          <a:endParaRPr lang="en-US"/>
        </a:p>
      </dgm:t>
    </dgm:pt>
    <dgm:pt modelId="{5E593ACA-3AF6-40BE-94F5-F37A0438A640}">
      <dgm:prSet/>
      <dgm:spPr/>
      <dgm:t>
        <a:bodyPr/>
        <a:lstStyle/>
        <a:p>
          <a:r>
            <a:rPr lang="en-US"/>
            <a:t>Ajax Polling</a:t>
          </a:r>
        </a:p>
      </dgm:t>
    </dgm:pt>
    <dgm:pt modelId="{C24ABE00-2BC1-45C1-AB7A-70DDF0B78E9E}" type="parTrans" cxnId="{4EF7D167-5B71-4C99-B2B7-97263A6EBD74}">
      <dgm:prSet/>
      <dgm:spPr/>
      <dgm:t>
        <a:bodyPr/>
        <a:lstStyle/>
        <a:p>
          <a:endParaRPr lang="en-US"/>
        </a:p>
      </dgm:t>
    </dgm:pt>
    <dgm:pt modelId="{9985C7B5-072C-4B7D-B6F3-75D3E4598E2D}" type="sibTrans" cxnId="{4EF7D167-5B71-4C99-B2B7-97263A6EBD74}">
      <dgm:prSet/>
      <dgm:spPr/>
      <dgm:t>
        <a:bodyPr/>
        <a:lstStyle/>
        <a:p>
          <a:endParaRPr lang="en-US"/>
        </a:p>
      </dgm:t>
    </dgm:pt>
    <dgm:pt modelId="{DCF67A12-8050-44F7-BC33-F4DDC626CAE8}">
      <dgm:prSet/>
      <dgm:spPr/>
      <dgm:t>
        <a:bodyPr/>
        <a:lstStyle/>
        <a:p>
          <a:r>
            <a:rPr lang="en-US"/>
            <a:t>HTTP Long Polling</a:t>
          </a:r>
        </a:p>
      </dgm:t>
    </dgm:pt>
    <dgm:pt modelId="{7F91DEE5-CF7E-48F4-811B-B972FD1269DA}" type="parTrans" cxnId="{AC3FF3BC-2636-4DE4-B38D-207447FDA043}">
      <dgm:prSet/>
      <dgm:spPr/>
      <dgm:t>
        <a:bodyPr/>
        <a:lstStyle/>
        <a:p>
          <a:endParaRPr lang="en-US"/>
        </a:p>
      </dgm:t>
    </dgm:pt>
    <dgm:pt modelId="{1E912ED1-D0C6-4D93-ADA2-69A7566E5525}" type="sibTrans" cxnId="{AC3FF3BC-2636-4DE4-B38D-207447FDA043}">
      <dgm:prSet/>
      <dgm:spPr/>
      <dgm:t>
        <a:bodyPr/>
        <a:lstStyle/>
        <a:p>
          <a:endParaRPr lang="en-US"/>
        </a:p>
      </dgm:t>
    </dgm:pt>
    <dgm:pt modelId="{B37C0C13-4974-41F9-996F-DD97AE6B4E2A}">
      <dgm:prSet/>
      <dgm:spPr/>
      <dgm:t>
        <a:bodyPr/>
        <a:lstStyle/>
        <a:p>
          <a:r>
            <a:rPr lang="en-US"/>
            <a:t>Web Sockets</a:t>
          </a:r>
        </a:p>
      </dgm:t>
    </dgm:pt>
    <dgm:pt modelId="{FC06042E-6257-406C-86D2-E044B1BF265E}" type="parTrans" cxnId="{699F93D2-011B-4094-A4E9-07289870474D}">
      <dgm:prSet/>
      <dgm:spPr/>
      <dgm:t>
        <a:bodyPr/>
        <a:lstStyle/>
        <a:p>
          <a:endParaRPr lang="en-US"/>
        </a:p>
      </dgm:t>
    </dgm:pt>
    <dgm:pt modelId="{39A2603A-40C3-48CF-9022-72759B7F7ACE}" type="sibTrans" cxnId="{699F93D2-011B-4094-A4E9-07289870474D}">
      <dgm:prSet/>
      <dgm:spPr/>
      <dgm:t>
        <a:bodyPr/>
        <a:lstStyle/>
        <a:p>
          <a:endParaRPr lang="en-US"/>
        </a:p>
      </dgm:t>
    </dgm:pt>
    <dgm:pt modelId="{B57B6EDC-7F46-41EA-8724-C81544A570A1}" type="pres">
      <dgm:prSet presAssocID="{6855F4F9-C691-43FC-91DA-F0F4B920ADAF}" presName="root" presStyleCnt="0">
        <dgm:presLayoutVars>
          <dgm:dir/>
          <dgm:resizeHandles val="exact"/>
        </dgm:presLayoutVars>
      </dgm:prSet>
      <dgm:spPr/>
    </dgm:pt>
    <dgm:pt modelId="{13FB8032-2965-4F86-8FD2-0930ECBD29B1}" type="pres">
      <dgm:prSet presAssocID="{0F722318-6094-4CED-B1A6-CF41F7575E09}" presName="compNode" presStyleCnt="0"/>
      <dgm:spPr/>
    </dgm:pt>
    <dgm:pt modelId="{729DAB58-5708-44A3-9F5D-90C90F1F8702}" type="pres">
      <dgm:prSet presAssocID="{0F722318-6094-4CED-B1A6-CF41F7575E09}" presName="bgRect" presStyleLbl="bgShp" presStyleIdx="0" presStyleCnt="4"/>
      <dgm:spPr/>
    </dgm:pt>
    <dgm:pt modelId="{0098FFA1-9895-4EEE-B2BF-09719427C215}" type="pres">
      <dgm:prSet presAssocID="{0F722318-6094-4CED-B1A6-CF41F7575E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373C9CA-2AD5-4F84-A06D-36126D2060A9}" type="pres">
      <dgm:prSet presAssocID="{0F722318-6094-4CED-B1A6-CF41F7575E09}" presName="spaceRect" presStyleCnt="0"/>
      <dgm:spPr/>
    </dgm:pt>
    <dgm:pt modelId="{4AE58168-8BEC-4426-8D45-465F43909C9F}" type="pres">
      <dgm:prSet presAssocID="{0F722318-6094-4CED-B1A6-CF41F7575E09}" presName="parTx" presStyleLbl="revTx" presStyleIdx="0" presStyleCnt="4">
        <dgm:presLayoutVars>
          <dgm:chMax val="0"/>
          <dgm:chPref val="0"/>
        </dgm:presLayoutVars>
      </dgm:prSet>
      <dgm:spPr/>
    </dgm:pt>
    <dgm:pt modelId="{142173DC-A20B-42CF-924F-4C8CE5F08CD3}" type="pres">
      <dgm:prSet presAssocID="{08822A47-B9F2-4511-99EC-9F1E8528261D}" presName="sibTrans" presStyleCnt="0"/>
      <dgm:spPr/>
    </dgm:pt>
    <dgm:pt modelId="{5263CA43-DCAA-4FB8-AA5F-B3ABE970E9D6}" type="pres">
      <dgm:prSet presAssocID="{5E593ACA-3AF6-40BE-94F5-F37A0438A640}" presName="compNode" presStyleCnt="0"/>
      <dgm:spPr/>
    </dgm:pt>
    <dgm:pt modelId="{B5BCAA30-4E27-4A9F-A66F-D5B878B7F4DC}" type="pres">
      <dgm:prSet presAssocID="{5E593ACA-3AF6-40BE-94F5-F37A0438A640}" presName="bgRect" presStyleLbl="bgShp" presStyleIdx="1" presStyleCnt="4"/>
      <dgm:spPr/>
    </dgm:pt>
    <dgm:pt modelId="{AD0CB87C-C511-4A89-B07E-90FF8A16CF57}" type="pres">
      <dgm:prSet presAssocID="{5E593ACA-3AF6-40BE-94F5-F37A0438A6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41CEEEB-707B-44A5-8400-1C4B3F4F1CC5}" type="pres">
      <dgm:prSet presAssocID="{5E593ACA-3AF6-40BE-94F5-F37A0438A640}" presName="spaceRect" presStyleCnt="0"/>
      <dgm:spPr/>
    </dgm:pt>
    <dgm:pt modelId="{6931006B-A4E6-4467-8A28-6CF57B7CE4F5}" type="pres">
      <dgm:prSet presAssocID="{5E593ACA-3AF6-40BE-94F5-F37A0438A640}" presName="parTx" presStyleLbl="revTx" presStyleIdx="1" presStyleCnt="4">
        <dgm:presLayoutVars>
          <dgm:chMax val="0"/>
          <dgm:chPref val="0"/>
        </dgm:presLayoutVars>
      </dgm:prSet>
      <dgm:spPr/>
    </dgm:pt>
    <dgm:pt modelId="{FC46C760-1DBC-4E8E-B281-DE16AD616F81}" type="pres">
      <dgm:prSet presAssocID="{9985C7B5-072C-4B7D-B6F3-75D3E4598E2D}" presName="sibTrans" presStyleCnt="0"/>
      <dgm:spPr/>
    </dgm:pt>
    <dgm:pt modelId="{98257C66-7E70-41CC-812C-598E24E48B6F}" type="pres">
      <dgm:prSet presAssocID="{DCF67A12-8050-44F7-BC33-F4DDC626CAE8}" presName="compNode" presStyleCnt="0"/>
      <dgm:spPr/>
    </dgm:pt>
    <dgm:pt modelId="{F9FAEB63-7D2A-46EE-A543-45BD13BBB967}" type="pres">
      <dgm:prSet presAssocID="{DCF67A12-8050-44F7-BC33-F4DDC626CAE8}" presName="bgRect" presStyleLbl="bgShp" presStyleIdx="2" presStyleCnt="4"/>
      <dgm:spPr/>
    </dgm:pt>
    <dgm:pt modelId="{385A4B14-1574-473C-B0CF-ECDB10DCB7FA}" type="pres">
      <dgm:prSet presAssocID="{DCF67A12-8050-44F7-BC33-F4DDC626CA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BE6C4E2-23B8-4886-AE25-FF1B64E01323}" type="pres">
      <dgm:prSet presAssocID="{DCF67A12-8050-44F7-BC33-F4DDC626CAE8}" presName="spaceRect" presStyleCnt="0"/>
      <dgm:spPr/>
    </dgm:pt>
    <dgm:pt modelId="{D92534C6-8D96-46A9-A931-F3E9304D0BF5}" type="pres">
      <dgm:prSet presAssocID="{DCF67A12-8050-44F7-BC33-F4DDC626CAE8}" presName="parTx" presStyleLbl="revTx" presStyleIdx="2" presStyleCnt="4">
        <dgm:presLayoutVars>
          <dgm:chMax val="0"/>
          <dgm:chPref val="0"/>
        </dgm:presLayoutVars>
      </dgm:prSet>
      <dgm:spPr/>
    </dgm:pt>
    <dgm:pt modelId="{78330E9E-52F2-4058-ABBC-6833BC835900}" type="pres">
      <dgm:prSet presAssocID="{1E912ED1-D0C6-4D93-ADA2-69A7566E5525}" presName="sibTrans" presStyleCnt="0"/>
      <dgm:spPr/>
    </dgm:pt>
    <dgm:pt modelId="{124993C5-392A-4896-B0D3-0AB6E4A369DC}" type="pres">
      <dgm:prSet presAssocID="{B37C0C13-4974-41F9-996F-DD97AE6B4E2A}" presName="compNode" presStyleCnt="0"/>
      <dgm:spPr/>
    </dgm:pt>
    <dgm:pt modelId="{EB4F8AAD-B514-4C6E-A8D7-A900C1B54185}" type="pres">
      <dgm:prSet presAssocID="{B37C0C13-4974-41F9-996F-DD97AE6B4E2A}" presName="bgRect" presStyleLbl="bgShp" presStyleIdx="3" presStyleCnt="4"/>
      <dgm:spPr/>
    </dgm:pt>
    <dgm:pt modelId="{CFE7D8EC-49B8-44CC-984A-450DC2850A86}" type="pres">
      <dgm:prSet presAssocID="{B37C0C13-4974-41F9-996F-DD97AE6B4E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77A786C-8739-4D6A-B8D8-1A800C49AD5D}" type="pres">
      <dgm:prSet presAssocID="{B37C0C13-4974-41F9-996F-DD97AE6B4E2A}" presName="spaceRect" presStyleCnt="0"/>
      <dgm:spPr/>
    </dgm:pt>
    <dgm:pt modelId="{363E5AF6-B246-42B4-9D23-8E0E8239A4FD}" type="pres">
      <dgm:prSet presAssocID="{B37C0C13-4974-41F9-996F-DD97AE6B4E2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E10D19-050E-4608-86A7-8A1E6063AD1C}" type="presOf" srcId="{5E593ACA-3AF6-40BE-94F5-F37A0438A640}" destId="{6931006B-A4E6-4467-8A28-6CF57B7CE4F5}" srcOrd="0" destOrd="0" presId="urn:microsoft.com/office/officeart/2018/2/layout/IconVerticalSolidList"/>
    <dgm:cxn modelId="{7AF45B1A-B2BD-4A83-BC55-970F967B7E2C}" srcId="{6855F4F9-C691-43FC-91DA-F0F4B920ADAF}" destId="{0F722318-6094-4CED-B1A6-CF41F7575E09}" srcOrd="0" destOrd="0" parTransId="{2201D4B8-FED8-4106-B00E-D1216382C7CB}" sibTransId="{08822A47-B9F2-4511-99EC-9F1E8528261D}"/>
    <dgm:cxn modelId="{4EF7D167-5B71-4C99-B2B7-97263A6EBD74}" srcId="{6855F4F9-C691-43FC-91DA-F0F4B920ADAF}" destId="{5E593ACA-3AF6-40BE-94F5-F37A0438A640}" srcOrd="1" destOrd="0" parTransId="{C24ABE00-2BC1-45C1-AB7A-70DDF0B78E9E}" sibTransId="{9985C7B5-072C-4B7D-B6F3-75D3E4598E2D}"/>
    <dgm:cxn modelId="{75B81D55-2909-4A3D-B283-1FB9358F8146}" type="presOf" srcId="{DCF67A12-8050-44F7-BC33-F4DDC626CAE8}" destId="{D92534C6-8D96-46A9-A931-F3E9304D0BF5}" srcOrd="0" destOrd="0" presId="urn:microsoft.com/office/officeart/2018/2/layout/IconVerticalSolidList"/>
    <dgm:cxn modelId="{2A63337B-B9C7-4068-B7C9-ABC0CB8C7D38}" type="presOf" srcId="{B37C0C13-4974-41F9-996F-DD97AE6B4E2A}" destId="{363E5AF6-B246-42B4-9D23-8E0E8239A4FD}" srcOrd="0" destOrd="0" presId="urn:microsoft.com/office/officeart/2018/2/layout/IconVerticalSolidList"/>
    <dgm:cxn modelId="{AC3FF3BC-2636-4DE4-B38D-207447FDA043}" srcId="{6855F4F9-C691-43FC-91DA-F0F4B920ADAF}" destId="{DCF67A12-8050-44F7-BC33-F4DDC626CAE8}" srcOrd="2" destOrd="0" parTransId="{7F91DEE5-CF7E-48F4-811B-B972FD1269DA}" sibTransId="{1E912ED1-D0C6-4D93-ADA2-69A7566E5525}"/>
    <dgm:cxn modelId="{DB0336CC-73D1-4956-BEF1-24002C72AFF7}" type="presOf" srcId="{6855F4F9-C691-43FC-91DA-F0F4B920ADAF}" destId="{B57B6EDC-7F46-41EA-8724-C81544A570A1}" srcOrd="0" destOrd="0" presId="urn:microsoft.com/office/officeart/2018/2/layout/IconVerticalSolidList"/>
    <dgm:cxn modelId="{699F93D2-011B-4094-A4E9-07289870474D}" srcId="{6855F4F9-C691-43FC-91DA-F0F4B920ADAF}" destId="{B37C0C13-4974-41F9-996F-DD97AE6B4E2A}" srcOrd="3" destOrd="0" parTransId="{FC06042E-6257-406C-86D2-E044B1BF265E}" sibTransId="{39A2603A-40C3-48CF-9022-72759B7F7ACE}"/>
    <dgm:cxn modelId="{9660E1DE-FEC2-419D-AA0F-CD031864D571}" type="presOf" srcId="{0F722318-6094-4CED-B1A6-CF41F7575E09}" destId="{4AE58168-8BEC-4426-8D45-465F43909C9F}" srcOrd="0" destOrd="0" presId="urn:microsoft.com/office/officeart/2018/2/layout/IconVerticalSolidList"/>
    <dgm:cxn modelId="{CEE854CF-364F-4ADB-9C59-DE035D5A4B65}" type="presParOf" srcId="{B57B6EDC-7F46-41EA-8724-C81544A570A1}" destId="{13FB8032-2965-4F86-8FD2-0930ECBD29B1}" srcOrd="0" destOrd="0" presId="urn:microsoft.com/office/officeart/2018/2/layout/IconVerticalSolidList"/>
    <dgm:cxn modelId="{70CD72E9-6559-49EF-A00B-BA88F9608719}" type="presParOf" srcId="{13FB8032-2965-4F86-8FD2-0930ECBD29B1}" destId="{729DAB58-5708-44A3-9F5D-90C90F1F8702}" srcOrd="0" destOrd="0" presId="urn:microsoft.com/office/officeart/2018/2/layout/IconVerticalSolidList"/>
    <dgm:cxn modelId="{E4CF6AC9-60F4-417F-AC39-E27BA49FAE82}" type="presParOf" srcId="{13FB8032-2965-4F86-8FD2-0930ECBD29B1}" destId="{0098FFA1-9895-4EEE-B2BF-09719427C215}" srcOrd="1" destOrd="0" presId="urn:microsoft.com/office/officeart/2018/2/layout/IconVerticalSolidList"/>
    <dgm:cxn modelId="{96506299-496D-4E6A-BB5F-270C426EB841}" type="presParOf" srcId="{13FB8032-2965-4F86-8FD2-0930ECBD29B1}" destId="{0373C9CA-2AD5-4F84-A06D-36126D2060A9}" srcOrd="2" destOrd="0" presId="urn:microsoft.com/office/officeart/2018/2/layout/IconVerticalSolidList"/>
    <dgm:cxn modelId="{BBF85F13-07D0-42B0-95CB-59FBD01DFE3F}" type="presParOf" srcId="{13FB8032-2965-4F86-8FD2-0930ECBD29B1}" destId="{4AE58168-8BEC-4426-8D45-465F43909C9F}" srcOrd="3" destOrd="0" presId="urn:microsoft.com/office/officeart/2018/2/layout/IconVerticalSolidList"/>
    <dgm:cxn modelId="{5078EBC6-2A98-44D3-A011-34799593D8B0}" type="presParOf" srcId="{B57B6EDC-7F46-41EA-8724-C81544A570A1}" destId="{142173DC-A20B-42CF-924F-4C8CE5F08CD3}" srcOrd="1" destOrd="0" presId="urn:microsoft.com/office/officeart/2018/2/layout/IconVerticalSolidList"/>
    <dgm:cxn modelId="{1C277AEB-B3AC-44D8-A4C9-B293AF2DD491}" type="presParOf" srcId="{B57B6EDC-7F46-41EA-8724-C81544A570A1}" destId="{5263CA43-DCAA-4FB8-AA5F-B3ABE970E9D6}" srcOrd="2" destOrd="0" presId="urn:microsoft.com/office/officeart/2018/2/layout/IconVerticalSolidList"/>
    <dgm:cxn modelId="{E083CE95-3048-4D1C-8530-077D8CD9C44D}" type="presParOf" srcId="{5263CA43-DCAA-4FB8-AA5F-B3ABE970E9D6}" destId="{B5BCAA30-4E27-4A9F-A66F-D5B878B7F4DC}" srcOrd="0" destOrd="0" presId="urn:microsoft.com/office/officeart/2018/2/layout/IconVerticalSolidList"/>
    <dgm:cxn modelId="{4846D937-2BA2-4E0F-8155-759BC378B36C}" type="presParOf" srcId="{5263CA43-DCAA-4FB8-AA5F-B3ABE970E9D6}" destId="{AD0CB87C-C511-4A89-B07E-90FF8A16CF57}" srcOrd="1" destOrd="0" presId="urn:microsoft.com/office/officeart/2018/2/layout/IconVerticalSolidList"/>
    <dgm:cxn modelId="{C7129A94-D799-4E3F-B5D2-141F14CBFA7F}" type="presParOf" srcId="{5263CA43-DCAA-4FB8-AA5F-B3ABE970E9D6}" destId="{D41CEEEB-707B-44A5-8400-1C4B3F4F1CC5}" srcOrd="2" destOrd="0" presId="urn:microsoft.com/office/officeart/2018/2/layout/IconVerticalSolidList"/>
    <dgm:cxn modelId="{1C9C9375-F78A-42F0-8E66-C435FBD22C38}" type="presParOf" srcId="{5263CA43-DCAA-4FB8-AA5F-B3ABE970E9D6}" destId="{6931006B-A4E6-4467-8A28-6CF57B7CE4F5}" srcOrd="3" destOrd="0" presId="urn:microsoft.com/office/officeart/2018/2/layout/IconVerticalSolidList"/>
    <dgm:cxn modelId="{A9F97B06-9369-46A5-841F-E57F90C6A59E}" type="presParOf" srcId="{B57B6EDC-7F46-41EA-8724-C81544A570A1}" destId="{FC46C760-1DBC-4E8E-B281-DE16AD616F81}" srcOrd="3" destOrd="0" presId="urn:microsoft.com/office/officeart/2018/2/layout/IconVerticalSolidList"/>
    <dgm:cxn modelId="{C62A5D3C-009F-4C9B-867E-1FE0686F62CC}" type="presParOf" srcId="{B57B6EDC-7F46-41EA-8724-C81544A570A1}" destId="{98257C66-7E70-41CC-812C-598E24E48B6F}" srcOrd="4" destOrd="0" presId="urn:microsoft.com/office/officeart/2018/2/layout/IconVerticalSolidList"/>
    <dgm:cxn modelId="{A09A7486-F298-4AD6-9E95-370753790061}" type="presParOf" srcId="{98257C66-7E70-41CC-812C-598E24E48B6F}" destId="{F9FAEB63-7D2A-46EE-A543-45BD13BBB967}" srcOrd="0" destOrd="0" presId="urn:microsoft.com/office/officeart/2018/2/layout/IconVerticalSolidList"/>
    <dgm:cxn modelId="{79EF8812-A623-453F-A54F-8E0BE0F8531B}" type="presParOf" srcId="{98257C66-7E70-41CC-812C-598E24E48B6F}" destId="{385A4B14-1574-473C-B0CF-ECDB10DCB7FA}" srcOrd="1" destOrd="0" presId="urn:microsoft.com/office/officeart/2018/2/layout/IconVerticalSolidList"/>
    <dgm:cxn modelId="{B5103ACD-324F-4C18-8F3E-88DFD5A9129F}" type="presParOf" srcId="{98257C66-7E70-41CC-812C-598E24E48B6F}" destId="{6BE6C4E2-23B8-4886-AE25-FF1B64E01323}" srcOrd="2" destOrd="0" presId="urn:microsoft.com/office/officeart/2018/2/layout/IconVerticalSolidList"/>
    <dgm:cxn modelId="{4A632FA1-4117-4D50-9650-4051C90B6ED9}" type="presParOf" srcId="{98257C66-7E70-41CC-812C-598E24E48B6F}" destId="{D92534C6-8D96-46A9-A931-F3E9304D0BF5}" srcOrd="3" destOrd="0" presId="urn:microsoft.com/office/officeart/2018/2/layout/IconVerticalSolidList"/>
    <dgm:cxn modelId="{04E6CD5D-9DD7-4E5B-80BB-BE51A87F590D}" type="presParOf" srcId="{B57B6EDC-7F46-41EA-8724-C81544A570A1}" destId="{78330E9E-52F2-4058-ABBC-6833BC835900}" srcOrd="5" destOrd="0" presId="urn:microsoft.com/office/officeart/2018/2/layout/IconVerticalSolidList"/>
    <dgm:cxn modelId="{FF1F0DCF-A69E-4C74-963E-D4363EEC00C9}" type="presParOf" srcId="{B57B6EDC-7F46-41EA-8724-C81544A570A1}" destId="{124993C5-392A-4896-B0D3-0AB6E4A369DC}" srcOrd="6" destOrd="0" presId="urn:microsoft.com/office/officeart/2018/2/layout/IconVerticalSolidList"/>
    <dgm:cxn modelId="{2F333D38-E83F-4179-B3A6-25E218BCE602}" type="presParOf" srcId="{124993C5-392A-4896-B0D3-0AB6E4A369DC}" destId="{EB4F8AAD-B514-4C6E-A8D7-A900C1B54185}" srcOrd="0" destOrd="0" presId="urn:microsoft.com/office/officeart/2018/2/layout/IconVerticalSolidList"/>
    <dgm:cxn modelId="{F9837295-0F02-4175-99D2-7FB622D80085}" type="presParOf" srcId="{124993C5-392A-4896-B0D3-0AB6E4A369DC}" destId="{CFE7D8EC-49B8-44CC-984A-450DC2850A86}" srcOrd="1" destOrd="0" presId="urn:microsoft.com/office/officeart/2018/2/layout/IconVerticalSolidList"/>
    <dgm:cxn modelId="{4DE49554-F51A-474D-A3C0-FAA01CD55ED1}" type="presParOf" srcId="{124993C5-392A-4896-B0D3-0AB6E4A369DC}" destId="{677A786C-8739-4D6A-B8D8-1A800C49AD5D}" srcOrd="2" destOrd="0" presId="urn:microsoft.com/office/officeart/2018/2/layout/IconVerticalSolidList"/>
    <dgm:cxn modelId="{C6643F13-AF1E-4295-A3BD-1C85E5097185}" type="presParOf" srcId="{124993C5-392A-4896-B0D3-0AB6E4A369DC}" destId="{363E5AF6-B246-42B4-9D23-8E0E8239A4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77BACC-75B4-4D69-B358-9C8238ADC97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A44F62-D379-4829-9646-8F3D84DB4591}">
      <dgm:prSet/>
      <dgm:spPr/>
      <dgm:t>
        <a:bodyPr/>
        <a:lstStyle/>
        <a:p>
          <a:r>
            <a:rPr lang="en-US"/>
            <a:t>Cache type</a:t>
          </a:r>
        </a:p>
      </dgm:t>
    </dgm:pt>
    <dgm:pt modelId="{B14748BE-F512-4C5B-964E-7A52040354FB}" type="parTrans" cxnId="{661F8EF9-40EE-4FE7-BB77-DBCC8B442663}">
      <dgm:prSet/>
      <dgm:spPr/>
      <dgm:t>
        <a:bodyPr/>
        <a:lstStyle/>
        <a:p>
          <a:endParaRPr lang="en-US"/>
        </a:p>
      </dgm:t>
    </dgm:pt>
    <dgm:pt modelId="{7548BF5E-0DCC-4526-A440-B96DF0C037B5}" type="sibTrans" cxnId="{661F8EF9-40EE-4FE7-BB77-DBCC8B442663}">
      <dgm:prSet/>
      <dgm:spPr/>
      <dgm:t>
        <a:bodyPr/>
        <a:lstStyle/>
        <a:p>
          <a:endParaRPr lang="en-US"/>
        </a:p>
      </dgm:t>
    </dgm:pt>
    <dgm:pt modelId="{EFDD412A-A5A1-4771-B2F2-A6484DF1F718}">
      <dgm:prSet/>
      <dgm:spPr/>
      <dgm:t>
        <a:bodyPr/>
        <a:lstStyle/>
        <a:p>
          <a:r>
            <a:rPr lang="en-US"/>
            <a:t>Application Server cache</a:t>
          </a:r>
        </a:p>
      </dgm:t>
    </dgm:pt>
    <dgm:pt modelId="{B1BF1A46-6B8C-4A6E-B110-7A2E9BB6B744}" type="parTrans" cxnId="{522CD879-C6BA-4C28-86A8-F42933722B0E}">
      <dgm:prSet/>
      <dgm:spPr/>
      <dgm:t>
        <a:bodyPr/>
        <a:lstStyle/>
        <a:p>
          <a:endParaRPr lang="en-US"/>
        </a:p>
      </dgm:t>
    </dgm:pt>
    <dgm:pt modelId="{D9DAC7E7-2593-4D57-9F01-BC6D08583CE3}" type="sibTrans" cxnId="{522CD879-C6BA-4C28-86A8-F42933722B0E}">
      <dgm:prSet/>
      <dgm:spPr/>
      <dgm:t>
        <a:bodyPr/>
        <a:lstStyle/>
        <a:p>
          <a:endParaRPr lang="en-US"/>
        </a:p>
      </dgm:t>
    </dgm:pt>
    <dgm:pt modelId="{ADD9FA80-C1CA-4655-914D-190AD6CFB09D}">
      <dgm:prSet/>
      <dgm:spPr/>
      <dgm:t>
        <a:bodyPr/>
        <a:lstStyle/>
        <a:p>
          <a:r>
            <a:rPr lang="en-US"/>
            <a:t>Content Distributed Network</a:t>
          </a:r>
        </a:p>
      </dgm:t>
    </dgm:pt>
    <dgm:pt modelId="{F40619CD-B90C-44E5-B64E-D89EFE197616}" type="parTrans" cxnId="{FEE5A566-A49E-415B-B028-361D1114E873}">
      <dgm:prSet/>
      <dgm:spPr/>
      <dgm:t>
        <a:bodyPr/>
        <a:lstStyle/>
        <a:p>
          <a:endParaRPr lang="en-US"/>
        </a:p>
      </dgm:t>
    </dgm:pt>
    <dgm:pt modelId="{E39EC457-E87C-46D9-9BCF-61F86146081D}" type="sibTrans" cxnId="{FEE5A566-A49E-415B-B028-361D1114E873}">
      <dgm:prSet/>
      <dgm:spPr/>
      <dgm:t>
        <a:bodyPr/>
        <a:lstStyle/>
        <a:p>
          <a:endParaRPr lang="en-US"/>
        </a:p>
      </dgm:t>
    </dgm:pt>
    <dgm:pt modelId="{0A39BE8C-7823-4861-8E1F-7108FE11CAAF}">
      <dgm:prSet/>
      <dgm:spPr/>
      <dgm:t>
        <a:bodyPr/>
        <a:lstStyle/>
        <a:p>
          <a:r>
            <a:rPr lang="en-US"/>
            <a:t>Distributed cache and cache consistency</a:t>
          </a:r>
        </a:p>
      </dgm:t>
    </dgm:pt>
    <dgm:pt modelId="{D4511330-1CCE-4937-8432-AE9F1D682278}" type="parTrans" cxnId="{2BC4846F-FE5B-4DB1-AE09-8CA714DB7D07}">
      <dgm:prSet/>
      <dgm:spPr/>
      <dgm:t>
        <a:bodyPr/>
        <a:lstStyle/>
        <a:p>
          <a:endParaRPr lang="en-US"/>
        </a:p>
      </dgm:t>
    </dgm:pt>
    <dgm:pt modelId="{81C69FFC-5DB3-46C8-81A4-B661C5471B8B}" type="sibTrans" cxnId="{2BC4846F-FE5B-4DB1-AE09-8CA714DB7D07}">
      <dgm:prSet/>
      <dgm:spPr/>
      <dgm:t>
        <a:bodyPr/>
        <a:lstStyle/>
        <a:p>
          <a:endParaRPr lang="en-US"/>
        </a:p>
      </dgm:t>
    </dgm:pt>
    <dgm:pt modelId="{09E53931-68A4-4FDD-8DEB-34B2BD9D36AD}">
      <dgm:prSet/>
      <dgm:spPr/>
      <dgm:t>
        <a:bodyPr/>
        <a:lstStyle/>
        <a:p>
          <a:r>
            <a:rPr lang="en-US"/>
            <a:t>Cache invalidation</a:t>
          </a:r>
        </a:p>
      </dgm:t>
    </dgm:pt>
    <dgm:pt modelId="{4AECD400-67FB-4E3B-B677-E9E60B40B439}" type="parTrans" cxnId="{386E6E35-5A80-4A54-AB5A-BC183AD03261}">
      <dgm:prSet/>
      <dgm:spPr/>
      <dgm:t>
        <a:bodyPr/>
        <a:lstStyle/>
        <a:p>
          <a:endParaRPr lang="en-US"/>
        </a:p>
      </dgm:t>
    </dgm:pt>
    <dgm:pt modelId="{2BB49F89-0BD4-41CA-A42F-15C851F9B0DC}" type="sibTrans" cxnId="{386E6E35-5A80-4A54-AB5A-BC183AD03261}">
      <dgm:prSet/>
      <dgm:spPr/>
      <dgm:t>
        <a:bodyPr/>
        <a:lstStyle/>
        <a:p>
          <a:endParaRPr lang="en-US"/>
        </a:p>
      </dgm:t>
    </dgm:pt>
    <dgm:pt modelId="{28064768-FD52-408A-9A44-E645459E3C68}">
      <dgm:prSet/>
      <dgm:spPr/>
      <dgm:t>
        <a:bodyPr/>
        <a:lstStyle/>
        <a:p>
          <a:r>
            <a:rPr lang="en-US"/>
            <a:t>Write-through cache</a:t>
          </a:r>
        </a:p>
      </dgm:t>
    </dgm:pt>
    <dgm:pt modelId="{5EE6F17E-F39C-4E74-8E46-41B889E5BFB0}" type="parTrans" cxnId="{A1B0C6AC-403A-4C03-B94E-A0942913C2A3}">
      <dgm:prSet/>
      <dgm:spPr/>
      <dgm:t>
        <a:bodyPr/>
        <a:lstStyle/>
        <a:p>
          <a:endParaRPr lang="en-US"/>
        </a:p>
      </dgm:t>
    </dgm:pt>
    <dgm:pt modelId="{BCDC068F-AE8E-4D5E-AC66-8EBBF00EF9B2}" type="sibTrans" cxnId="{A1B0C6AC-403A-4C03-B94E-A0942913C2A3}">
      <dgm:prSet/>
      <dgm:spPr/>
      <dgm:t>
        <a:bodyPr/>
        <a:lstStyle/>
        <a:p>
          <a:endParaRPr lang="en-US"/>
        </a:p>
      </dgm:t>
    </dgm:pt>
    <dgm:pt modelId="{259BD290-42E3-4272-8018-974A1E1AB60A}">
      <dgm:prSet/>
      <dgm:spPr/>
      <dgm:t>
        <a:bodyPr/>
        <a:lstStyle/>
        <a:p>
          <a:r>
            <a:rPr lang="en-US"/>
            <a:t>Write-around cache</a:t>
          </a:r>
        </a:p>
      </dgm:t>
    </dgm:pt>
    <dgm:pt modelId="{60C52482-FC7F-404F-84A2-EF26AF25C985}" type="parTrans" cxnId="{EDB860D3-2F05-4E00-9F74-663D577842BC}">
      <dgm:prSet/>
      <dgm:spPr/>
      <dgm:t>
        <a:bodyPr/>
        <a:lstStyle/>
        <a:p>
          <a:endParaRPr lang="en-US"/>
        </a:p>
      </dgm:t>
    </dgm:pt>
    <dgm:pt modelId="{CA71D3F5-B706-4BAB-A02C-115344DCF25A}" type="sibTrans" cxnId="{EDB860D3-2F05-4E00-9F74-663D577842BC}">
      <dgm:prSet/>
      <dgm:spPr/>
      <dgm:t>
        <a:bodyPr/>
        <a:lstStyle/>
        <a:p>
          <a:endParaRPr lang="en-US"/>
        </a:p>
      </dgm:t>
    </dgm:pt>
    <dgm:pt modelId="{C382E757-AC4F-4C13-BDC5-788CA6D63F1E}">
      <dgm:prSet/>
      <dgm:spPr/>
      <dgm:t>
        <a:bodyPr/>
        <a:lstStyle/>
        <a:p>
          <a:r>
            <a:rPr lang="en-US"/>
            <a:t>Write-back cache</a:t>
          </a:r>
        </a:p>
      </dgm:t>
    </dgm:pt>
    <dgm:pt modelId="{0DC40B41-7B76-4F0A-A931-6DADB409F664}" type="parTrans" cxnId="{5D98BEE8-22AF-45B0-9A37-73D85FA0FE20}">
      <dgm:prSet/>
      <dgm:spPr/>
      <dgm:t>
        <a:bodyPr/>
        <a:lstStyle/>
        <a:p>
          <a:endParaRPr lang="en-US"/>
        </a:p>
      </dgm:t>
    </dgm:pt>
    <dgm:pt modelId="{89E766F1-EB23-49B4-8D68-D4A1CAACAFDF}" type="sibTrans" cxnId="{5D98BEE8-22AF-45B0-9A37-73D85FA0FE20}">
      <dgm:prSet/>
      <dgm:spPr/>
      <dgm:t>
        <a:bodyPr/>
        <a:lstStyle/>
        <a:p>
          <a:endParaRPr lang="en-US"/>
        </a:p>
      </dgm:t>
    </dgm:pt>
    <dgm:pt modelId="{20BE18DF-2B9A-4C98-8909-5EBCD36C8BEB}">
      <dgm:prSet/>
      <dgm:spPr/>
      <dgm:t>
        <a:bodyPr/>
        <a:lstStyle/>
        <a:p>
          <a:r>
            <a:rPr lang="en-US"/>
            <a:t>Cache eviction policies</a:t>
          </a:r>
        </a:p>
      </dgm:t>
    </dgm:pt>
    <dgm:pt modelId="{3593AC92-4CEB-4E13-89A9-4250B8A0B698}" type="parTrans" cxnId="{1726F385-D6F7-4858-9E7C-F85C6AFEEF3F}">
      <dgm:prSet/>
      <dgm:spPr/>
      <dgm:t>
        <a:bodyPr/>
        <a:lstStyle/>
        <a:p>
          <a:endParaRPr lang="en-US"/>
        </a:p>
      </dgm:t>
    </dgm:pt>
    <dgm:pt modelId="{07CEBF50-7703-4DC0-A469-F863FF402388}" type="sibTrans" cxnId="{1726F385-D6F7-4858-9E7C-F85C6AFEEF3F}">
      <dgm:prSet/>
      <dgm:spPr/>
      <dgm:t>
        <a:bodyPr/>
        <a:lstStyle/>
        <a:p>
          <a:endParaRPr lang="en-US"/>
        </a:p>
      </dgm:t>
    </dgm:pt>
    <dgm:pt modelId="{DDC8F63F-6BFB-481B-8834-8EF104CC2C73}">
      <dgm:prSet/>
      <dgm:spPr/>
      <dgm:t>
        <a:bodyPr/>
        <a:lstStyle/>
        <a:p>
          <a:r>
            <a:rPr lang="en-US"/>
            <a:t>FIFO, LRU, LFU, Random</a:t>
          </a:r>
        </a:p>
      </dgm:t>
    </dgm:pt>
    <dgm:pt modelId="{3D406928-CE87-4AEC-8D09-60FA8D02C0F1}" type="parTrans" cxnId="{C5F1A0A9-1517-4C11-9908-BF7E634B3738}">
      <dgm:prSet/>
      <dgm:spPr/>
      <dgm:t>
        <a:bodyPr/>
        <a:lstStyle/>
        <a:p>
          <a:endParaRPr lang="en-US"/>
        </a:p>
      </dgm:t>
    </dgm:pt>
    <dgm:pt modelId="{9FD66CE6-F756-4960-8FC3-12B26A14E1DE}" type="sibTrans" cxnId="{C5F1A0A9-1517-4C11-9908-BF7E634B3738}">
      <dgm:prSet/>
      <dgm:spPr/>
      <dgm:t>
        <a:bodyPr/>
        <a:lstStyle/>
        <a:p>
          <a:endParaRPr lang="en-US"/>
        </a:p>
      </dgm:t>
    </dgm:pt>
    <dgm:pt modelId="{A682BB34-1807-4517-AE0D-69B51C95D08B}" type="pres">
      <dgm:prSet presAssocID="{6577BACC-75B4-4D69-B358-9C8238ADC97D}" presName="linear" presStyleCnt="0">
        <dgm:presLayoutVars>
          <dgm:dir/>
          <dgm:animLvl val="lvl"/>
          <dgm:resizeHandles val="exact"/>
        </dgm:presLayoutVars>
      </dgm:prSet>
      <dgm:spPr/>
    </dgm:pt>
    <dgm:pt modelId="{71971D2E-FF3E-4CB4-8916-E7F73015F39C}" type="pres">
      <dgm:prSet presAssocID="{90A44F62-D379-4829-9646-8F3D84DB4591}" presName="parentLin" presStyleCnt="0"/>
      <dgm:spPr/>
    </dgm:pt>
    <dgm:pt modelId="{21F8282F-43DB-4E88-809C-703D6EEE5D07}" type="pres">
      <dgm:prSet presAssocID="{90A44F62-D379-4829-9646-8F3D84DB4591}" presName="parentLeftMargin" presStyleLbl="node1" presStyleIdx="0" presStyleCnt="4"/>
      <dgm:spPr/>
    </dgm:pt>
    <dgm:pt modelId="{44E00770-1933-4FFE-8BEB-337791873053}" type="pres">
      <dgm:prSet presAssocID="{90A44F62-D379-4829-9646-8F3D84DB45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316725C-11C6-4BA5-A803-8CAC172A2BDE}" type="pres">
      <dgm:prSet presAssocID="{90A44F62-D379-4829-9646-8F3D84DB4591}" presName="negativeSpace" presStyleCnt="0"/>
      <dgm:spPr/>
    </dgm:pt>
    <dgm:pt modelId="{DDBE7DDA-C54A-4E77-9C0E-236A2138C740}" type="pres">
      <dgm:prSet presAssocID="{90A44F62-D379-4829-9646-8F3D84DB4591}" presName="childText" presStyleLbl="conFgAcc1" presStyleIdx="0" presStyleCnt="4">
        <dgm:presLayoutVars>
          <dgm:bulletEnabled val="1"/>
        </dgm:presLayoutVars>
      </dgm:prSet>
      <dgm:spPr/>
    </dgm:pt>
    <dgm:pt modelId="{24FDB3AE-CCB5-4420-9A4B-213E4A568FC6}" type="pres">
      <dgm:prSet presAssocID="{7548BF5E-0DCC-4526-A440-B96DF0C037B5}" presName="spaceBetweenRectangles" presStyleCnt="0"/>
      <dgm:spPr/>
    </dgm:pt>
    <dgm:pt modelId="{0D18D061-F5E2-4A0F-98D0-1614333EB763}" type="pres">
      <dgm:prSet presAssocID="{0A39BE8C-7823-4861-8E1F-7108FE11CAAF}" presName="parentLin" presStyleCnt="0"/>
      <dgm:spPr/>
    </dgm:pt>
    <dgm:pt modelId="{0787429D-61CA-4643-8B45-490FDBCF723F}" type="pres">
      <dgm:prSet presAssocID="{0A39BE8C-7823-4861-8E1F-7108FE11CAAF}" presName="parentLeftMargin" presStyleLbl="node1" presStyleIdx="0" presStyleCnt="4"/>
      <dgm:spPr/>
    </dgm:pt>
    <dgm:pt modelId="{D4997E33-087F-47A9-B277-8DDBB56798CD}" type="pres">
      <dgm:prSet presAssocID="{0A39BE8C-7823-4861-8E1F-7108FE11CA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1AF231B-4C34-4486-B59E-30E0FEFF83B0}" type="pres">
      <dgm:prSet presAssocID="{0A39BE8C-7823-4861-8E1F-7108FE11CAAF}" presName="negativeSpace" presStyleCnt="0"/>
      <dgm:spPr/>
    </dgm:pt>
    <dgm:pt modelId="{48330ADF-792E-4D1B-A1E7-1F7BBCFD752A}" type="pres">
      <dgm:prSet presAssocID="{0A39BE8C-7823-4861-8E1F-7108FE11CAAF}" presName="childText" presStyleLbl="conFgAcc1" presStyleIdx="1" presStyleCnt="4">
        <dgm:presLayoutVars>
          <dgm:bulletEnabled val="1"/>
        </dgm:presLayoutVars>
      </dgm:prSet>
      <dgm:spPr/>
    </dgm:pt>
    <dgm:pt modelId="{14AE8E15-2111-4A5C-B263-2895FC387964}" type="pres">
      <dgm:prSet presAssocID="{81C69FFC-5DB3-46C8-81A4-B661C5471B8B}" presName="spaceBetweenRectangles" presStyleCnt="0"/>
      <dgm:spPr/>
    </dgm:pt>
    <dgm:pt modelId="{D6C55620-1824-451E-8E72-FAE5685C16D6}" type="pres">
      <dgm:prSet presAssocID="{09E53931-68A4-4FDD-8DEB-34B2BD9D36AD}" presName="parentLin" presStyleCnt="0"/>
      <dgm:spPr/>
    </dgm:pt>
    <dgm:pt modelId="{2E7B66DB-5302-4262-9B59-7362E055A5BE}" type="pres">
      <dgm:prSet presAssocID="{09E53931-68A4-4FDD-8DEB-34B2BD9D36AD}" presName="parentLeftMargin" presStyleLbl="node1" presStyleIdx="1" presStyleCnt="4"/>
      <dgm:spPr/>
    </dgm:pt>
    <dgm:pt modelId="{D449F2AD-B3C2-47E4-9884-610DB2E6043A}" type="pres">
      <dgm:prSet presAssocID="{09E53931-68A4-4FDD-8DEB-34B2BD9D36A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F1DFEA-25AA-4024-8E59-B166D7E3A005}" type="pres">
      <dgm:prSet presAssocID="{09E53931-68A4-4FDD-8DEB-34B2BD9D36AD}" presName="negativeSpace" presStyleCnt="0"/>
      <dgm:spPr/>
    </dgm:pt>
    <dgm:pt modelId="{B7130720-2FA9-488E-A39D-A1AD0E44E37C}" type="pres">
      <dgm:prSet presAssocID="{09E53931-68A4-4FDD-8DEB-34B2BD9D36AD}" presName="childText" presStyleLbl="conFgAcc1" presStyleIdx="2" presStyleCnt="4">
        <dgm:presLayoutVars>
          <dgm:bulletEnabled val="1"/>
        </dgm:presLayoutVars>
      </dgm:prSet>
      <dgm:spPr/>
    </dgm:pt>
    <dgm:pt modelId="{5312B408-0DFE-4BB4-96F3-75D7745904B9}" type="pres">
      <dgm:prSet presAssocID="{2BB49F89-0BD4-41CA-A42F-15C851F9B0DC}" presName="spaceBetweenRectangles" presStyleCnt="0"/>
      <dgm:spPr/>
    </dgm:pt>
    <dgm:pt modelId="{F64807D1-0202-49F9-BC6F-6642BFFCA670}" type="pres">
      <dgm:prSet presAssocID="{20BE18DF-2B9A-4C98-8909-5EBCD36C8BEB}" presName="parentLin" presStyleCnt="0"/>
      <dgm:spPr/>
    </dgm:pt>
    <dgm:pt modelId="{9D8B47F4-F0C1-4BF8-A2BF-006B802F053F}" type="pres">
      <dgm:prSet presAssocID="{20BE18DF-2B9A-4C98-8909-5EBCD36C8BEB}" presName="parentLeftMargin" presStyleLbl="node1" presStyleIdx="2" presStyleCnt="4"/>
      <dgm:spPr/>
    </dgm:pt>
    <dgm:pt modelId="{F1E68C60-98C0-42D9-B6B2-B377A6369007}" type="pres">
      <dgm:prSet presAssocID="{20BE18DF-2B9A-4C98-8909-5EBCD36C8BE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D1029AE-9A2C-4DC6-8E23-BB453C5F1A1B}" type="pres">
      <dgm:prSet presAssocID="{20BE18DF-2B9A-4C98-8909-5EBCD36C8BEB}" presName="negativeSpace" presStyleCnt="0"/>
      <dgm:spPr/>
    </dgm:pt>
    <dgm:pt modelId="{4D393F8E-41A3-4E6A-8D66-0738C67B007F}" type="pres">
      <dgm:prSet presAssocID="{20BE18DF-2B9A-4C98-8909-5EBCD36C8BE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86E6E35-5A80-4A54-AB5A-BC183AD03261}" srcId="{6577BACC-75B4-4D69-B358-9C8238ADC97D}" destId="{09E53931-68A4-4FDD-8DEB-34B2BD9D36AD}" srcOrd="2" destOrd="0" parTransId="{4AECD400-67FB-4E3B-B677-E9E60B40B439}" sibTransId="{2BB49F89-0BD4-41CA-A42F-15C851F9B0DC}"/>
    <dgm:cxn modelId="{EE25BA3F-7FB0-4D40-B2B2-70D899FC5C9D}" type="presOf" srcId="{09E53931-68A4-4FDD-8DEB-34B2BD9D36AD}" destId="{2E7B66DB-5302-4262-9B59-7362E055A5BE}" srcOrd="0" destOrd="0" presId="urn:microsoft.com/office/officeart/2005/8/layout/list1"/>
    <dgm:cxn modelId="{3B713E5B-2BE7-4047-B50B-4C1078670B85}" type="presOf" srcId="{0A39BE8C-7823-4861-8E1F-7108FE11CAAF}" destId="{0787429D-61CA-4643-8B45-490FDBCF723F}" srcOrd="0" destOrd="0" presId="urn:microsoft.com/office/officeart/2005/8/layout/list1"/>
    <dgm:cxn modelId="{FEE5A566-A49E-415B-B028-361D1114E873}" srcId="{90A44F62-D379-4829-9646-8F3D84DB4591}" destId="{ADD9FA80-C1CA-4655-914D-190AD6CFB09D}" srcOrd="1" destOrd="0" parTransId="{F40619CD-B90C-44E5-B64E-D89EFE197616}" sibTransId="{E39EC457-E87C-46D9-9BCF-61F86146081D}"/>
    <dgm:cxn modelId="{524D7C67-DC4D-4FD8-8CD2-1B1193D1A7CF}" type="presOf" srcId="{259BD290-42E3-4272-8018-974A1E1AB60A}" destId="{B7130720-2FA9-488E-A39D-A1AD0E44E37C}" srcOrd="0" destOrd="1" presId="urn:microsoft.com/office/officeart/2005/8/layout/list1"/>
    <dgm:cxn modelId="{2BC4846F-FE5B-4DB1-AE09-8CA714DB7D07}" srcId="{6577BACC-75B4-4D69-B358-9C8238ADC97D}" destId="{0A39BE8C-7823-4861-8E1F-7108FE11CAAF}" srcOrd="1" destOrd="0" parTransId="{D4511330-1CCE-4937-8432-AE9F1D682278}" sibTransId="{81C69FFC-5DB3-46C8-81A4-B661C5471B8B}"/>
    <dgm:cxn modelId="{1CEE9074-01BB-4305-9DC6-69BF40143665}" type="presOf" srcId="{90A44F62-D379-4829-9646-8F3D84DB4591}" destId="{21F8282F-43DB-4E88-809C-703D6EEE5D07}" srcOrd="0" destOrd="0" presId="urn:microsoft.com/office/officeart/2005/8/layout/list1"/>
    <dgm:cxn modelId="{522CD879-C6BA-4C28-86A8-F42933722B0E}" srcId="{90A44F62-D379-4829-9646-8F3D84DB4591}" destId="{EFDD412A-A5A1-4771-B2F2-A6484DF1F718}" srcOrd="0" destOrd="0" parTransId="{B1BF1A46-6B8C-4A6E-B110-7A2E9BB6B744}" sibTransId="{D9DAC7E7-2593-4D57-9F01-BC6D08583CE3}"/>
    <dgm:cxn modelId="{852DB87B-5E2C-4E2F-874A-A32DA9C9743C}" type="presOf" srcId="{EFDD412A-A5A1-4771-B2F2-A6484DF1F718}" destId="{DDBE7DDA-C54A-4E77-9C0E-236A2138C740}" srcOrd="0" destOrd="0" presId="urn:microsoft.com/office/officeart/2005/8/layout/list1"/>
    <dgm:cxn modelId="{C4E2D07F-D6B6-4B7D-B525-87D6C1905F44}" type="presOf" srcId="{C382E757-AC4F-4C13-BDC5-788CA6D63F1E}" destId="{B7130720-2FA9-488E-A39D-A1AD0E44E37C}" srcOrd="0" destOrd="2" presId="urn:microsoft.com/office/officeart/2005/8/layout/list1"/>
    <dgm:cxn modelId="{00EB3384-C6A4-4FAE-B4C2-1C601328C7CA}" type="presOf" srcId="{0A39BE8C-7823-4861-8E1F-7108FE11CAAF}" destId="{D4997E33-087F-47A9-B277-8DDBB56798CD}" srcOrd="1" destOrd="0" presId="urn:microsoft.com/office/officeart/2005/8/layout/list1"/>
    <dgm:cxn modelId="{1726F385-D6F7-4858-9E7C-F85C6AFEEF3F}" srcId="{6577BACC-75B4-4D69-B358-9C8238ADC97D}" destId="{20BE18DF-2B9A-4C98-8909-5EBCD36C8BEB}" srcOrd="3" destOrd="0" parTransId="{3593AC92-4CEB-4E13-89A9-4250B8A0B698}" sibTransId="{07CEBF50-7703-4DC0-A469-F863FF402388}"/>
    <dgm:cxn modelId="{D5B13893-066E-4C51-8E50-03B52E41A76F}" type="presOf" srcId="{09E53931-68A4-4FDD-8DEB-34B2BD9D36AD}" destId="{D449F2AD-B3C2-47E4-9884-610DB2E6043A}" srcOrd="1" destOrd="0" presId="urn:microsoft.com/office/officeart/2005/8/layout/list1"/>
    <dgm:cxn modelId="{C7C3D994-08F0-4742-A337-562B1A128692}" type="presOf" srcId="{28064768-FD52-408A-9A44-E645459E3C68}" destId="{B7130720-2FA9-488E-A39D-A1AD0E44E37C}" srcOrd="0" destOrd="0" presId="urn:microsoft.com/office/officeart/2005/8/layout/list1"/>
    <dgm:cxn modelId="{C5F1A0A9-1517-4C11-9908-BF7E634B3738}" srcId="{20BE18DF-2B9A-4C98-8909-5EBCD36C8BEB}" destId="{DDC8F63F-6BFB-481B-8834-8EF104CC2C73}" srcOrd="0" destOrd="0" parTransId="{3D406928-CE87-4AEC-8D09-60FA8D02C0F1}" sibTransId="{9FD66CE6-F756-4960-8FC3-12B26A14E1DE}"/>
    <dgm:cxn modelId="{A1B0C6AC-403A-4C03-B94E-A0942913C2A3}" srcId="{09E53931-68A4-4FDD-8DEB-34B2BD9D36AD}" destId="{28064768-FD52-408A-9A44-E645459E3C68}" srcOrd="0" destOrd="0" parTransId="{5EE6F17E-F39C-4E74-8E46-41B889E5BFB0}" sibTransId="{BCDC068F-AE8E-4D5E-AC66-8EBBF00EF9B2}"/>
    <dgm:cxn modelId="{76D3CFAE-CE40-45D9-95FD-995C87CF8C45}" type="presOf" srcId="{DDC8F63F-6BFB-481B-8834-8EF104CC2C73}" destId="{4D393F8E-41A3-4E6A-8D66-0738C67B007F}" srcOrd="0" destOrd="0" presId="urn:microsoft.com/office/officeart/2005/8/layout/list1"/>
    <dgm:cxn modelId="{1BB0F5AF-0E38-4292-B9E0-1AC39FEB9927}" type="presOf" srcId="{90A44F62-D379-4829-9646-8F3D84DB4591}" destId="{44E00770-1933-4FFE-8BEB-337791873053}" srcOrd="1" destOrd="0" presId="urn:microsoft.com/office/officeart/2005/8/layout/list1"/>
    <dgm:cxn modelId="{6C30CAB4-3176-4C3F-BB0C-B74D5ED2DF7E}" type="presOf" srcId="{20BE18DF-2B9A-4C98-8909-5EBCD36C8BEB}" destId="{9D8B47F4-F0C1-4BF8-A2BF-006B802F053F}" srcOrd="0" destOrd="0" presId="urn:microsoft.com/office/officeart/2005/8/layout/list1"/>
    <dgm:cxn modelId="{B2B183B9-6F59-4EE1-9435-8BB1FB3DE889}" type="presOf" srcId="{20BE18DF-2B9A-4C98-8909-5EBCD36C8BEB}" destId="{F1E68C60-98C0-42D9-B6B2-B377A6369007}" srcOrd="1" destOrd="0" presId="urn:microsoft.com/office/officeart/2005/8/layout/list1"/>
    <dgm:cxn modelId="{E8AB3DD1-93A3-4921-9DCC-829284FD3640}" type="presOf" srcId="{6577BACC-75B4-4D69-B358-9C8238ADC97D}" destId="{A682BB34-1807-4517-AE0D-69B51C95D08B}" srcOrd="0" destOrd="0" presId="urn:microsoft.com/office/officeart/2005/8/layout/list1"/>
    <dgm:cxn modelId="{EDB860D3-2F05-4E00-9F74-663D577842BC}" srcId="{09E53931-68A4-4FDD-8DEB-34B2BD9D36AD}" destId="{259BD290-42E3-4272-8018-974A1E1AB60A}" srcOrd="1" destOrd="0" parTransId="{60C52482-FC7F-404F-84A2-EF26AF25C985}" sibTransId="{CA71D3F5-B706-4BAB-A02C-115344DCF25A}"/>
    <dgm:cxn modelId="{FB4875E5-F2F9-44BB-9EE5-AC5E6704C4B6}" type="presOf" srcId="{ADD9FA80-C1CA-4655-914D-190AD6CFB09D}" destId="{DDBE7DDA-C54A-4E77-9C0E-236A2138C740}" srcOrd="0" destOrd="1" presId="urn:microsoft.com/office/officeart/2005/8/layout/list1"/>
    <dgm:cxn modelId="{5D98BEE8-22AF-45B0-9A37-73D85FA0FE20}" srcId="{09E53931-68A4-4FDD-8DEB-34B2BD9D36AD}" destId="{C382E757-AC4F-4C13-BDC5-788CA6D63F1E}" srcOrd="2" destOrd="0" parTransId="{0DC40B41-7B76-4F0A-A931-6DADB409F664}" sibTransId="{89E766F1-EB23-49B4-8D68-D4A1CAACAFDF}"/>
    <dgm:cxn modelId="{661F8EF9-40EE-4FE7-BB77-DBCC8B442663}" srcId="{6577BACC-75B4-4D69-B358-9C8238ADC97D}" destId="{90A44F62-D379-4829-9646-8F3D84DB4591}" srcOrd="0" destOrd="0" parTransId="{B14748BE-F512-4C5B-964E-7A52040354FB}" sibTransId="{7548BF5E-0DCC-4526-A440-B96DF0C037B5}"/>
    <dgm:cxn modelId="{559183EA-84E7-4D78-B20B-95F7321CD832}" type="presParOf" srcId="{A682BB34-1807-4517-AE0D-69B51C95D08B}" destId="{71971D2E-FF3E-4CB4-8916-E7F73015F39C}" srcOrd="0" destOrd="0" presId="urn:microsoft.com/office/officeart/2005/8/layout/list1"/>
    <dgm:cxn modelId="{3EA9BD90-D1C0-4C03-B4AF-83BBC6EB3EC8}" type="presParOf" srcId="{71971D2E-FF3E-4CB4-8916-E7F73015F39C}" destId="{21F8282F-43DB-4E88-809C-703D6EEE5D07}" srcOrd="0" destOrd="0" presId="urn:microsoft.com/office/officeart/2005/8/layout/list1"/>
    <dgm:cxn modelId="{04AA00B1-4250-463F-A341-A4B7F04BCA93}" type="presParOf" srcId="{71971D2E-FF3E-4CB4-8916-E7F73015F39C}" destId="{44E00770-1933-4FFE-8BEB-337791873053}" srcOrd="1" destOrd="0" presId="urn:microsoft.com/office/officeart/2005/8/layout/list1"/>
    <dgm:cxn modelId="{D28271D6-B189-4CBF-B18A-8778C9655C78}" type="presParOf" srcId="{A682BB34-1807-4517-AE0D-69B51C95D08B}" destId="{4316725C-11C6-4BA5-A803-8CAC172A2BDE}" srcOrd="1" destOrd="0" presId="urn:microsoft.com/office/officeart/2005/8/layout/list1"/>
    <dgm:cxn modelId="{497F6CE6-6F94-4313-BFEB-BBD79B54FCD0}" type="presParOf" srcId="{A682BB34-1807-4517-AE0D-69B51C95D08B}" destId="{DDBE7DDA-C54A-4E77-9C0E-236A2138C740}" srcOrd="2" destOrd="0" presId="urn:microsoft.com/office/officeart/2005/8/layout/list1"/>
    <dgm:cxn modelId="{0DC2D6E0-1CCE-4398-AB50-01857A161704}" type="presParOf" srcId="{A682BB34-1807-4517-AE0D-69B51C95D08B}" destId="{24FDB3AE-CCB5-4420-9A4B-213E4A568FC6}" srcOrd="3" destOrd="0" presId="urn:microsoft.com/office/officeart/2005/8/layout/list1"/>
    <dgm:cxn modelId="{1168328B-1F39-4B6E-AA5B-CFAB411985D2}" type="presParOf" srcId="{A682BB34-1807-4517-AE0D-69B51C95D08B}" destId="{0D18D061-F5E2-4A0F-98D0-1614333EB763}" srcOrd="4" destOrd="0" presId="urn:microsoft.com/office/officeart/2005/8/layout/list1"/>
    <dgm:cxn modelId="{8F2515E4-F837-4860-AF65-C6206CFD5CE8}" type="presParOf" srcId="{0D18D061-F5E2-4A0F-98D0-1614333EB763}" destId="{0787429D-61CA-4643-8B45-490FDBCF723F}" srcOrd="0" destOrd="0" presId="urn:microsoft.com/office/officeart/2005/8/layout/list1"/>
    <dgm:cxn modelId="{14359131-C7C5-4A6D-8B88-F758638654D7}" type="presParOf" srcId="{0D18D061-F5E2-4A0F-98D0-1614333EB763}" destId="{D4997E33-087F-47A9-B277-8DDBB56798CD}" srcOrd="1" destOrd="0" presId="urn:microsoft.com/office/officeart/2005/8/layout/list1"/>
    <dgm:cxn modelId="{B2689A32-3E85-4829-9A1D-EEC5A153ADAC}" type="presParOf" srcId="{A682BB34-1807-4517-AE0D-69B51C95D08B}" destId="{31AF231B-4C34-4486-B59E-30E0FEFF83B0}" srcOrd="5" destOrd="0" presId="urn:microsoft.com/office/officeart/2005/8/layout/list1"/>
    <dgm:cxn modelId="{73503256-C4D5-46B1-9BB1-830C47188864}" type="presParOf" srcId="{A682BB34-1807-4517-AE0D-69B51C95D08B}" destId="{48330ADF-792E-4D1B-A1E7-1F7BBCFD752A}" srcOrd="6" destOrd="0" presId="urn:microsoft.com/office/officeart/2005/8/layout/list1"/>
    <dgm:cxn modelId="{6EFC7AD9-7B5C-49F9-88BD-98F2C78FCB0E}" type="presParOf" srcId="{A682BB34-1807-4517-AE0D-69B51C95D08B}" destId="{14AE8E15-2111-4A5C-B263-2895FC387964}" srcOrd="7" destOrd="0" presId="urn:microsoft.com/office/officeart/2005/8/layout/list1"/>
    <dgm:cxn modelId="{11757D96-917E-44F6-B849-AAD3CB4BC906}" type="presParOf" srcId="{A682BB34-1807-4517-AE0D-69B51C95D08B}" destId="{D6C55620-1824-451E-8E72-FAE5685C16D6}" srcOrd="8" destOrd="0" presId="urn:microsoft.com/office/officeart/2005/8/layout/list1"/>
    <dgm:cxn modelId="{962D7BA3-4A58-4F5A-B214-8D9B079CFA19}" type="presParOf" srcId="{D6C55620-1824-451E-8E72-FAE5685C16D6}" destId="{2E7B66DB-5302-4262-9B59-7362E055A5BE}" srcOrd="0" destOrd="0" presId="urn:microsoft.com/office/officeart/2005/8/layout/list1"/>
    <dgm:cxn modelId="{964C2EE0-D5ED-4FE0-95D8-E9C13F92090D}" type="presParOf" srcId="{D6C55620-1824-451E-8E72-FAE5685C16D6}" destId="{D449F2AD-B3C2-47E4-9884-610DB2E6043A}" srcOrd="1" destOrd="0" presId="urn:microsoft.com/office/officeart/2005/8/layout/list1"/>
    <dgm:cxn modelId="{958CA056-5213-428D-A3F7-87A290E805F0}" type="presParOf" srcId="{A682BB34-1807-4517-AE0D-69B51C95D08B}" destId="{5DF1DFEA-25AA-4024-8E59-B166D7E3A005}" srcOrd="9" destOrd="0" presId="urn:microsoft.com/office/officeart/2005/8/layout/list1"/>
    <dgm:cxn modelId="{49DF45D7-0ECB-4369-99F9-0A015D7F0054}" type="presParOf" srcId="{A682BB34-1807-4517-AE0D-69B51C95D08B}" destId="{B7130720-2FA9-488E-A39D-A1AD0E44E37C}" srcOrd="10" destOrd="0" presId="urn:microsoft.com/office/officeart/2005/8/layout/list1"/>
    <dgm:cxn modelId="{0DEE7791-BBD0-42DA-8EED-454815CEBA57}" type="presParOf" srcId="{A682BB34-1807-4517-AE0D-69B51C95D08B}" destId="{5312B408-0DFE-4BB4-96F3-75D7745904B9}" srcOrd="11" destOrd="0" presId="urn:microsoft.com/office/officeart/2005/8/layout/list1"/>
    <dgm:cxn modelId="{2BA3C906-6BCD-4D72-8DC7-2175B649546B}" type="presParOf" srcId="{A682BB34-1807-4517-AE0D-69B51C95D08B}" destId="{F64807D1-0202-49F9-BC6F-6642BFFCA670}" srcOrd="12" destOrd="0" presId="urn:microsoft.com/office/officeart/2005/8/layout/list1"/>
    <dgm:cxn modelId="{108B4605-0269-47C0-AA99-15395DB689E7}" type="presParOf" srcId="{F64807D1-0202-49F9-BC6F-6642BFFCA670}" destId="{9D8B47F4-F0C1-4BF8-A2BF-006B802F053F}" srcOrd="0" destOrd="0" presId="urn:microsoft.com/office/officeart/2005/8/layout/list1"/>
    <dgm:cxn modelId="{1F9BF4CC-6B1B-415F-85FA-6C204C40DE1D}" type="presParOf" srcId="{F64807D1-0202-49F9-BC6F-6642BFFCA670}" destId="{F1E68C60-98C0-42D9-B6B2-B377A6369007}" srcOrd="1" destOrd="0" presId="urn:microsoft.com/office/officeart/2005/8/layout/list1"/>
    <dgm:cxn modelId="{62BD3344-8373-4150-A476-A844D0171C4F}" type="presParOf" srcId="{A682BB34-1807-4517-AE0D-69B51C95D08B}" destId="{AD1029AE-9A2C-4DC6-8E23-BB453C5F1A1B}" srcOrd="13" destOrd="0" presId="urn:microsoft.com/office/officeart/2005/8/layout/list1"/>
    <dgm:cxn modelId="{516CDFCC-FEB9-4FC9-9DBA-D6A91F8D74D5}" type="presParOf" srcId="{A682BB34-1807-4517-AE0D-69B51C95D08B}" destId="{4D393F8E-41A3-4E6A-8D66-0738C67B007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D447AB-99AC-4535-937E-78E12F99AD11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FB6DB1A-97C2-4628-AD5D-7421A37CD639}">
      <dgm:prSet/>
      <dgm:spPr/>
      <dgm:t>
        <a:bodyPr/>
        <a:lstStyle/>
        <a:p>
          <a:r>
            <a:rPr lang="en-US"/>
            <a:t>Scale</a:t>
          </a:r>
        </a:p>
      </dgm:t>
    </dgm:pt>
    <dgm:pt modelId="{34AFEEF2-99BA-407F-B62B-88EB3544AA85}" type="parTrans" cxnId="{AAB455AA-A372-48D0-AA28-781AE33C950F}">
      <dgm:prSet/>
      <dgm:spPr/>
      <dgm:t>
        <a:bodyPr/>
        <a:lstStyle/>
        <a:p>
          <a:endParaRPr lang="en-US"/>
        </a:p>
      </dgm:t>
    </dgm:pt>
    <dgm:pt modelId="{716E8465-A26B-4FFA-9CAA-7191F18E3993}" type="sibTrans" cxnId="{AAB455AA-A372-48D0-AA28-781AE33C950F}">
      <dgm:prSet/>
      <dgm:spPr/>
      <dgm:t>
        <a:bodyPr/>
        <a:lstStyle/>
        <a:p>
          <a:endParaRPr lang="en-US"/>
        </a:p>
      </dgm:t>
    </dgm:pt>
    <dgm:pt modelId="{E2C196D4-E713-4DD0-AD99-D61B6FDDA344}">
      <dgm:prSet/>
      <dgm:spPr/>
      <dgm:t>
        <a:bodyPr/>
        <a:lstStyle/>
        <a:p>
          <a:r>
            <a:rPr lang="en-US"/>
            <a:t>OLTP table limit as 100-200GB and 10 million rows.</a:t>
          </a:r>
        </a:p>
      </dgm:t>
    </dgm:pt>
    <dgm:pt modelId="{FF623210-C4FB-4D07-93C7-C506539FE6FA}" type="parTrans" cxnId="{38F05637-93C3-4896-B12C-991F1AE39952}">
      <dgm:prSet/>
      <dgm:spPr/>
      <dgm:t>
        <a:bodyPr/>
        <a:lstStyle/>
        <a:p>
          <a:endParaRPr lang="en-US"/>
        </a:p>
      </dgm:t>
    </dgm:pt>
    <dgm:pt modelId="{7B0C5386-7015-474D-82A6-0A283B32E222}" type="sibTrans" cxnId="{38F05637-93C3-4896-B12C-991F1AE39952}">
      <dgm:prSet/>
      <dgm:spPr/>
      <dgm:t>
        <a:bodyPr/>
        <a:lstStyle/>
        <a:p>
          <a:endParaRPr lang="en-US"/>
        </a:p>
      </dgm:t>
    </dgm:pt>
    <dgm:pt modelId="{B6C5D946-A102-42AE-8877-04D984777D92}">
      <dgm:prSet/>
      <dgm:spPr/>
      <dgm:t>
        <a:bodyPr/>
        <a:lstStyle/>
        <a:p>
          <a:r>
            <a:rPr lang="en-US"/>
            <a:t>Tera bytes will not accommodate RDBMS. </a:t>
          </a:r>
        </a:p>
      </dgm:t>
    </dgm:pt>
    <dgm:pt modelId="{B306FD25-58F5-4553-90F4-579C4F005F36}" type="parTrans" cxnId="{ED8B7F66-AEF2-42FD-8DA9-6A3EC2BDC724}">
      <dgm:prSet/>
      <dgm:spPr/>
      <dgm:t>
        <a:bodyPr/>
        <a:lstStyle/>
        <a:p>
          <a:endParaRPr lang="en-US"/>
        </a:p>
      </dgm:t>
    </dgm:pt>
    <dgm:pt modelId="{D2B1CBB3-84C7-443F-A2AC-38D91A51527C}" type="sibTrans" cxnId="{ED8B7F66-AEF2-42FD-8DA9-6A3EC2BDC724}">
      <dgm:prSet/>
      <dgm:spPr/>
      <dgm:t>
        <a:bodyPr/>
        <a:lstStyle/>
        <a:p>
          <a:endParaRPr lang="en-US"/>
        </a:p>
      </dgm:t>
    </dgm:pt>
    <dgm:pt modelId="{27A14962-5981-4CB6-A586-0F9C5AB453C1}">
      <dgm:prSet/>
      <dgm:spPr/>
      <dgm:t>
        <a:bodyPr/>
        <a:lstStyle/>
        <a:p>
          <a:r>
            <a:rPr lang="en-US"/>
            <a:t>Data consistency</a:t>
          </a:r>
        </a:p>
      </dgm:t>
    </dgm:pt>
    <dgm:pt modelId="{D03ABD57-21BE-4E75-8D07-E844BDF99047}" type="parTrans" cxnId="{048B5291-783D-4C71-A279-B61030AC2678}">
      <dgm:prSet/>
      <dgm:spPr/>
      <dgm:t>
        <a:bodyPr/>
        <a:lstStyle/>
        <a:p>
          <a:endParaRPr lang="en-US"/>
        </a:p>
      </dgm:t>
    </dgm:pt>
    <dgm:pt modelId="{0A31F374-D227-435D-9644-0436227EE03A}" type="sibTrans" cxnId="{048B5291-783D-4C71-A279-B61030AC2678}">
      <dgm:prSet/>
      <dgm:spPr/>
      <dgm:t>
        <a:bodyPr/>
        <a:lstStyle/>
        <a:p>
          <a:endParaRPr lang="en-US"/>
        </a:p>
      </dgm:t>
    </dgm:pt>
    <dgm:pt modelId="{DBD48CDF-3874-4FF9-B384-3DCF1E4D6CEF}">
      <dgm:prSet/>
      <dgm:spPr/>
      <dgm:t>
        <a:bodyPr/>
        <a:lstStyle/>
        <a:p>
          <a:r>
            <a:rPr lang="en-US"/>
            <a:t>ACID lead to database</a:t>
          </a:r>
        </a:p>
      </dgm:t>
    </dgm:pt>
    <dgm:pt modelId="{1464D85D-94DB-4CA6-BB87-9991788F6BE4}" type="parTrans" cxnId="{75DD180D-5085-4F68-8206-60026B0DC9D7}">
      <dgm:prSet/>
      <dgm:spPr/>
      <dgm:t>
        <a:bodyPr/>
        <a:lstStyle/>
        <a:p>
          <a:endParaRPr lang="en-US"/>
        </a:p>
      </dgm:t>
    </dgm:pt>
    <dgm:pt modelId="{82394296-E492-4473-8619-32860DDEDB9F}" type="sibTrans" cxnId="{75DD180D-5085-4F68-8206-60026B0DC9D7}">
      <dgm:prSet/>
      <dgm:spPr/>
      <dgm:t>
        <a:bodyPr/>
        <a:lstStyle/>
        <a:p>
          <a:endParaRPr lang="en-US"/>
        </a:p>
      </dgm:t>
    </dgm:pt>
    <dgm:pt modelId="{A4567DF6-7374-4CCE-932B-40FCD2FF38F4}">
      <dgm:prSet/>
      <dgm:spPr/>
      <dgm:t>
        <a:bodyPr/>
        <a:lstStyle/>
        <a:p>
          <a:r>
            <a:rPr lang="en-US"/>
            <a:t>Data format</a:t>
          </a:r>
        </a:p>
      </dgm:t>
    </dgm:pt>
    <dgm:pt modelId="{52E33E31-DFC2-4627-9B8D-2DC82AE25796}" type="parTrans" cxnId="{698D3804-08E6-41ED-A6B1-7BDC03F78618}">
      <dgm:prSet/>
      <dgm:spPr/>
      <dgm:t>
        <a:bodyPr/>
        <a:lstStyle/>
        <a:p>
          <a:endParaRPr lang="en-US"/>
        </a:p>
      </dgm:t>
    </dgm:pt>
    <dgm:pt modelId="{BD870821-36DB-42EF-90FE-887545AD83EE}" type="sibTrans" cxnId="{698D3804-08E6-41ED-A6B1-7BDC03F78618}">
      <dgm:prSet/>
      <dgm:spPr/>
      <dgm:t>
        <a:bodyPr/>
        <a:lstStyle/>
        <a:p>
          <a:endParaRPr lang="en-US"/>
        </a:p>
      </dgm:t>
    </dgm:pt>
    <dgm:pt modelId="{50A8FAB6-EA14-4025-9DF3-6088C6177374}">
      <dgm:prSet/>
      <dgm:spPr/>
      <dgm:t>
        <a:bodyPr/>
        <a:lstStyle/>
        <a:p>
          <a:r>
            <a:rPr lang="en-US"/>
            <a:t>Complete table or sparse table </a:t>
          </a:r>
        </a:p>
      </dgm:t>
    </dgm:pt>
    <dgm:pt modelId="{B2159C60-E4BE-4B01-8DB1-EE47D7220E3F}" type="parTrans" cxnId="{65052DC9-42CE-48FD-9AA6-1437AE70F383}">
      <dgm:prSet/>
      <dgm:spPr/>
      <dgm:t>
        <a:bodyPr/>
        <a:lstStyle/>
        <a:p>
          <a:endParaRPr lang="en-US"/>
        </a:p>
      </dgm:t>
    </dgm:pt>
    <dgm:pt modelId="{8422B774-6C6A-4804-BE3A-2B53B911796A}" type="sibTrans" cxnId="{65052DC9-42CE-48FD-9AA6-1437AE70F383}">
      <dgm:prSet/>
      <dgm:spPr/>
      <dgm:t>
        <a:bodyPr/>
        <a:lstStyle/>
        <a:p>
          <a:endParaRPr lang="en-US"/>
        </a:p>
      </dgm:t>
    </dgm:pt>
    <dgm:pt modelId="{47B6797B-B468-4380-8C74-E3C1473789B4}">
      <dgm:prSet/>
      <dgm:spPr/>
      <dgm:t>
        <a:bodyPr/>
        <a:lstStyle/>
        <a:p>
          <a:r>
            <a:rPr lang="en-US"/>
            <a:t>Query type</a:t>
          </a:r>
        </a:p>
      </dgm:t>
    </dgm:pt>
    <dgm:pt modelId="{948972BE-5173-44DD-B5A7-6F7B9428AC42}" type="parTrans" cxnId="{C0698DFD-3626-4942-BADA-C0080B9C4667}">
      <dgm:prSet/>
      <dgm:spPr/>
      <dgm:t>
        <a:bodyPr/>
        <a:lstStyle/>
        <a:p>
          <a:endParaRPr lang="en-US"/>
        </a:p>
      </dgm:t>
    </dgm:pt>
    <dgm:pt modelId="{83F0E52E-94DC-4E8C-96ED-4BEBC2126070}" type="sibTrans" cxnId="{C0698DFD-3626-4942-BADA-C0080B9C4667}">
      <dgm:prSet/>
      <dgm:spPr/>
      <dgm:t>
        <a:bodyPr/>
        <a:lstStyle/>
        <a:p>
          <a:endParaRPr lang="en-US"/>
        </a:p>
      </dgm:t>
    </dgm:pt>
    <dgm:pt modelId="{10B76E2C-32B4-4B82-9A21-734FD7378B15}">
      <dgm:prSet/>
      <dgm:spPr/>
      <dgm:t>
        <a:bodyPr/>
        <a:lstStyle/>
        <a:p>
          <a:r>
            <a:rPr lang="en-US"/>
            <a:t>Relational ? Read only? Batch? Streaming?</a:t>
          </a:r>
        </a:p>
      </dgm:t>
    </dgm:pt>
    <dgm:pt modelId="{C6474FD9-7478-4669-9FAF-597A6A4468D0}" type="parTrans" cxnId="{052A3020-939E-4B28-A9F6-588DD7D33903}">
      <dgm:prSet/>
      <dgm:spPr/>
      <dgm:t>
        <a:bodyPr/>
        <a:lstStyle/>
        <a:p>
          <a:endParaRPr lang="en-US"/>
        </a:p>
      </dgm:t>
    </dgm:pt>
    <dgm:pt modelId="{CD9A6A74-5FC9-4976-A03C-C4C54BC7BF36}" type="sibTrans" cxnId="{052A3020-939E-4B28-A9F6-588DD7D33903}">
      <dgm:prSet/>
      <dgm:spPr/>
      <dgm:t>
        <a:bodyPr/>
        <a:lstStyle/>
        <a:p>
          <a:endParaRPr lang="en-US"/>
        </a:p>
      </dgm:t>
    </dgm:pt>
    <dgm:pt modelId="{27051DE6-EDBE-4BE3-B34F-4650797CD47D}" type="pres">
      <dgm:prSet presAssocID="{62D447AB-99AC-4535-937E-78E12F99AD11}" presName="linear" presStyleCnt="0">
        <dgm:presLayoutVars>
          <dgm:dir/>
          <dgm:animLvl val="lvl"/>
          <dgm:resizeHandles val="exact"/>
        </dgm:presLayoutVars>
      </dgm:prSet>
      <dgm:spPr/>
    </dgm:pt>
    <dgm:pt modelId="{C62056B5-F378-4B05-B483-C542791B7AB2}" type="pres">
      <dgm:prSet presAssocID="{5FB6DB1A-97C2-4628-AD5D-7421A37CD639}" presName="parentLin" presStyleCnt="0"/>
      <dgm:spPr/>
    </dgm:pt>
    <dgm:pt modelId="{17E4D5B9-6530-4B58-8D4D-D7A7B17252DD}" type="pres">
      <dgm:prSet presAssocID="{5FB6DB1A-97C2-4628-AD5D-7421A37CD639}" presName="parentLeftMargin" presStyleLbl="node1" presStyleIdx="0" presStyleCnt="4"/>
      <dgm:spPr/>
    </dgm:pt>
    <dgm:pt modelId="{4218919C-017C-47B4-A8C3-EB4ACA7C9A64}" type="pres">
      <dgm:prSet presAssocID="{5FB6DB1A-97C2-4628-AD5D-7421A37CD6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58EDF3-6A85-48B0-949F-0AD737F262DE}" type="pres">
      <dgm:prSet presAssocID="{5FB6DB1A-97C2-4628-AD5D-7421A37CD639}" presName="negativeSpace" presStyleCnt="0"/>
      <dgm:spPr/>
    </dgm:pt>
    <dgm:pt modelId="{E654EBB5-807A-4FD5-AA3D-25763BF493E5}" type="pres">
      <dgm:prSet presAssocID="{5FB6DB1A-97C2-4628-AD5D-7421A37CD639}" presName="childText" presStyleLbl="conFgAcc1" presStyleIdx="0" presStyleCnt="4">
        <dgm:presLayoutVars>
          <dgm:bulletEnabled val="1"/>
        </dgm:presLayoutVars>
      </dgm:prSet>
      <dgm:spPr/>
    </dgm:pt>
    <dgm:pt modelId="{81C2C45E-8E58-4B5E-A3C8-F69FDDE4E210}" type="pres">
      <dgm:prSet presAssocID="{716E8465-A26B-4FFA-9CAA-7191F18E3993}" presName="spaceBetweenRectangles" presStyleCnt="0"/>
      <dgm:spPr/>
    </dgm:pt>
    <dgm:pt modelId="{824DDC39-1D55-4155-8DF0-04D6003048E8}" type="pres">
      <dgm:prSet presAssocID="{27A14962-5981-4CB6-A586-0F9C5AB453C1}" presName="parentLin" presStyleCnt="0"/>
      <dgm:spPr/>
    </dgm:pt>
    <dgm:pt modelId="{DACC36BD-3107-49D0-A1BB-D8A0FA31E151}" type="pres">
      <dgm:prSet presAssocID="{27A14962-5981-4CB6-A586-0F9C5AB453C1}" presName="parentLeftMargin" presStyleLbl="node1" presStyleIdx="0" presStyleCnt="4"/>
      <dgm:spPr/>
    </dgm:pt>
    <dgm:pt modelId="{0D1A82C9-C3D4-4161-9542-617D3358599B}" type="pres">
      <dgm:prSet presAssocID="{27A14962-5981-4CB6-A586-0F9C5AB453C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404479-A897-4E15-BB07-AC93A2FD53D4}" type="pres">
      <dgm:prSet presAssocID="{27A14962-5981-4CB6-A586-0F9C5AB453C1}" presName="negativeSpace" presStyleCnt="0"/>
      <dgm:spPr/>
    </dgm:pt>
    <dgm:pt modelId="{F671F37B-2D16-4C3C-B644-7EB0D8933F62}" type="pres">
      <dgm:prSet presAssocID="{27A14962-5981-4CB6-A586-0F9C5AB453C1}" presName="childText" presStyleLbl="conFgAcc1" presStyleIdx="1" presStyleCnt="4">
        <dgm:presLayoutVars>
          <dgm:bulletEnabled val="1"/>
        </dgm:presLayoutVars>
      </dgm:prSet>
      <dgm:spPr/>
    </dgm:pt>
    <dgm:pt modelId="{5815AA4B-4519-4580-B827-EA200A71025E}" type="pres">
      <dgm:prSet presAssocID="{0A31F374-D227-435D-9644-0436227EE03A}" presName="spaceBetweenRectangles" presStyleCnt="0"/>
      <dgm:spPr/>
    </dgm:pt>
    <dgm:pt modelId="{A03F9351-D858-4722-B981-F1E38C635DC9}" type="pres">
      <dgm:prSet presAssocID="{A4567DF6-7374-4CCE-932B-40FCD2FF38F4}" presName="parentLin" presStyleCnt="0"/>
      <dgm:spPr/>
    </dgm:pt>
    <dgm:pt modelId="{D003BABC-E885-45CB-9AA5-205A0F9323C1}" type="pres">
      <dgm:prSet presAssocID="{A4567DF6-7374-4CCE-932B-40FCD2FF38F4}" presName="parentLeftMargin" presStyleLbl="node1" presStyleIdx="1" presStyleCnt="4"/>
      <dgm:spPr/>
    </dgm:pt>
    <dgm:pt modelId="{79C9EF93-8F48-4C60-B657-8FC39857C267}" type="pres">
      <dgm:prSet presAssocID="{A4567DF6-7374-4CCE-932B-40FCD2FF38F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84059D-A71D-4BA3-96FC-2D135F362AB9}" type="pres">
      <dgm:prSet presAssocID="{A4567DF6-7374-4CCE-932B-40FCD2FF38F4}" presName="negativeSpace" presStyleCnt="0"/>
      <dgm:spPr/>
    </dgm:pt>
    <dgm:pt modelId="{34E0B2C9-A71D-45B0-A15C-137B61C2A47E}" type="pres">
      <dgm:prSet presAssocID="{A4567DF6-7374-4CCE-932B-40FCD2FF38F4}" presName="childText" presStyleLbl="conFgAcc1" presStyleIdx="2" presStyleCnt="4">
        <dgm:presLayoutVars>
          <dgm:bulletEnabled val="1"/>
        </dgm:presLayoutVars>
      </dgm:prSet>
      <dgm:spPr/>
    </dgm:pt>
    <dgm:pt modelId="{B83C41F9-0899-432F-B6AA-821F32EA68F5}" type="pres">
      <dgm:prSet presAssocID="{BD870821-36DB-42EF-90FE-887545AD83EE}" presName="spaceBetweenRectangles" presStyleCnt="0"/>
      <dgm:spPr/>
    </dgm:pt>
    <dgm:pt modelId="{010EA610-AFA3-4131-B12F-1BC0654A0CDD}" type="pres">
      <dgm:prSet presAssocID="{47B6797B-B468-4380-8C74-E3C1473789B4}" presName="parentLin" presStyleCnt="0"/>
      <dgm:spPr/>
    </dgm:pt>
    <dgm:pt modelId="{A62153F3-5B08-46EC-A541-0D6103198411}" type="pres">
      <dgm:prSet presAssocID="{47B6797B-B468-4380-8C74-E3C1473789B4}" presName="parentLeftMargin" presStyleLbl="node1" presStyleIdx="2" presStyleCnt="4"/>
      <dgm:spPr/>
    </dgm:pt>
    <dgm:pt modelId="{BCBA091A-26E3-40D2-BACA-5A14617B2CBA}" type="pres">
      <dgm:prSet presAssocID="{47B6797B-B468-4380-8C74-E3C1473789B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E799D1E-2CD1-4AD9-9738-2699ED91E128}" type="pres">
      <dgm:prSet presAssocID="{47B6797B-B468-4380-8C74-E3C1473789B4}" presName="negativeSpace" presStyleCnt="0"/>
      <dgm:spPr/>
    </dgm:pt>
    <dgm:pt modelId="{2CC15EB0-8F0C-4282-BFAD-5E3CBC738054}" type="pres">
      <dgm:prSet presAssocID="{47B6797B-B468-4380-8C74-E3C1473789B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98D3804-08E6-41ED-A6B1-7BDC03F78618}" srcId="{62D447AB-99AC-4535-937E-78E12F99AD11}" destId="{A4567DF6-7374-4CCE-932B-40FCD2FF38F4}" srcOrd="2" destOrd="0" parTransId="{52E33E31-DFC2-4627-9B8D-2DC82AE25796}" sibTransId="{BD870821-36DB-42EF-90FE-887545AD83EE}"/>
    <dgm:cxn modelId="{5F71FC04-AC7B-44B2-AB38-18B3B14EA7D7}" type="presOf" srcId="{E2C196D4-E713-4DD0-AD99-D61B6FDDA344}" destId="{E654EBB5-807A-4FD5-AA3D-25763BF493E5}" srcOrd="0" destOrd="0" presId="urn:microsoft.com/office/officeart/2005/8/layout/list1"/>
    <dgm:cxn modelId="{75DD180D-5085-4F68-8206-60026B0DC9D7}" srcId="{27A14962-5981-4CB6-A586-0F9C5AB453C1}" destId="{DBD48CDF-3874-4FF9-B384-3DCF1E4D6CEF}" srcOrd="0" destOrd="0" parTransId="{1464D85D-94DB-4CA6-BB87-9991788F6BE4}" sibTransId="{82394296-E492-4473-8619-32860DDEDB9F}"/>
    <dgm:cxn modelId="{67BA881C-A3FE-4253-A51A-EDA53880EC48}" type="presOf" srcId="{5FB6DB1A-97C2-4628-AD5D-7421A37CD639}" destId="{17E4D5B9-6530-4B58-8D4D-D7A7B17252DD}" srcOrd="0" destOrd="0" presId="urn:microsoft.com/office/officeart/2005/8/layout/list1"/>
    <dgm:cxn modelId="{052A3020-939E-4B28-A9F6-588DD7D33903}" srcId="{47B6797B-B468-4380-8C74-E3C1473789B4}" destId="{10B76E2C-32B4-4B82-9A21-734FD7378B15}" srcOrd="0" destOrd="0" parTransId="{C6474FD9-7478-4669-9FAF-597A6A4468D0}" sibTransId="{CD9A6A74-5FC9-4976-A03C-C4C54BC7BF36}"/>
    <dgm:cxn modelId="{8A25F926-6292-46B8-A454-E02FDFD2503B}" type="presOf" srcId="{27A14962-5981-4CB6-A586-0F9C5AB453C1}" destId="{DACC36BD-3107-49D0-A1BB-D8A0FA31E151}" srcOrd="0" destOrd="0" presId="urn:microsoft.com/office/officeart/2005/8/layout/list1"/>
    <dgm:cxn modelId="{0721C829-B40F-4B3E-9315-DF2961CE20AB}" type="presOf" srcId="{62D447AB-99AC-4535-937E-78E12F99AD11}" destId="{27051DE6-EDBE-4BE3-B34F-4650797CD47D}" srcOrd="0" destOrd="0" presId="urn:microsoft.com/office/officeart/2005/8/layout/list1"/>
    <dgm:cxn modelId="{38F05637-93C3-4896-B12C-991F1AE39952}" srcId="{5FB6DB1A-97C2-4628-AD5D-7421A37CD639}" destId="{E2C196D4-E713-4DD0-AD99-D61B6FDDA344}" srcOrd="0" destOrd="0" parTransId="{FF623210-C4FB-4D07-93C7-C506539FE6FA}" sibTransId="{7B0C5386-7015-474D-82A6-0A283B32E222}"/>
    <dgm:cxn modelId="{ED8B7F66-AEF2-42FD-8DA9-6A3EC2BDC724}" srcId="{5FB6DB1A-97C2-4628-AD5D-7421A37CD639}" destId="{B6C5D946-A102-42AE-8877-04D984777D92}" srcOrd="1" destOrd="0" parTransId="{B306FD25-58F5-4553-90F4-579C4F005F36}" sibTransId="{D2B1CBB3-84C7-443F-A2AC-38D91A51527C}"/>
    <dgm:cxn modelId="{E5D5126C-E489-4ACA-A3AA-2581C18A716C}" type="presOf" srcId="{50A8FAB6-EA14-4025-9DF3-6088C6177374}" destId="{34E0B2C9-A71D-45B0-A15C-137B61C2A47E}" srcOrd="0" destOrd="0" presId="urn:microsoft.com/office/officeart/2005/8/layout/list1"/>
    <dgm:cxn modelId="{699B5C70-901E-423C-8B6C-00AE1A96EFDE}" type="presOf" srcId="{A4567DF6-7374-4CCE-932B-40FCD2FF38F4}" destId="{D003BABC-E885-45CB-9AA5-205A0F9323C1}" srcOrd="0" destOrd="0" presId="urn:microsoft.com/office/officeart/2005/8/layout/list1"/>
    <dgm:cxn modelId="{5605A57C-5757-44E8-A33A-E77439EEB779}" type="presOf" srcId="{5FB6DB1A-97C2-4628-AD5D-7421A37CD639}" destId="{4218919C-017C-47B4-A8C3-EB4ACA7C9A64}" srcOrd="1" destOrd="0" presId="urn:microsoft.com/office/officeart/2005/8/layout/list1"/>
    <dgm:cxn modelId="{7BE0C38B-D3F0-40FE-AA47-80685BCEDF2F}" type="presOf" srcId="{10B76E2C-32B4-4B82-9A21-734FD7378B15}" destId="{2CC15EB0-8F0C-4282-BFAD-5E3CBC738054}" srcOrd="0" destOrd="0" presId="urn:microsoft.com/office/officeart/2005/8/layout/list1"/>
    <dgm:cxn modelId="{048B5291-783D-4C71-A279-B61030AC2678}" srcId="{62D447AB-99AC-4535-937E-78E12F99AD11}" destId="{27A14962-5981-4CB6-A586-0F9C5AB453C1}" srcOrd="1" destOrd="0" parTransId="{D03ABD57-21BE-4E75-8D07-E844BDF99047}" sibTransId="{0A31F374-D227-435D-9644-0436227EE03A}"/>
    <dgm:cxn modelId="{D58110A1-148D-4332-B618-DF9A076F7498}" type="presOf" srcId="{B6C5D946-A102-42AE-8877-04D984777D92}" destId="{E654EBB5-807A-4FD5-AA3D-25763BF493E5}" srcOrd="0" destOrd="1" presId="urn:microsoft.com/office/officeart/2005/8/layout/list1"/>
    <dgm:cxn modelId="{16DB6EA3-ABD2-4400-971F-FBF7D44DBDA2}" type="presOf" srcId="{DBD48CDF-3874-4FF9-B384-3DCF1E4D6CEF}" destId="{F671F37B-2D16-4C3C-B644-7EB0D8933F62}" srcOrd="0" destOrd="0" presId="urn:microsoft.com/office/officeart/2005/8/layout/list1"/>
    <dgm:cxn modelId="{4E43DFA5-A191-4688-98D9-C8BC9BB472A1}" type="presOf" srcId="{A4567DF6-7374-4CCE-932B-40FCD2FF38F4}" destId="{79C9EF93-8F48-4C60-B657-8FC39857C267}" srcOrd="1" destOrd="0" presId="urn:microsoft.com/office/officeart/2005/8/layout/list1"/>
    <dgm:cxn modelId="{AAB455AA-A372-48D0-AA28-781AE33C950F}" srcId="{62D447AB-99AC-4535-937E-78E12F99AD11}" destId="{5FB6DB1A-97C2-4628-AD5D-7421A37CD639}" srcOrd="0" destOrd="0" parTransId="{34AFEEF2-99BA-407F-B62B-88EB3544AA85}" sibTransId="{716E8465-A26B-4FFA-9CAA-7191F18E3993}"/>
    <dgm:cxn modelId="{7B0E9EAF-FAC2-45B2-AACD-BC4E24B86163}" type="presOf" srcId="{47B6797B-B468-4380-8C74-E3C1473789B4}" destId="{A62153F3-5B08-46EC-A541-0D6103198411}" srcOrd="0" destOrd="0" presId="urn:microsoft.com/office/officeart/2005/8/layout/list1"/>
    <dgm:cxn modelId="{05044AC4-1138-44E5-B1EA-2C05BFE76880}" type="presOf" srcId="{27A14962-5981-4CB6-A586-0F9C5AB453C1}" destId="{0D1A82C9-C3D4-4161-9542-617D3358599B}" srcOrd="1" destOrd="0" presId="urn:microsoft.com/office/officeart/2005/8/layout/list1"/>
    <dgm:cxn modelId="{65052DC9-42CE-48FD-9AA6-1437AE70F383}" srcId="{A4567DF6-7374-4CCE-932B-40FCD2FF38F4}" destId="{50A8FAB6-EA14-4025-9DF3-6088C6177374}" srcOrd="0" destOrd="0" parTransId="{B2159C60-E4BE-4B01-8DB1-EE47D7220E3F}" sibTransId="{8422B774-6C6A-4804-BE3A-2B53B911796A}"/>
    <dgm:cxn modelId="{63A9BCF0-5380-4BA7-8B1B-3A6947208AFE}" type="presOf" srcId="{47B6797B-B468-4380-8C74-E3C1473789B4}" destId="{BCBA091A-26E3-40D2-BACA-5A14617B2CBA}" srcOrd="1" destOrd="0" presId="urn:microsoft.com/office/officeart/2005/8/layout/list1"/>
    <dgm:cxn modelId="{C0698DFD-3626-4942-BADA-C0080B9C4667}" srcId="{62D447AB-99AC-4535-937E-78E12F99AD11}" destId="{47B6797B-B468-4380-8C74-E3C1473789B4}" srcOrd="3" destOrd="0" parTransId="{948972BE-5173-44DD-B5A7-6F7B9428AC42}" sibTransId="{83F0E52E-94DC-4E8C-96ED-4BEBC2126070}"/>
    <dgm:cxn modelId="{BD54546F-FED1-405F-9730-DE5EB1E73A58}" type="presParOf" srcId="{27051DE6-EDBE-4BE3-B34F-4650797CD47D}" destId="{C62056B5-F378-4B05-B483-C542791B7AB2}" srcOrd="0" destOrd="0" presId="urn:microsoft.com/office/officeart/2005/8/layout/list1"/>
    <dgm:cxn modelId="{D5EE8E0C-C871-4F85-A913-6AD793798DE3}" type="presParOf" srcId="{C62056B5-F378-4B05-B483-C542791B7AB2}" destId="{17E4D5B9-6530-4B58-8D4D-D7A7B17252DD}" srcOrd="0" destOrd="0" presId="urn:microsoft.com/office/officeart/2005/8/layout/list1"/>
    <dgm:cxn modelId="{4677D414-4F19-4872-8DEB-2F3DF29E00D7}" type="presParOf" srcId="{C62056B5-F378-4B05-B483-C542791B7AB2}" destId="{4218919C-017C-47B4-A8C3-EB4ACA7C9A64}" srcOrd="1" destOrd="0" presId="urn:microsoft.com/office/officeart/2005/8/layout/list1"/>
    <dgm:cxn modelId="{86B52EBE-3113-4E8E-98C5-5C7039E1E3CF}" type="presParOf" srcId="{27051DE6-EDBE-4BE3-B34F-4650797CD47D}" destId="{7058EDF3-6A85-48B0-949F-0AD737F262DE}" srcOrd="1" destOrd="0" presId="urn:microsoft.com/office/officeart/2005/8/layout/list1"/>
    <dgm:cxn modelId="{2651D725-3D1D-4E9F-BFDD-2884D1239549}" type="presParOf" srcId="{27051DE6-EDBE-4BE3-B34F-4650797CD47D}" destId="{E654EBB5-807A-4FD5-AA3D-25763BF493E5}" srcOrd="2" destOrd="0" presId="urn:microsoft.com/office/officeart/2005/8/layout/list1"/>
    <dgm:cxn modelId="{A5104D1A-B372-4317-8CAD-09E59B2C4637}" type="presParOf" srcId="{27051DE6-EDBE-4BE3-B34F-4650797CD47D}" destId="{81C2C45E-8E58-4B5E-A3C8-F69FDDE4E210}" srcOrd="3" destOrd="0" presId="urn:microsoft.com/office/officeart/2005/8/layout/list1"/>
    <dgm:cxn modelId="{A0451973-6327-4C5F-9F80-B4BD30E45879}" type="presParOf" srcId="{27051DE6-EDBE-4BE3-B34F-4650797CD47D}" destId="{824DDC39-1D55-4155-8DF0-04D6003048E8}" srcOrd="4" destOrd="0" presId="urn:microsoft.com/office/officeart/2005/8/layout/list1"/>
    <dgm:cxn modelId="{A46727FA-A5A3-4839-B415-062686E7CA74}" type="presParOf" srcId="{824DDC39-1D55-4155-8DF0-04D6003048E8}" destId="{DACC36BD-3107-49D0-A1BB-D8A0FA31E151}" srcOrd="0" destOrd="0" presId="urn:microsoft.com/office/officeart/2005/8/layout/list1"/>
    <dgm:cxn modelId="{536DA668-0838-4346-9978-F0F9B07C4850}" type="presParOf" srcId="{824DDC39-1D55-4155-8DF0-04D6003048E8}" destId="{0D1A82C9-C3D4-4161-9542-617D3358599B}" srcOrd="1" destOrd="0" presId="urn:microsoft.com/office/officeart/2005/8/layout/list1"/>
    <dgm:cxn modelId="{FD4E7A9B-F570-4C4C-A563-D476F3331878}" type="presParOf" srcId="{27051DE6-EDBE-4BE3-B34F-4650797CD47D}" destId="{13404479-A897-4E15-BB07-AC93A2FD53D4}" srcOrd="5" destOrd="0" presId="urn:microsoft.com/office/officeart/2005/8/layout/list1"/>
    <dgm:cxn modelId="{6E84A2F7-BB43-4849-A5D9-DF868C4EF550}" type="presParOf" srcId="{27051DE6-EDBE-4BE3-B34F-4650797CD47D}" destId="{F671F37B-2D16-4C3C-B644-7EB0D8933F62}" srcOrd="6" destOrd="0" presId="urn:microsoft.com/office/officeart/2005/8/layout/list1"/>
    <dgm:cxn modelId="{D6AB3224-D238-435F-9041-F5D9A9F7BBD2}" type="presParOf" srcId="{27051DE6-EDBE-4BE3-B34F-4650797CD47D}" destId="{5815AA4B-4519-4580-B827-EA200A71025E}" srcOrd="7" destOrd="0" presId="urn:microsoft.com/office/officeart/2005/8/layout/list1"/>
    <dgm:cxn modelId="{59C5AC2C-9619-42A1-9A6D-0732CF5D1A13}" type="presParOf" srcId="{27051DE6-EDBE-4BE3-B34F-4650797CD47D}" destId="{A03F9351-D858-4722-B981-F1E38C635DC9}" srcOrd="8" destOrd="0" presId="urn:microsoft.com/office/officeart/2005/8/layout/list1"/>
    <dgm:cxn modelId="{C97F0F7C-AA30-4471-A270-B854CF6D5A40}" type="presParOf" srcId="{A03F9351-D858-4722-B981-F1E38C635DC9}" destId="{D003BABC-E885-45CB-9AA5-205A0F9323C1}" srcOrd="0" destOrd="0" presId="urn:microsoft.com/office/officeart/2005/8/layout/list1"/>
    <dgm:cxn modelId="{1034B42D-8724-4B70-BC19-91979EF0484F}" type="presParOf" srcId="{A03F9351-D858-4722-B981-F1E38C635DC9}" destId="{79C9EF93-8F48-4C60-B657-8FC39857C267}" srcOrd="1" destOrd="0" presId="urn:microsoft.com/office/officeart/2005/8/layout/list1"/>
    <dgm:cxn modelId="{81BE2CDF-6A38-4FB8-B2A5-01982C871620}" type="presParOf" srcId="{27051DE6-EDBE-4BE3-B34F-4650797CD47D}" destId="{D584059D-A71D-4BA3-96FC-2D135F362AB9}" srcOrd="9" destOrd="0" presId="urn:microsoft.com/office/officeart/2005/8/layout/list1"/>
    <dgm:cxn modelId="{19CF4CD1-E9B4-481A-88C7-C7FF2E7AFD47}" type="presParOf" srcId="{27051DE6-EDBE-4BE3-B34F-4650797CD47D}" destId="{34E0B2C9-A71D-45B0-A15C-137B61C2A47E}" srcOrd="10" destOrd="0" presId="urn:microsoft.com/office/officeart/2005/8/layout/list1"/>
    <dgm:cxn modelId="{6C2B29AC-9672-44B2-82BF-050E32E5AB5D}" type="presParOf" srcId="{27051DE6-EDBE-4BE3-B34F-4650797CD47D}" destId="{B83C41F9-0899-432F-B6AA-821F32EA68F5}" srcOrd="11" destOrd="0" presId="urn:microsoft.com/office/officeart/2005/8/layout/list1"/>
    <dgm:cxn modelId="{C05DA64B-A561-45CD-B17F-3B5C144B13C1}" type="presParOf" srcId="{27051DE6-EDBE-4BE3-B34F-4650797CD47D}" destId="{010EA610-AFA3-4131-B12F-1BC0654A0CDD}" srcOrd="12" destOrd="0" presId="urn:microsoft.com/office/officeart/2005/8/layout/list1"/>
    <dgm:cxn modelId="{0DE4512A-80F7-4CAD-A3D0-F1659B92525F}" type="presParOf" srcId="{010EA610-AFA3-4131-B12F-1BC0654A0CDD}" destId="{A62153F3-5B08-46EC-A541-0D6103198411}" srcOrd="0" destOrd="0" presId="urn:microsoft.com/office/officeart/2005/8/layout/list1"/>
    <dgm:cxn modelId="{73329846-7094-43A8-9759-D573EB47CBF5}" type="presParOf" srcId="{010EA610-AFA3-4131-B12F-1BC0654A0CDD}" destId="{BCBA091A-26E3-40D2-BACA-5A14617B2CBA}" srcOrd="1" destOrd="0" presId="urn:microsoft.com/office/officeart/2005/8/layout/list1"/>
    <dgm:cxn modelId="{2B720CFE-64DE-45E8-A674-68D97CE5245D}" type="presParOf" srcId="{27051DE6-EDBE-4BE3-B34F-4650797CD47D}" destId="{0E799D1E-2CD1-4AD9-9738-2699ED91E128}" srcOrd="13" destOrd="0" presId="urn:microsoft.com/office/officeart/2005/8/layout/list1"/>
    <dgm:cxn modelId="{84E397C8-8E9C-467E-BEFE-D640D36970BE}" type="presParOf" srcId="{27051DE6-EDBE-4BE3-B34F-4650797CD47D}" destId="{2CC15EB0-8F0C-4282-BFAD-5E3CBC73805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23B982-AEAB-4A83-B36B-C10DF51598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0550070-B51F-4803-A8C7-5F0A7E8AEC71}">
      <dgm:prSet/>
      <dgm:spPr/>
      <dgm:t>
        <a:bodyPr/>
        <a:lstStyle/>
        <a:p>
          <a:r>
            <a:rPr lang="en-US"/>
            <a:t>Complete data integrity</a:t>
          </a:r>
        </a:p>
      </dgm:t>
    </dgm:pt>
    <dgm:pt modelId="{CE11BF98-FD33-450D-8D1B-9773932EF463}" type="parTrans" cxnId="{75698AE7-8D93-4387-B633-6CA10396A8A1}">
      <dgm:prSet/>
      <dgm:spPr/>
      <dgm:t>
        <a:bodyPr/>
        <a:lstStyle/>
        <a:p>
          <a:endParaRPr lang="en-US"/>
        </a:p>
      </dgm:t>
    </dgm:pt>
    <dgm:pt modelId="{71ED914F-AB44-4D7E-9B2B-FF3FE8224D83}" type="sibTrans" cxnId="{75698AE7-8D93-4387-B633-6CA10396A8A1}">
      <dgm:prSet/>
      <dgm:spPr/>
      <dgm:t>
        <a:bodyPr/>
        <a:lstStyle/>
        <a:p>
          <a:endParaRPr lang="en-US"/>
        </a:p>
      </dgm:t>
    </dgm:pt>
    <dgm:pt modelId="{788AF715-57E0-407D-8E09-D9C84FA0B222}">
      <dgm:prSet/>
      <dgm:spPr/>
      <dgm:t>
        <a:bodyPr/>
        <a:lstStyle/>
        <a:p>
          <a:r>
            <a:rPr lang="en-US"/>
            <a:t>Consistency between data sources</a:t>
          </a:r>
        </a:p>
      </dgm:t>
    </dgm:pt>
    <dgm:pt modelId="{7A33D6AF-4D5C-4BE0-90ED-164518E091DA}" type="parTrans" cxnId="{0C0D4E1C-3D1A-480C-A88E-6BE3CD2B7036}">
      <dgm:prSet/>
      <dgm:spPr/>
      <dgm:t>
        <a:bodyPr/>
        <a:lstStyle/>
        <a:p>
          <a:endParaRPr lang="en-US"/>
        </a:p>
      </dgm:t>
    </dgm:pt>
    <dgm:pt modelId="{B0294362-246C-4DC3-B553-6EC8BBD4A9FB}" type="sibTrans" cxnId="{0C0D4E1C-3D1A-480C-A88E-6BE3CD2B7036}">
      <dgm:prSet/>
      <dgm:spPr/>
      <dgm:t>
        <a:bodyPr/>
        <a:lstStyle/>
        <a:p>
          <a:endParaRPr lang="en-US"/>
        </a:p>
      </dgm:t>
    </dgm:pt>
    <dgm:pt modelId="{FB72BD8C-6248-49A1-91FF-D3D719F3C979}">
      <dgm:prSet/>
      <dgm:spPr/>
      <dgm:t>
        <a:bodyPr/>
        <a:lstStyle/>
        <a:p>
          <a:r>
            <a:rPr lang="en-US"/>
            <a:t>Consistency in replicas</a:t>
          </a:r>
        </a:p>
      </dgm:t>
    </dgm:pt>
    <dgm:pt modelId="{C5158732-32B0-418B-A5A6-C2A203B8ADEB}" type="parTrans" cxnId="{74B14CBC-3BFD-4DD0-8ECE-D3B3BC3861C5}">
      <dgm:prSet/>
      <dgm:spPr/>
      <dgm:t>
        <a:bodyPr/>
        <a:lstStyle/>
        <a:p>
          <a:endParaRPr lang="en-US"/>
        </a:p>
      </dgm:t>
    </dgm:pt>
    <dgm:pt modelId="{3852B516-8071-4FD1-A972-EDFC6E2AE5D7}" type="sibTrans" cxnId="{74B14CBC-3BFD-4DD0-8ECE-D3B3BC3861C5}">
      <dgm:prSet/>
      <dgm:spPr/>
      <dgm:t>
        <a:bodyPr/>
        <a:lstStyle/>
        <a:p>
          <a:endParaRPr lang="en-US"/>
        </a:p>
      </dgm:t>
    </dgm:pt>
    <dgm:pt modelId="{8AC7192B-F920-4411-96F6-C4C856E127C5}">
      <dgm:prSet/>
      <dgm:spPr/>
      <dgm:t>
        <a:bodyPr/>
        <a:lstStyle/>
        <a:p>
          <a:r>
            <a:rPr lang="en-US"/>
            <a:t>Deliver only once.</a:t>
          </a:r>
        </a:p>
      </dgm:t>
    </dgm:pt>
    <dgm:pt modelId="{64E64E57-8DE6-48D3-9B4F-268235FEB566}" type="parTrans" cxnId="{190A7D81-A37D-4628-9BD7-5D2E57A50128}">
      <dgm:prSet/>
      <dgm:spPr/>
      <dgm:t>
        <a:bodyPr/>
        <a:lstStyle/>
        <a:p>
          <a:endParaRPr lang="en-US"/>
        </a:p>
      </dgm:t>
    </dgm:pt>
    <dgm:pt modelId="{E5CDAE82-6C39-4D22-8504-2B4593D60618}" type="sibTrans" cxnId="{190A7D81-A37D-4628-9BD7-5D2E57A50128}">
      <dgm:prSet/>
      <dgm:spPr/>
      <dgm:t>
        <a:bodyPr/>
        <a:lstStyle/>
        <a:p>
          <a:endParaRPr lang="en-US"/>
        </a:p>
      </dgm:t>
    </dgm:pt>
    <dgm:pt modelId="{9754D607-9855-4D44-B13A-BDCC77E1AEE1}">
      <dgm:prSet/>
      <dgm:spPr/>
      <dgm:t>
        <a:bodyPr/>
        <a:lstStyle/>
        <a:p>
          <a:r>
            <a:rPr lang="en-US"/>
            <a:t>Monotonic Read Consistency</a:t>
          </a:r>
        </a:p>
      </dgm:t>
    </dgm:pt>
    <dgm:pt modelId="{7D07F1A6-8B9D-4248-9F8C-5429D6623F92}" type="parTrans" cxnId="{60FA185F-6D86-45AC-896C-399D9F43F634}">
      <dgm:prSet/>
      <dgm:spPr/>
      <dgm:t>
        <a:bodyPr/>
        <a:lstStyle/>
        <a:p>
          <a:endParaRPr lang="en-US"/>
        </a:p>
      </dgm:t>
    </dgm:pt>
    <dgm:pt modelId="{BAEF6A2C-8F76-4615-AA46-01E07E72841B}" type="sibTrans" cxnId="{60FA185F-6D86-45AC-896C-399D9F43F634}">
      <dgm:prSet/>
      <dgm:spPr/>
      <dgm:t>
        <a:bodyPr/>
        <a:lstStyle/>
        <a:p>
          <a:endParaRPr lang="en-US"/>
        </a:p>
      </dgm:t>
    </dgm:pt>
    <dgm:pt modelId="{FC0D80ED-3D23-4E72-8815-D5F489982ECA}" type="pres">
      <dgm:prSet presAssocID="{C823B982-AEAB-4A83-B36B-C10DF51598A0}" presName="root" presStyleCnt="0">
        <dgm:presLayoutVars>
          <dgm:dir/>
          <dgm:resizeHandles val="exact"/>
        </dgm:presLayoutVars>
      </dgm:prSet>
      <dgm:spPr/>
    </dgm:pt>
    <dgm:pt modelId="{196737F3-FF2D-4A39-8179-787DAFB123D6}" type="pres">
      <dgm:prSet presAssocID="{50550070-B51F-4803-A8C7-5F0A7E8AEC71}" presName="compNode" presStyleCnt="0"/>
      <dgm:spPr/>
    </dgm:pt>
    <dgm:pt modelId="{531A9B6C-CD2A-45C9-AFCA-B42305B298C1}" type="pres">
      <dgm:prSet presAssocID="{50550070-B51F-4803-A8C7-5F0A7E8AEC71}" presName="bgRect" presStyleLbl="bgShp" presStyleIdx="0" presStyleCnt="5"/>
      <dgm:spPr/>
    </dgm:pt>
    <dgm:pt modelId="{2182D555-0431-45FC-A7BD-6485333EC398}" type="pres">
      <dgm:prSet presAssocID="{50550070-B51F-4803-A8C7-5F0A7E8AEC7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F783B36-3258-42A2-9138-D016248CDFD5}" type="pres">
      <dgm:prSet presAssocID="{50550070-B51F-4803-A8C7-5F0A7E8AEC71}" presName="spaceRect" presStyleCnt="0"/>
      <dgm:spPr/>
    </dgm:pt>
    <dgm:pt modelId="{FF9E23D6-F550-494F-92A9-7C6C6C7F7C07}" type="pres">
      <dgm:prSet presAssocID="{50550070-B51F-4803-A8C7-5F0A7E8AEC71}" presName="parTx" presStyleLbl="revTx" presStyleIdx="0" presStyleCnt="5">
        <dgm:presLayoutVars>
          <dgm:chMax val="0"/>
          <dgm:chPref val="0"/>
        </dgm:presLayoutVars>
      </dgm:prSet>
      <dgm:spPr/>
    </dgm:pt>
    <dgm:pt modelId="{4CC3FE00-E2E2-44EA-9F39-F3F6FBF24892}" type="pres">
      <dgm:prSet presAssocID="{71ED914F-AB44-4D7E-9B2B-FF3FE8224D83}" presName="sibTrans" presStyleCnt="0"/>
      <dgm:spPr/>
    </dgm:pt>
    <dgm:pt modelId="{531F3602-9FEA-46D9-8F29-D4FB570DB1CB}" type="pres">
      <dgm:prSet presAssocID="{788AF715-57E0-407D-8E09-D9C84FA0B222}" presName="compNode" presStyleCnt="0"/>
      <dgm:spPr/>
    </dgm:pt>
    <dgm:pt modelId="{BC92E9A7-B96B-43AA-9C0F-75C58919A691}" type="pres">
      <dgm:prSet presAssocID="{788AF715-57E0-407D-8E09-D9C84FA0B222}" presName="bgRect" presStyleLbl="bgShp" presStyleIdx="1" presStyleCnt="5"/>
      <dgm:spPr/>
    </dgm:pt>
    <dgm:pt modelId="{99659578-4D4D-455A-BE34-E7F8CA7DEE37}" type="pres">
      <dgm:prSet presAssocID="{788AF715-57E0-407D-8E09-D9C84FA0B22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ADBC06-4DE7-4C7A-A76E-2D5D8D5F7255}" type="pres">
      <dgm:prSet presAssocID="{788AF715-57E0-407D-8E09-D9C84FA0B222}" presName="spaceRect" presStyleCnt="0"/>
      <dgm:spPr/>
    </dgm:pt>
    <dgm:pt modelId="{A5ACCFDE-0F3E-420A-9D0A-13F27BFB42D2}" type="pres">
      <dgm:prSet presAssocID="{788AF715-57E0-407D-8E09-D9C84FA0B222}" presName="parTx" presStyleLbl="revTx" presStyleIdx="1" presStyleCnt="5">
        <dgm:presLayoutVars>
          <dgm:chMax val="0"/>
          <dgm:chPref val="0"/>
        </dgm:presLayoutVars>
      </dgm:prSet>
      <dgm:spPr/>
    </dgm:pt>
    <dgm:pt modelId="{4C330504-C9F8-4874-B4AA-C499BC646D1D}" type="pres">
      <dgm:prSet presAssocID="{B0294362-246C-4DC3-B553-6EC8BBD4A9FB}" presName="sibTrans" presStyleCnt="0"/>
      <dgm:spPr/>
    </dgm:pt>
    <dgm:pt modelId="{8F3DFCBD-84B5-451B-BF49-F5C97294C417}" type="pres">
      <dgm:prSet presAssocID="{FB72BD8C-6248-49A1-91FF-D3D719F3C979}" presName="compNode" presStyleCnt="0"/>
      <dgm:spPr/>
    </dgm:pt>
    <dgm:pt modelId="{F84102BC-72EE-4201-9220-1BF57F358117}" type="pres">
      <dgm:prSet presAssocID="{FB72BD8C-6248-49A1-91FF-D3D719F3C979}" presName="bgRect" presStyleLbl="bgShp" presStyleIdx="2" presStyleCnt="5"/>
      <dgm:spPr/>
    </dgm:pt>
    <dgm:pt modelId="{810A4C1E-F358-47C7-A9AE-A813274E43C4}" type="pres">
      <dgm:prSet presAssocID="{FB72BD8C-6248-49A1-91FF-D3D719F3C97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4E8ACE8-15F5-4341-9C2B-D92DBED517A3}" type="pres">
      <dgm:prSet presAssocID="{FB72BD8C-6248-49A1-91FF-D3D719F3C979}" presName="spaceRect" presStyleCnt="0"/>
      <dgm:spPr/>
    </dgm:pt>
    <dgm:pt modelId="{DB6A8C3E-FB43-45BD-95F8-51CD483AF30A}" type="pres">
      <dgm:prSet presAssocID="{FB72BD8C-6248-49A1-91FF-D3D719F3C979}" presName="parTx" presStyleLbl="revTx" presStyleIdx="2" presStyleCnt="5">
        <dgm:presLayoutVars>
          <dgm:chMax val="0"/>
          <dgm:chPref val="0"/>
        </dgm:presLayoutVars>
      </dgm:prSet>
      <dgm:spPr/>
    </dgm:pt>
    <dgm:pt modelId="{29A772BD-FCEE-43A5-B12C-041CDDF78F47}" type="pres">
      <dgm:prSet presAssocID="{3852B516-8071-4FD1-A972-EDFC6E2AE5D7}" presName="sibTrans" presStyleCnt="0"/>
      <dgm:spPr/>
    </dgm:pt>
    <dgm:pt modelId="{7C00202C-09A5-43FE-ADFF-3FC33C4446DE}" type="pres">
      <dgm:prSet presAssocID="{8AC7192B-F920-4411-96F6-C4C856E127C5}" presName="compNode" presStyleCnt="0"/>
      <dgm:spPr/>
    </dgm:pt>
    <dgm:pt modelId="{A37400D0-4110-4305-9690-8BA1237CBC5E}" type="pres">
      <dgm:prSet presAssocID="{8AC7192B-F920-4411-96F6-C4C856E127C5}" presName="bgRect" presStyleLbl="bgShp" presStyleIdx="3" presStyleCnt="5"/>
      <dgm:spPr/>
    </dgm:pt>
    <dgm:pt modelId="{A6621F22-30B2-462C-9AAE-14B669B1D9F7}" type="pres">
      <dgm:prSet presAssocID="{8AC7192B-F920-4411-96F6-C4C856E127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E7359B56-EA75-4814-804D-D63B4A82A23E}" type="pres">
      <dgm:prSet presAssocID="{8AC7192B-F920-4411-96F6-C4C856E127C5}" presName="spaceRect" presStyleCnt="0"/>
      <dgm:spPr/>
    </dgm:pt>
    <dgm:pt modelId="{38B52F38-4422-419D-82A8-7DD19FE457ED}" type="pres">
      <dgm:prSet presAssocID="{8AC7192B-F920-4411-96F6-C4C856E127C5}" presName="parTx" presStyleLbl="revTx" presStyleIdx="3" presStyleCnt="5">
        <dgm:presLayoutVars>
          <dgm:chMax val="0"/>
          <dgm:chPref val="0"/>
        </dgm:presLayoutVars>
      </dgm:prSet>
      <dgm:spPr/>
    </dgm:pt>
    <dgm:pt modelId="{D1CB7AC0-99B7-4A90-83F5-175F8804F954}" type="pres">
      <dgm:prSet presAssocID="{E5CDAE82-6C39-4D22-8504-2B4593D60618}" presName="sibTrans" presStyleCnt="0"/>
      <dgm:spPr/>
    </dgm:pt>
    <dgm:pt modelId="{C2E79438-5683-49BB-B760-18E88066E5D8}" type="pres">
      <dgm:prSet presAssocID="{9754D607-9855-4D44-B13A-BDCC77E1AEE1}" presName="compNode" presStyleCnt="0"/>
      <dgm:spPr/>
    </dgm:pt>
    <dgm:pt modelId="{04C3421F-06AF-4FFF-9090-23EB8CD638EB}" type="pres">
      <dgm:prSet presAssocID="{9754D607-9855-4D44-B13A-BDCC77E1AEE1}" presName="bgRect" presStyleLbl="bgShp" presStyleIdx="4" presStyleCnt="5"/>
      <dgm:spPr/>
    </dgm:pt>
    <dgm:pt modelId="{F9CBE6A3-8BCC-44AB-87E2-DFC2A03E9859}" type="pres">
      <dgm:prSet presAssocID="{9754D607-9855-4D44-B13A-BDCC77E1AE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FC32E9E-6488-4669-833E-69BF6E35A2AF}" type="pres">
      <dgm:prSet presAssocID="{9754D607-9855-4D44-B13A-BDCC77E1AEE1}" presName="spaceRect" presStyleCnt="0"/>
      <dgm:spPr/>
    </dgm:pt>
    <dgm:pt modelId="{69A6B385-9B96-41A9-9479-EF069FE6E31D}" type="pres">
      <dgm:prSet presAssocID="{9754D607-9855-4D44-B13A-BDCC77E1AEE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C0D4E1C-3D1A-480C-A88E-6BE3CD2B7036}" srcId="{C823B982-AEAB-4A83-B36B-C10DF51598A0}" destId="{788AF715-57E0-407D-8E09-D9C84FA0B222}" srcOrd="1" destOrd="0" parTransId="{7A33D6AF-4D5C-4BE0-90ED-164518E091DA}" sibTransId="{B0294362-246C-4DC3-B553-6EC8BBD4A9FB}"/>
    <dgm:cxn modelId="{205B2729-33F9-4C8A-8142-A913BD09400B}" type="presOf" srcId="{8AC7192B-F920-4411-96F6-C4C856E127C5}" destId="{38B52F38-4422-419D-82A8-7DD19FE457ED}" srcOrd="0" destOrd="0" presId="urn:microsoft.com/office/officeart/2018/2/layout/IconVerticalSolidList"/>
    <dgm:cxn modelId="{60FA185F-6D86-45AC-896C-399D9F43F634}" srcId="{C823B982-AEAB-4A83-B36B-C10DF51598A0}" destId="{9754D607-9855-4D44-B13A-BDCC77E1AEE1}" srcOrd="4" destOrd="0" parTransId="{7D07F1A6-8B9D-4248-9F8C-5429D6623F92}" sibTransId="{BAEF6A2C-8F76-4615-AA46-01E07E72841B}"/>
    <dgm:cxn modelId="{BCF40973-D926-4A58-A26D-5F2E3A3C4A43}" type="presOf" srcId="{50550070-B51F-4803-A8C7-5F0A7E8AEC71}" destId="{FF9E23D6-F550-494F-92A9-7C6C6C7F7C07}" srcOrd="0" destOrd="0" presId="urn:microsoft.com/office/officeart/2018/2/layout/IconVerticalSolidList"/>
    <dgm:cxn modelId="{AD783B7F-27C9-4B7B-A498-3015103D6DB6}" type="presOf" srcId="{9754D607-9855-4D44-B13A-BDCC77E1AEE1}" destId="{69A6B385-9B96-41A9-9479-EF069FE6E31D}" srcOrd="0" destOrd="0" presId="urn:microsoft.com/office/officeart/2018/2/layout/IconVerticalSolidList"/>
    <dgm:cxn modelId="{190A7D81-A37D-4628-9BD7-5D2E57A50128}" srcId="{C823B982-AEAB-4A83-B36B-C10DF51598A0}" destId="{8AC7192B-F920-4411-96F6-C4C856E127C5}" srcOrd="3" destOrd="0" parTransId="{64E64E57-8DE6-48D3-9B4F-268235FEB566}" sibTransId="{E5CDAE82-6C39-4D22-8504-2B4593D60618}"/>
    <dgm:cxn modelId="{A8610C94-BAE2-4904-845B-1FFB0F74A609}" type="presOf" srcId="{FB72BD8C-6248-49A1-91FF-D3D719F3C979}" destId="{DB6A8C3E-FB43-45BD-95F8-51CD483AF30A}" srcOrd="0" destOrd="0" presId="urn:microsoft.com/office/officeart/2018/2/layout/IconVerticalSolidList"/>
    <dgm:cxn modelId="{74B14CBC-3BFD-4DD0-8ECE-D3B3BC3861C5}" srcId="{C823B982-AEAB-4A83-B36B-C10DF51598A0}" destId="{FB72BD8C-6248-49A1-91FF-D3D719F3C979}" srcOrd="2" destOrd="0" parTransId="{C5158732-32B0-418B-A5A6-C2A203B8ADEB}" sibTransId="{3852B516-8071-4FD1-A972-EDFC6E2AE5D7}"/>
    <dgm:cxn modelId="{8C9DD8CA-D960-4E00-B1BC-28867B19D98C}" type="presOf" srcId="{C823B982-AEAB-4A83-B36B-C10DF51598A0}" destId="{FC0D80ED-3D23-4E72-8815-D5F489982ECA}" srcOrd="0" destOrd="0" presId="urn:microsoft.com/office/officeart/2018/2/layout/IconVerticalSolidList"/>
    <dgm:cxn modelId="{884FE1E0-5D51-4AF8-B9FC-D4D059337110}" type="presOf" srcId="{788AF715-57E0-407D-8E09-D9C84FA0B222}" destId="{A5ACCFDE-0F3E-420A-9D0A-13F27BFB42D2}" srcOrd="0" destOrd="0" presId="urn:microsoft.com/office/officeart/2018/2/layout/IconVerticalSolidList"/>
    <dgm:cxn modelId="{75698AE7-8D93-4387-B633-6CA10396A8A1}" srcId="{C823B982-AEAB-4A83-B36B-C10DF51598A0}" destId="{50550070-B51F-4803-A8C7-5F0A7E8AEC71}" srcOrd="0" destOrd="0" parTransId="{CE11BF98-FD33-450D-8D1B-9773932EF463}" sibTransId="{71ED914F-AB44-4D7E-9B2B-FF3FE8224D83}"/>
    <dgm:cxn modelId="{3C1AA37F-786F-4C29-8DCA-8196F4AA61B0}" type="presParOf" srcId="{FC0D80ED-3D23-4E72-8815-D5F489982ECA}" destId="{196737F3-FF2D-4A39-8179-787DAFB123D6}" srcOrd="0" destOrd="0" presId="urn:microsoft.com/office/officeart/2018/2/layout/IconVerticalSolidList"/>
    <dgm:cxn modelId="{3218B328-94E5-4499-9966-8C0D3687B59C}" type="presParOf" srcId="{196737F3-FF2D-4A39-8179-787DAFB123D6}" destId="{531A9B6C-CD2A-45C9-AFCA-B42305B298C1}" srcOrd="0" destOrd="0" presId="urn:microsoft.com/office/officeart/2018/2/layout/IconVerticalSolidList"/>
    <dgm:cxn modelId="{E9233F71-FE5F-414F-BA5C-CCBD7C8D1D6F}" type="presParOf" srcId="{196737F3-FF2D-4A39-8179-787DAFB123D6}" destId="{2182D555-0431-45FC-A7BD-6485333EC398}" srcOrd="1" destOrd="0" presId="urn:microsoft.com/office/officeart/2018/2/layout/IconVerticalSolidList"/>
    <dgm:cxn modelId="{94998E61-2DBC-49FC-BF80-C8E34BD6D58B}" type="presParOf" srcId="{196737F3-FF2D-4A39-8179-787DAFB123D6}" destId="{FF783B36-3258-42A2-9138-D016248CDFD5}" srcOrd="2" destOrd="0" presId="urn:microsoft.com/office/officeart/2018/2/layout/IconVerticalSolidList"/>
    <dgm:cxn modelId="{CCB86BFA-8835-45DA-AD61-6552A51353B2}" type="presParOf" srcId="{196737F3-FF2D-4A39-8179-787DAFB123D6}" destId="{FF9E23D6-F550-494F-92A9-7C6C6C7F7C07}" srcOrd="3" destOrd="0" presId="urn:microsoft.com/office/officeart/2018/2/layout/IconVerticalSolidList"/>
    <dgm:cxn modelId="{28134428-041A-4F9D-8676-828A10BC2A58}" type="presParOf" srcId="{FC0D80ED-3D23-4E72-8815-D5F489982ECA}" destId="{4CC3FE00-E2E2-44EA-9F39-F3F6FBF24892}" srcOrd="1" destOrd="0" presId="urn:microsoft.com/office/officeart/2018/2/layout/IconVerticalSolidList"/>
    <dgm:cxn modelId="{495DC697-9DD0-4C80-9F71-0CCAB729B0D0}" type="presParOf" srcId="{FC0D80ED-3D23-4E72-8815-D5F489982ECA}" destId="{531F3602-9FEA-46D9-8F29-D4FB570DB1CB}" srcOrd="2" destOrd="0" presId="urn:microsoft.com/office/officeart/2018/2/layout/IconVerticalSolidList"/>
    <dgm:cxn modelId="{C0E57E02-AEE3-49F2-BEE0-84EB0B01F00E}" type="presParOf" srcId="{531F3602-9FEA-46D9-8F29-D4FB570DB1CB}" destId="{BC92E9A7-B96B-43AA-9C0F-75C58919A691}" srcOrd="0" destOrd="0" presId="urn:microsoft.com/office/officeart/2018/2/layout/IconVerticalSolidList"/>
    <dgm:cxn modelId="{2B1755FE-8EEA-4047-876A-815B90202F64}" type="presParOf" srcId="{531F3602-9FEA-46D9-8F29-D4FB570DB1CB}" destId="{99659578-4D4D-455A-BE34-E7F8CA7DEE37}" srcOrd="1" destOrd="0" presId="urn:microsoft.com/office/officeart/2018/2/layout/IconVerticalSolidList"/>
    <dgm:cxn modelId="{B337DBC0-5589-40DA-BCB1-BD6FEC666D7C}" type="presParOf" srcId="{531F3602-9FEA-46D9-8F29-D4FB570DB1CB}" destId="{95ADBC06-4DE7-4C7A-A76E-2D5D8D5F7255}" srcOrd="2" destOrd="0" presId="urn:microsoft.com/office/officeart/2018/2/layout/IconVerticalSolidList"/>
    <dgm:cxn modelId="{14B71F27-61AD-4E02-80FB-F4AB7F980195}" type="presParOf" srcId="{531F3602-9FEA-46D9-8F29-D4FB570DB1CB}" destId="{A5ACCFDE-0F3E-420A-9D0A-13F27BFB42D2}" srcOrd="3" destOrd="0" presId="urn:microsoft.com/office/officeart/2018/2/layout/IconVerticalSolidList"/>
    <dgm:cxn modelId="{73E94C38-0972-4414-B735-A8FF6567843A}" type="presParOf" srcId="{FC0D80ED-3D23-4E72-8815-D5F489982ECA}" destId="{4C330504-C9F8-4874-B4AA-C499BC646D1D}" srcOrd="3" destOrd="0" presId="urn:microsoft.com/office/officeart/2018/2/layout/IconVerticalSolidList"/>
    <dgm:cxn modelId="{91A40F25-B48B-41CC-BBDD-E7DD341458F1}" type="presParOf" srcId="{FC0D80ED-3D23-4E72-8815-D5F489982ECA}" destId="{8F3DFCBD-84B5-451B-BF49-F5C97294C417}" srcOrd="4" destOrd="0" presId="urn:microsoft.com/office/officeart/2018/2/layout/IconVerticalSolidList"/>
    <dgm:cxn modelId="{D7992A98-AD37-4419-8501-B162840FC624}" type="presParOf" srcId="{8F3DFCBD-84B5-451B-BF49-F5C97294C417}" destId="{F84102BC-72EE-4201-9220-1BF57F358117}" srcOrd="0" destOrd="0" presId="urn:microsoft.com/office/officeart/2018/2/layout/IconVerticalSolidList"/>
    <dgm:cxn modelId="{8DAF7794-51C5-436B-8063-6FB0C5941F5E}" type="presParOf" srcId="{8F3DFCBD-84B5-451B-BF49-F5C97294C417}" destId="{810A4C1E-F358-47C7-A9AE-A813274E43C4}" srcOrd="1" destOrd="0" presId="urn:microsoft.com/office/officeart/2018/2/layout/IconVerticalSolidList"/>
    <dgm:cxn modelId="{8C80C783-5B48-43CE-86CD-CDAA166C2C58}" type="presParOf" srcId="{8F3DFCBD-84B5-451B-BF49-F5C97294C417}" destId="{94E8ACE8-15F5-4341-9C2B-D92DBED517A3}" srcOrd="2" destOrd="0" presId="urn:microsoft.com/office/officeart/2018/2/layout/IconVerticalSolidList"/>
    <dgm:cxn modelId="{F4325C33-138C-4659-BE68-16226DBBCD4C}" type="presParOf" srcId="{8F3DFCBD-84B5-451B-BF49-F5C97294C417}" destId="{DB6A8C3E-FB43-45BD-95F8-51CD483AF30A}" srcOrd="3" destOrd="0" presId="urn:microsoft.com/office/officeart/2018/2/layout/IconVerticalSolidList"/>
    <dgm:cxn modelId="{002265B0-445B-4085-A91B-68A712E98FF4}" type="presParOf" srcId="{FC0D80ED-3D23-4E72-8815-D5F489982ECA}" destId="{29A772BD-FCEE-43A5-B12C-041CDDF78F47}" srcOrd="5" destOrd="0" presId="urn:microsoft.com/office/officeart/2018/2/layout/IconVerticalSolidList"/>
    <dgm:cxn modelId="{0413BD8D-E7EF-4ECA-A12A-275A00754BC4}" type="presParOf" srcId="{FC0D80ED-3D23-4E72-8815-D5F489982ECA}" destId="{7C00202C-09A5-43FE-ADFF-3FC33C4446DE}" srcOrd="6" destOrd="0" presId="urn:microsoft.com/office/officeart/2018/2/layout/IconVerticalSolidList"/>
    <dgm:cxn modelId="{52E1E0D3-0CF6-4FB2-B6C9-071AC4219B59}" type="presParOf" srcId="{7C00202C-09A5-43FE-ADFF-3FC33C4446DE}" destId="{A37400D0-4110-4305-9690-8BA1237CBC5E}" srcOrd="0" destOrd="0" presId="urn:microsoft.com/office/officeart/2018/2/layout/IconVerticalSolidList"/>
    <dgm:cxn modelId="{88F276B8-EA62-4C97-96FD-5B8666951DF7}" type="presParOf" srcId="{7C00202C-09A5-43FE-ADFF-3FC33C4446DE}" destId="{A6621F22-30B2-462C-9AAE-14B669B1D9F7}" srcOrd="1" destOrd="0" presId="urn:microsoft.com/office/officeart/2018/2/layout/IconVerticalSolidList"/>
    <dgm:cxn modelId="{3C6F8521-4B57-44E8-AB51-B264D3E653F7}" type="presParOf" srcId="{7C00202C-09A5-43FE-ADFF-3FC33C4446DE}" destId="{E7359B56-EA75-4814-804D-D63B4A82A23E}" srcOrd="2" destOrd="0" presId="urn:microsoft.com/office/officeart/2018/2/layout/IconVerticalSolidList"/>
    <dgm:cxn modelId="{635A215E-8CA8-4724-A20B-74B4F6C1AC85}" type="presParOf" srcId="{7C00202C-09A5-43FE-ADFF-3FC33C4446DE}" destId="{38B52F38-4422-419D-82A8-7DD19FE457ED}" srcOrd="3" destOrd="0" presId="urn:microsoft.com/office/officeart/2018/2/layout/IconVerticalSolidList"/>
    <dgm:cxn modelId="{2BD22C64-4658-4374-9BA4-4FA4BC6CA564}" type="presParOf" srcId="{FC0D80ED-3D23-4E72-8815-D5F489982ECA}" destId="{D1CB7AC0-99B7-4A90-83F5-175F8804F954}" srcOrd="7" destOrd="0" presId="urn:microsoft.com/office/officeart/2018/2/layout/IconVerticalSolidList"/>
    <dgm:cxn modelId="{75D0AE71-8520-48AD-B09E-DE3AB01475F5}" type="presParOf" srcId="{FC0D80ED-3D23-4E72-8815-D5F489982ECA}" destId="{C2E79438-5683-49BB-B760-18E88066E5D8}" srcOrd="8" destOrd="0" presId="urn:microsoft.com/office/officeart/2018/2/layout/IconVerticalSolidList"/>
    <dgm:cxn modelId="{38AF0116-18B3-44FB-B174-86C72579F036}" type="presParOf" srcId="{C2E79438-5683-49BB-B760-18E88066E5D8}" destId="{04C3421F-06AF-4FFF-9090-23EB8CD638EB}" srcOrd="0" destOrd="0" presId="urn:microsoft.com/office/officeart/2018/2/layout/IconVerticalSolidList"/>
    <dgm:cxn modelId="{C7838D21-7163-4D5F-9426-6D373DA6E8B7}" type="presParOf" srcId="{C2E79438-5683-49BB-B760-18E88066E5D8}" destId="{F9CBE6A3-8BCC-44AB-87E2-DFC2A03E9859}" srcOrd="1" destOrd="0" presId="urn:microsoft.com/office/officeart/2018/2/layout/IconVerticalSolidList"/>
    <dgm:cxn modelId="{A64261C7-87EA-43E0-B3DC-98CCE57C60DB}" type="presParOf" srcId="{C2E79438-5683-49BB-B760-18E88066E5D8}" destId="{6FC32E9E-6488-4669-833E-69BF6E35A2AF}" srcOrd="2" destOrd="0" presId="urn:microsoft.com/office/officeart/2018/2/layout/IconVerticalSolidList"/>
    <dgm:cxn modelId="{CF7A3734-BECE-4F8D-98F7-4A703135AFEC}" type="presParOf" srcId="{C2E79438-5683-49BB-B760-18E88066E5D8}" destId="{69A6B385-9B96-41A9-9479-EF069FE6E3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388880-B10E-405A-8FB8-8AA69D0F56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E87B657-1B45-44C8-9DE7-39E900A6C036}">
      <dgm:prSet/>
      <dgm:spPr/>
      <dgm:t>
        <a:bodyPr/>
        <a:lstStyle/>
        <a:p>
          <a:r>
            <a:rPr lang="en-US"/>
            <a:t>Logging, Monitoring and alerting</a:t>
          </a:r>
        </a:p>
      </dgm:t>
    </dgm:pt>
    <dgm:pt modelId="{2D7EEF57-1AE9-4ABE-990C-92209CFE58A7}" type="parTrans" cxnId="{8D8849EC-071C-46BC-88C1-EC7BE8D4FA92}">
      <dgm:prSet/>
      <dgm:spPr/>
      <dgm:t>
        <a:bodyPr/>
        <a:lstStyle/>
        <a:p>
          <a:endParaRPr lang="en-US"/>
        </a:p>
      </dgm:t>
    </dgm:pt>
    <dgm:pt modelId="{44C2482E-0D25-4F56-B7B8-ADEAE7BA0171}" type="sibTrans" cxnId="{8D8849EC-071C-46BC-88C1-EC7BE8D4FA92}">
      <dgm:prSet/>
      <dgm:spPr/>
      <dgm:t>
        <a:bodyPr/>
        <a:lstStyle/>
        <a:p>
          <a:endParaRPr lang="en-US"/>
        </a:p>
      </dgm:t>
    </dgm:pt>
    <dgm:pt modelId="{E544D1BA-162D-4A48-B7AB-524165CF2A1A}">
      <dgm:prSet/>
      <dgm:spPr/>
      <dgm:t>
        <a:bodyPr/>
        <a:lstStyle/>
        <a:p>
          <a:r>
            <a:rPr lang="en-US"/>
            <a:t>Authentication and Authorization</a:t>
          </a:r>
        </a:p>
      </dgm:t>
    </dgm:pt>
    <dgm:pt modelId="{1F757437-1B21-490C-86A5-690DFC774A1B}" type="parTrans" cxnId="{99498234-3A45-49C5-A87E-0A1169875125}">
      <dgm:prSet/>
      <dgm:spPr/>
      <dgm:t>
        <a:bodyPr/>
        <a:lstStyle/>
        <a:p>
          <a:endParaRPr lang="en-US"/>
        </a:p>
      </dgm:t>
    </dgm:pt>
    <dgm:pt modelId="{BF9EB5C2-AF2A-4BF8-AC50-BAD07F33842E}" type="sibTrans" cxnId="{99498234-3A45-49C5-A87E-0A1169875125}">
      <dgm:prSet/>
      <dgm:spPr/>
      <dgm:t>
        <a:bodyPr/>
        <a:lstStyle/>
        <a:p>
          <a:endParaRPr lang="en-US"/>
        </a:p>
      </dgm:t>
    </dgm:pt>
    <dgm:pt modelId="{B1B24B58-8B96-4028-BA77-6961623C55CD}">
      <dgm:prSet/>
      <dgm:spPr/>
      <dgm:t>
        <a:bodyPr/>
        <a:lstStyle/>
        <a:p>
          <a:r>
            <a:rPr lang="en-US"/>
            <a:t>Deployment</a:t>
          </a:r>
        </a:p>
      </dgm:t>
    </dgm:pt>
    <dgm:pt modelId="{6A677B31-F953-4840-861E-A50898222CF3}" type="parTrans" cxnId="{4927ABB5-5634-4C13-9D73-81AE67CF280D}">
      <dgm:prSet/>
      <dgm:spPr/>
      <dgm:t>
        <a:bodyPr/>
        <a:lstStyle/>
        <a:p>
          <a:endParaRPr lang="en-US"/>
        </a:p>
      </dgm:t>
    </dgm:pt>
    <dgm:pt modelId="{68C0A50D-9F50-440E-9B0C-D91D10876D1E}" type="sibTrans" cxnId="{4927ABB5-5634-4C13-9D73-81AE67CF280D}">
      <dgm:prSet/>
      <dgm:spPr/>
      <dgm:t>
        <a:bodyPr/>
        <a:lstStyle/>
        <a:p>
          <a:endParaRPr lang="en-US"/>
        </a:p>
      </dgm:t>
    </dgm:pt>
    <dgm:pt modelId="{61AD898C-8EA5-41A5-ABD7-441D5E0B5C6B}">
      <dgm:prSet/>
      <dgm:spPr/>
      <dgm:t>
        <a:bodyPr/>
        <a:lstStyle/>
        <a:p>
          <a:r>
            <a:rPr lang="en-US"/>
            <a:t>Throttling and circuit break</a:t>
          </a:r>
        </a:p>
      </dgm:t>
    </dgm:pt>
    <dgm:pt modelId="{574961C6-D1F3-4955-B7BD-50E0EC1B10A9}" type="parTrans" cxnId="{35D80596-37DE-4D58-BFAF-EF761657AFB4}">
      <dgm:prSet/>
      <dgm:spPr/>
      <dgm:t>
        <a:bodyPr/>
        <a:lstStyle/>
        <a:p>
          <a:endParaRPr lang="en-US"/>
        </a:p>
      </dgm:t>
    </dgm:pt>
    <dgm:pt modelId="{F47D3137-E113-4463-8FD4-8B1264803AFB}" type="sibTrans" cxnId="{35D80596-37DE-4D58-BFAF-EF761657AFB4}">
      <dgm:prSet/>
      <dgm:spPr/>
      <dgm:t>
        <a:bodyPr/>
        <a:lstStyle/>
        <a:p>
          <a:endParaRPr lang="en-US"/>
        </a:p>
      </dgm:t>
    </dgm:pt>
    <dgm:pt modelId="{584A1CD2-B5EC-4E0B-B75D-1501111EB36B}" type="pres">
      <dgm:prSet presAssocID="{3B388880-B10E-405A-8FB8-8AA69D0F568F}" presName="root" presStyleCnt="0">
        <dgm:presLayoutVars>
          <dgm:dir/>
          <dgm:resizeHandles val="exact"/>
        </dgm:presLayoutVars>
      </dgm:prSet>
      <dgm:spPr/>
    </dgm:pt>
    <dgm:pt modelId="{EABF1E27-7DCA-40EB-BBB6-A13AFD4ACAF4}" type="pres">
      <dgm:prSet presAssocID="{3E87B657-1B45-44C8-9DE7-39E900A6C036}" presName="compNode" presStyleCnt="0"/>
      <dgm:spPr/>
    </dgm:pt>
    <dgm:pt modelId="{B121CC4E-37D4-4E49-9B20-8C722E47A8B4}" type="pres">
      <dgm:prSet presAssocID="{3E87B657-1B45-44C8-9DE7-39E900A6C036}" presName="bgRect" presStyleLbl="bgShp" presStyleIdx="0" presStyleCnt="4"/>
      <dgm:spPr/>
    </dgm:pt>
    <dgm:pt modelId="{61361229-D695-428B-A86E-B81C52864536}" type="pres">
      <dgm:prSet presAssocID="{3E87B657-1B45-44C8-9DE7-39E900A6C0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0F3C8696-33CE-42E1-86CD-A95773E20A93}" type="pres">
      <dgm:prSet presAssocID="{3E87B657-1B45-44C8-9DE7-39E900A6C036}" presName="spaceRect" presStyleCnt="0"/>
      <dgm:spPr/>
    </dgm:pt>
    <dgm:pt modelId="{337C8EAE-1E75-4A3C-805F-033C9A19A3B2}" type="pres">
      <dgm:prSet presAssocID="{3E87B657-1B45-44C8-9DE7-39E900A6C036}" presName="parTx" presStyleLbl="revTx" presStyleIdx="0" presStyleCnt="4">
        <dgm:presLayoutVars>
          <dgm:chMax val="0"/>
          <dgm:chPref val="0"/>
        </dgm:presLayoutVars>
      </dgm:prSet>
      <dgm:spPr/>
    </dgm:pt>
    <dgm:pt modelId="{9F9DA420-585E-461E-B73A-7AD830FCCB4A}" type="pres">
      <dgm:prSet presAssocID="{44C2482E-0D25-4F56-B7B8-ADEAE7BA0171}" presName="sibTrans" presStyleCnt="0"/>
      <dgm:spPr/>
    </dgm:pt>
    <dgm:pt modelId="{F202DDBD-363B-486A-8B90-5D0BF10E6ED2}" type="pres">
      <dgm:prSet presAssocID="{E544D1BA-162D-4A48-B7AB-524165CF2A1A}" presName="compNode" presStyleCnt="0"/>
      <dgm:spPr/>
    </dgm:pt>
    <dgm:pt modelId="{D152DF7F-BCEF-4179-A555-129F4AF7D1F3}" type="pres">
      <dgm:prSet presAssocID="{E544D1BA-162D-4A48-B7AB-524165CF2A1A}" presName="bgRect" presStyleLbl="bgShp" presStyleIdx="1" presStyleCnt="4"/>
      <dgm:spPr/>
    </dgm:pt>
    <dgm:pt modelId="{485D8E1A-FC17-4094-B37A-9DFAB7DAF501}" type="pres">
      <dgm:prSet presAssocID="{E544D1BA-162D-4A48-B7AB-524165CF2A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C15CA840-1DF9-4215-BB61-D4CD99328B0D}" type="pres">
      <dgm:prSet presAssocID="{E544D1BA-162D-4A48-B7AB-524165CF2A1A}" presName="spaceRect" presStyleCnt="0"/>
      <dgm:spPr/>
    </dgm:pt>
    <dgm:pt modelId="{8A37B41C-5492-435A-8752-CBB006826308}" type="pres">
      <dgm:prSet presAssocID="{E544D1BA-162D-4A48-B7AB-524165CF2A1A}" presName="parTx" presStyleLbl="revTx" presStyleIdx="1" presStyleCnt="4">
        <dgm:presLayoutVars>
          <dgm:chMax val="0"/>
          <dgm:chPref val="0"/>
        </dgm:presLayoutVars>
      </dgm:prSet>
      <dgm:spPr/>
    </dgm:pt>
    <dgm:pt modelId="{A8BB4A6D-F7AF-4858-9161-0863693DA081}" type="pres">
      <dgm:prSet presAssocID="{BF9EB5C2-AF2A-4BF8-AC50-BAD07F33842E}" presName="sibTrans" presStyleCnt="0"/>
      <dgm:spPr/>
    </dgm:pt>
    <dgm:pt modelId="{C2B36A51-9D1C-49BE-951A-DEB57700F6AF}" type="pres">
      <dgm:prSet presAssocID="{B1B24B58-8B96-4028-BA77-6961623C55CD}" presName="compNode" presStyleCnt="0"/>
      <dgm:spPr/>
    </dgm:pt>
    <dgm:pt modelId="{64161983-B3DE-4D6C-8191-5CE60BDE57C9}" type="pres">
      <dgm:prSet presAssocID="{B1B24B58-8B96-4028-BA77-6961623C55CD}" presName="bgRect" presStyleLbl="bgShp" presStyleIdx="2" presStyleCnt="4"/>
      <dgm:spPr/>
    </dgm:pt>
    <dgm:pt modelId="{FCBB64CC-734B-48AC-80F2-9FEC3436FB4D}" type="pres">
      <dgm:prSet presAssocID="{B1B24B58-8B96-4028-BA77-6961623C55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3DCD77A-5265-4829-89EA-9E8F87054AB9}" type="pres">
      <dgm:prSet presAssocID="{B1B24B58-8B96-4028-BA77-6961623C55CD}" presName="spaceRect" presStyleCnt="0"/>
      <dgm:spPr/>
    </dgm:pt>
    <dgm:pt modelId="{72E1D2EE-18F7-4A5E-B77E-56B9DDE8A326}" type="pres">
      <dgm:prSet presAssocID="{B1B24B58-8B96-4028-BA77-6961623C55CD}" presName="parTx" presStyleLbl="revTx" presStyleIdx="2" presStyleCnt="4">
        <dgm:presLayoutVars>
          <dgm:chMax val="0"/>
          <dgm:chPref val="0"/>
        </dgm:presLayoutVars>
      </dgm:prSet>
      <dgm:spPr/>
    </dgm:pt>
    <dgm:pt modelId="{E1A1B564-C14B-4855-A30E-BE487E608233}" type="pres">
      <dgm:prSet presAssocID="{68C0A50D-9F50-440E-9B0C-D91D10876D1E}" presName="sibTrans" presStyleCnt="0"/>
      <dgm:spPr/>
    </dgm:pt>
    <dgm:pt modelId="{4F0C5430-8E90-4459-B792-72B04ABE1CDA}" type="pres">
      <dgm:prSet presAssocID="{61AD898C-8EA5-41A5-ABD7-441D5E0B5C6B}" presName="compNode" presStyleCnt="0"/>
      <dgm:spPr/>
    </dgm:pt>
    <dgm:pt modelId="{B0F1C393-273B-4B86-9FDA-0CE36AF90EFE}" type="pres">
      <dgm:prSet presAssocID="{61AD898C-8EA5-41A5-ABD7-441D5E0B5C6B}" presName="bgRect" presStyleLbl="bgShp" presStyleIdx="3" presStyleCnt="4"/>
      <dgm:spPr/>
    </dgm:pt>
    <dgm:pt modelId="{AAD2FADB-98C0-4A11-92F3-51D21DE34CBF}" type="pres">
      <dgm:prSet presAssocID="{61AD898C-8EA5-41A5-ABD7-441D5E0B5C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73C5419-8491-4922-8233-A0FB8018AF36}" type="pres">
      <dgm:prSet presAssocID="{61AD898C-8EA5-41A5-ABD7-441D5E0B5C6B}" presName="spaceRect" presStyleCnt="0"/>
      <dgm:spPr/>
    </dgm:pt>
    <dgm:pt modelId="{5D879859-762E-4181-B11B-E6C4A5C35C8B}" type="pres">
      <dgm:prSet presAssocID="{61AD898C-8EA5-41A5-ABD7-441D5E0B5C6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006061F-EFE5-431F-9202-77B39BCF4FDE}" type="presOf" srcId="{3B388880-B10E-405A-8FB8-8AA69D0F568F}" destId="{584A1CD2-B5EC-4E0B-B75D-1501111EB36B}" srcOrd="0" destOrd="0" presId="urn:microsoft.com/office/officeart/2018/2/layout/IconVerticalSolidList"/>
    <dgm:cxn modelId="{99498234-3A45-49C5-A87E-0A1169875125}" srcId="{3B388880-B10E-405A-8FB8-8AA69D0F568F}" destId="{E544D1BA-162D-4A48-B7AB-524165CF2A1A}" srcOrd="1" destOrd="0" parTransId="{1F757437-1B21-490C-86A5-690DFC774A1B}" sibTransId="{BF9EB5C2-AF2A-4BF8-AC50-BAD07F33842E}"/>
    <dgm:cxn modelId="{CDAE836D-5C7B-4AF3-BEAD-B0FB8F487B12}" type="presOf" srcId="{B1B24B58-8B96-4028-BA77-6961623C55CD}" destId="{72E1D2EE-18F7-4A5E-B77E-56B9DDE8A326}" srcOrd="0" destOrd="0" presId="urn:microsoft.com/office/officeart/2018/2/layout/IconVerticalSolidList"/>
    <dgm:cxn modelId="{8D0A3F81-3B51-49B3-A385-87FE9A560BFA}" type="presOf" srcId="{3E87B657-1B45-44C8-9DE7-39E900A6C036}" destId="{337C8EAE-1E75-4A3C-805F-033C9A19A3B2}" srcOrd="0" destOrd="0" presId="urn:microsoft.com/office/officeart/2018/2/layout/IconVerticalSolidList"/>
    <dgm:cxn modelId="{BB611888-4485-478C-BD90-FD05709AB32A}" type="presOf" srcId="{61AD898C-8EA5-41A5-ABD7-441D5E0B5C6B}" destId="{5D879859-762E-4181-B11B-E6C4A5C35C8B}" srcOrd="0" destOrd="0" presId="urn:microsoft.com/office/officeart/2018/2/layout/IconVerticalSolidList"/>
    <dgm:cxn modelId="{35D80596-37DE-4D58-BFAF-EF761657AFB4}" srcId="{3B388880-B10E-405A-8FB8-8AA69D0F568F}" destId="{61AD898C-8EA5-41A5-ABD7-441D5E0B5C6B}" srcOrd="3" destOrd="0" parTransId="{574961C6-D1F3-4955-B7BD-50E0EC1B10A9}" sibTransId="{F47D3137-E113-4463-8FD4-8B1264803AFB}"/>
    <dgm:cxn modelId="{4927ABB5-5634-4C13-9D73-81AE67CF280D}" srcId="{3B388880-B10E-405A-8FB8-8AA69D0F568F}" destId="{B1B24B58-8B96-4028-BA77-6961623C55CD}" srcOrd="2" destOrd="0" parTransId="{6A677B31-F953-4840-861E-A50898222CF3}" sibTransId="{68C0A50D-9F50-440E-9B0C-D91D10876D1E}"/>
    <dgm:cxn modelId="{22F3F5E8-98A0-41B2-8CB4-044AEEB2AAE7}" type="presOf" srcId="{E544D1BA-162D-4A48-B7AB-524165CF2A1A}" destId="{8A37B41C-5492-435A-8752-CBB006826308}" srcOrd="0" destOrd="0" presId="urn:microsoft.com/office/officeart/2018/2/layout/IconVerticalSolidList"/>
    <dgm:cxn modelId="{8D8849EC-071C-46BC-88C1-EC7BE8D4FA92}" srcId="{3B388880-B10E-405A-8FB8-8AA69D0F568F}" destId="{3E87B657-1B45-44C8-9DE7-39E900A6C036}" srcOrd="0" destOrd="0" parTransId="{2D7EEF57-1AE9-4ABE-990C-92209CFE58A7}" sibTransId="{44C2482E-0D25-4F56-B7B8-ADEAE7BA0171}"/>
    <dgm:cxn modelId="{277B7152-82E5-418D-A7CE-FB8F2307FB28}" type="presParOf" srcId="{584A1CD2-B5EC-4E0B-B75D-1501111EB36B}" destId="{EABF1E27-7DCA-40EB-BBB6-A13AFD4ACAF4}" srcOrd="0" destOrd="0" presId="urn:microsoft.com/office/officeart/2018/2/layout/IconVerticalSolidList"/>
    <dgm:cxn modelId="{5D4AC57A-54CB-4187-B919-AA30FDF57092}" type="presParOf" srcId="{EABF1E27-7DCA-40EB-BBB6-A13AFD4ACAF4}" destId="{B121CC4E-37D4-4E49-9B20-8C722E47A8B4}" srcOrd="0" destOrd="0" presId="urn:microsoft.com/office/officeart/2018/2/layout/IconVerticalSolidList"/>
    <dgm:cxn modelId="{98091E44-453D-4C28-A69D-89A0AE51CC95}" type="presParOf" srcId="{EABF1E27-7DCA-40EB-BBB6-A13AFD4ACAF4}" destId="{61361229-D695-428B-A86E-B81C52864536}" srcOrd="1" destOrd="0" presId="urn:microsoft.com/office/officeart/2018/2/layout/IconVerticalSolidList"/>
    <dgm:cxn modelId="{0534E968-85B5-4407-813C-9FEF72353D40}" type="presParOf" srcId="{EABF1E27-7DCA-40EB-BBB6-A13AFD4ACAF4}" destId="{0F3C8696-33CE-42E1-86CD-A95773E20A93}" srcOrd="2" destOrd="0" presId="urn:microsoft.com/office/officeart/2018/2/layout/IconVerticalSolidList"/>
    <dgm:cxn modelId="{B50DDB20-16E4-46EE-92CF-FD41CB2CBD14}" type="presParOf" srcId="{EABF1E27-7DCA-40EB-BBB6-A13AFD4ACAF4}" destId="{337C8EAE-1E75-4A3C-805F-033C9A19A3B2}" srcOrd="3" destOrd="0" presId="urn:microsoft.com/office/officeart/2018/2/layout/IconVerticalSolidList"/>
    <dgm:cxn modelId="{562E0789-C7A0-458B-AB79-1567983609D4}" type="presParOf" srcId="{584A1CD2-B5EC-4E0B-B75D-1501111EB36B}" destId="{9F9DA420-585E-461E-B73A-7AD830FCCB4A}" srcOrd="1" destOrd="0" presId="urn:microsoft.com/office/officeart/2018/2/layout/IconVerticalSolidList"/>
    <dgm:cxn modelId="{18D5FAA5-1118-47AA-BE4A-ED76F8E82188}" type="presParOf" srcId="{584A1CD2-B5EC-4E0B-B75D-1501111EB36B}" destId="{F202DDBD-363B-486A-8B90-5D0BF10E6ED2}" srcOrd="2" destOrd="0" presId="urn:microsoft.com/office/officeart/2018/2/layout/IconVerticalSolidList"/>
    <dgm:cxn modelId="{C46BA7FF-0F73-4154-87B2-43540749B670}" type="presParOf" srcId="{F202DDBD-363B-486A-8B90-5D0BF10E6ED2}" destId="{D152DF7F-BCEF-4179-A555-129F4AF7D1F3}" srcOrd="0" destOrd="0" presId="urn:microsoft.com/office/officeart/2018/2/layout/IconVerticalSolidList"/>
    <dgm:cxn modelId="{A80040F2-0512-4F64-BE43-E0FEA32652EF}" type="presParOf" srcId="{F202DDBD-363B-486A-8B90-5D0BF10E6ED2}" destId="{485D8E1A-FC17-4094-B37A-9DFAB7DAF501}" srcOrd="1" destOrd="0" presId="urn:microsoft.com/office/officeart/2018/2/layout/IconVerticalSolidList"/>
    <dgm:cxn modelId="{2F7C490F-978F-4D32-A7DF-66A80A814E08}" type="presParOf" srcId="{F202DDBD-363B-486A-8B90-5D0BF10E6ED2}" destId="{C15CA840-1DF9-4215-BB61-D4CD99328B0D}" srcOrd="2" destOrd="0" presId="urn:microsoft.com/office/officeart/2018/2/layout/IconVerticalSolidList"/>
    <dgm:cxn modelId="{AAE08D65-BB3E-4E23-AE63-9DFB9F2AA963}" type="presParOf" srcId="{F202DDBD-363B-486A-8B90-5D0BF10E6ED2}" destId="{8A37B41C-5492-435A-8752-CBB006826308}" srcOrd="3" destOrd="0" presId="urn:microsoft.com/office/officeart/2018/2/layout/IconVerticalSolidList"/>
    <dgm:cxn modelId="{40063FF4-223A-4FEA-AC14-0EED026CB9D3}" type="presParOf" srcId="{584A1CD2-B5EC-4E0B-B75D-1501111EB36B}" destId="{A8BB4A6D-F7AF-4858-9161-0863693DA081}" srcOrd="3" destOrd="0" presId="urn:microsoft.com/office/officeart/2018/2/layout/IconVerticalSolidList"/>
    <dgm:cxn modelId="{2D3B0FED-0973-4156-A65A-C42AFFFC56B0}" type="presParOf" srcId="{584A1CD2-B5EC-4E0B-B75D-1501111EB36B}" destId="{C2B36A51-9D1C-49BE-951A-DEB57700F6AF}" srcOrd="4" destOrd="0" presId="urn:microsoft.com/office/officeart/2018/2/layout/IconVerticalSolidList"/>
    <dgm:cxn modelId="{29D7054D-C6E2-4C7F-89E9-4291D2994621}" type="presParOf" srcId="{C2B36A51-9D1C-49BE-951A-DEB57700F6AF}" destId="{64161983-B3DE-4D6C-8191-5CE60BDE57C9}" srcOrd="0" destOrd="0" presId="urn:microsoft.com/office/officeart/2018/2/layout/IconVerticalSolidList"/>
    <dgm:cxn modelId="{11A09611-9469-4480-9ACE-25229FF26DC5}" type="presParOf" srcId="{C2B36A51-9D1C-49BE-951A-DEB57700F6AF}" destId="{FCBB64CC-734B-48AC-80F2-9FEC3436FB4D}" srcOrd="1" destOrd="0" presId="urn:microsoft.com/office/officeart/2018/2/layout/IconVerticalSolidList"/>
    <dgm:cxn modelId="{95F5147E-3005-44EC-BCB8-6C4455076136}" type="presParOf" srcId="{C2B36A51-9D1C-49BE-951A-DEB57700F6AF}" destId="{F3DCD77A-5265-4829-89EA-9E8F87054AB9}" srcOrd="2" destOrd="0" presId="urn:microsoft.com/office/officeart/2018/2/layout/IconVerticalSolidList"/>
    <dgm:cxn modelId="{0EEA20EE-DCB4-491A-AE91-B4352186D0EB}" type="presParOf" srcId="{C2B36A51-9D1C-49BE-951A-DEB57700F6AF}" destId="{72E1D2EE-18F7-4A5E-B77E-56B9DDE8A326}" srcOrd="3" destOrd="0" presId="urn:microsoft.com/office/officeart/2018/2/layout/IconVerticalSolidList"/>
    <dgm:cxn modelId="{EE3B2020-9D61-4050-8AD9-B2E262A76518}" type="presParOf" srcId="{584A1CD2-B5EC-4E0B-B75D-1501111EB36B}" destId="{E1A1B564-C14B-4855-A30E-BE487E608233}" srcOrd="5" destOrd="0" presId="urn:microsoft.com/office/officeart/2018/2/layout/IconVerticalSolidList"/>
    <dgm:cxn modelId="{2E2DC1B7-5C70-4D8D-AE2E-971302FB16DD}" type="presParOf" srcId="{584A1CD2-B5EC-4E0B-B75D-1501111EB36B}" destId="{4F0C5430-8E90-4459-B792-72B04ABE1CDA}" srcOrd="6" destOrd="0" presId="urn:microsoft.com/office/officeart/2018/2/layout/IconVerticalSolidList"/>
    <dgm:cxn modelId="{2A73784A-4AA2-451A-B389-C1623841848E}" type="presParOf" srcId="{4F0C5430-8E90-4459-B792-72B04ABE1CDA}" destId="{B0F1C393-273B-4B86-9FDA-0CE36AF90EFE}" srcOrd="0" destOrd="0" presId="urn:microsoft.com/office/officeart/2018/2/layout/IconVerticalSolidList"/>
    <dgm:cxn modelId="{FDB1597A-49FA-4314-A6DC-DBFF29808FA8}" type="presParOf" srcId="{4F0C5430-8E90-4459-B792-72B04ABE1CDA}" destId="{AAD2FADB-98C0-4A11-92F3-51D21DE34CBF}" srcOrd="1" destOrd="0" presId="urn:microsoft.com/office/officeart/2018/2/layout/IconVerticalSolidList"/>
    <dgm:cxn modelId="{188BA78B-26C5-488F-9316-BC63289DBFB2}" type="presParOf" srcId="{4F0C5430-8E90-4459-B792-72B04ABE1CDA}" destId="{F73C5419-8491-4922-8233-A0FB8018AF36}" srcOrd="2" destOrd="0" presId="urn:microsoft.com/office/officeart/2018/2/layout/IconVerticalSolidList"/>
    <dgm:cxn modelId="{22F3F306-1732-4491-9D3F-F9810D7A5BCD}" type="presParOf" srcId="{4F0C5430-8E90-4459-B792-72B04ABE1CDA}" destId="{5D879859-762E-4181-B11B-E6C4A5C35C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4FE57-0F18-40ED-95E1-EE1A6A1C07DA}">
      <dsp:nvSpPr>
        <dsp:cNvPr id="0" name=""/>
        <dsp:cNvSpPr/>
      </dsp:nvSpPr>
      <dsp:spPr>
        <a:xfrm>
          <a:off x="312076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E8EC4-7EF8-499E-ADD7-635F926E726B}">
      <dsp:nvSpPr>
        <dsp:cNvPr id="0" name=""/>
        <dsp:cNvSpPr/>
      </dsp:nvSpPr>
      <dsp:spPr>
        <a:xfrm>
          <a:off x="516826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37168-318B-4A58-8B79-838EB6EE78F5}">
      <dsp:nvSpPr>
        <dsp:cNvPr id="0" name=""/>
        <dsp:cNvSpPr/>
      </dsp:nvSpPr>
      <dsp:spPr>
        <a:xfrm>
          <a:off x="4951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Scalability</a:t>
          </a:r>
          <a:endParaRPr lang="en-US" sz="1500" kern="1200"/>
        </a:p>
      </dsp:txBody>
      <dsp:txXfrm>
        <a:off x="4951" y="2141970"/>
        <a:ext cx="1575000" cy="630000"/>
      </dsp:txXfrm>
    </dsp:sp>
    <dsp:sp modelId="{CE6D2DA3-109E-4984-8FCE-12B7EDF08F31}">
      <dsp:nvSpPr>
        <dsp:cNvPr id="0" name=""/>
        <dsp:cNvSpPr/>
      </dsp:nvSpPr>
      <dsp:spPr>
        <a:xfrm>
          <a:off x="2162702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D70F8-1C7F-462C-A34F-742D1B8B28FC}">
      <dsp:nvSpPr>
        <dsp:cNvPr id="0" name=""/>
        <dsp:cNvSpPr/>
      </dsp:nvSpPr>
      <dsp:spPr>
        <a:xfrm>
          <a:off x="2367452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8AAB0-CB17-43AD-B923-B034086DCDD1}">
      <dsp:nvSpPr>
        <dsp:cNvPr id="0" name=""/>
        <dsp:cNvSpPr/>
      </dsp:nvSpPr>
      <dsp:spPr>
        <a:xfrm>
          <a:off x="1855577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Reliability</a:t>
          </a:r>
          <a:endParaRPr lang="en-US" sz="1500" kern="1200"/>
        </a:p>
      </dsp:txBody>
      <dsp:txXfrm>
        <a:off x="1855577" y="2141970"/>
        <a:ext cx="1575000" cy="630000"/>
      </dsp:txXfrm>
    </dsp:sp>
    <dsp:sp modelId="{FF0315EA-AE83-4F00-BCCE-A9DD5EDD63DB}">
      <dsp:nvSpPr>
        <dsp:cNvPr id="0" name=""/>
        <dsp:cNvSpPr/>
      </dsp:nvSpPr>
      <dsp:spPr>
        <a:xfrm>
          <a:off x="4013327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077A9-7486-475B-8231-35AC7CEB990E}">
      <dsp:nvSpPr>
        <dsp:cNvPr id="0" name=""/>
        <dsp:cNvSpPr/>
      </dsp:nvSpPr>
      <dsp:spPr>
        <a:xfrm>
          <a:off x="4218077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D7372-D764-48FC-AE29-709AB14E40AF}">
      <dsp:nvSpPr>
        <dsp:cNvPr id="0" name=""/>
        <dsp:cNvSpPr/>
      </dsp:nvSpPr>
      <dsp:spPr>
        <a:xfrm>
          <a:off x="3706202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Availability</a:t>
          </a:r>
          <a:endParaRPr lang="en-US" sz="1500" kern="1200"/>
        </a:p>
      </dsp:txBody>
      <dsp:txXfrm>
        <a:off x="3706202" y="2141970"/>
        <a:ext cx="1575000" cy="630000"/>
      </dsp:txXfrm>
    </dsp:sp>
    <dsp:sp modelId="{A1890749-3001-4A0A-9D12-72B2C4D1553A}">
      <dsp:nvSpPr>
        <dsp:cNvPr id="0" name=""/>
        <dsp:cNvSpPr/>
      </dsp:nvSpPr>
      <dsp:spPr>
        <a:xfrm>
          <a:off x="5863951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F4B59-FAF2-41F6-B7F6-C8B1B78D4EB0}">
      <dsp:nvSpPr>
        <dsp:cNvPr id="0" name=""/>
        <dsp:cNvSpPr/>
      </dsp:nvSpPr>
      <dsp:spPr>
        <a:xfrm>
          <a:off x="6068701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28F88-5808-47A9-871D-DE32094FC761}">
      <dsp:nvSpPr>
        <dsp:cNvPr id="0" name=""/>
        <dsp:cNvSpPr/>
      </dsp:nvSpPr>
      <dsp:spPr>
        <a:xfrm>
          <a:off x="5556826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Efficiency</a:t>
          </a:r>
          <a:endParaRPr lang="en-US" sz="1500" kern="1200"/>
        </a:p>
      </dsp:txBody>
      <dsp:txXfrm>
        <a:off x="5556826" y="2141970"/>
        <a:ext cx="1575000" cy="630000"/>
      </dsp:txXfrm>
    </dsp:sp>
    <dsp:sp modelId="{B885DE62-D033-4E22-8A3D-ADF81A81DB1C}">
      <dsp:nvSpPr>
        <dsp:cNvPr id="0" name=""/>
        <dsp:cNvSpPr/>
      </dsp:nvSpPr>
      <dsp:spPr>
        <a:xfrm>
          <a:off x="7714577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8D89A-40BD-463B-BF61-80855BCFE126}">
      <dsp:nvSpPr>
        <dsp:cNvPr id="0" name=""/>
        <dsp:cNvSpPr/>
      </dsp:nvSpPr>
      <dsp:spPr>
        <a:xfrm>
          <a:off x="7919327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841FA-3EFA-47CC-AFF8-E1ED82077832}">
      <dsp:nvSpPr>
        <dsp:cNvPr id="0" name=""/>
        <dsp:cNvSpPr/>
      </dsp:nvSpPr>
      <dsp:spPr>
        <a:xfrm>
          <a:off x="7407452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 Manageability</a:t>
          </a:r>
          <a:endParaRPr lang="en-US" sz="1500" kern="1200" dirty="0"/>
        </a:p>
      </dsp:txBody>
      <dsp:txXfrm>
        <a:off x="7407452" y="2141970"/>
        <a:ext cx="1575000" cy="63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FCED5-A287-4F75-BDD0-421844315EB1}">
      <dsp:nvSpPr>
        <dsp:cNvPr id="0" name=""/>
        <dsp:cNvSpPr/>
      </dsp:nvSpPr>
      <dsp:spPr>
        <a:xfrm>
          <a:off x="0" y="339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API load balance</a:t>
          </a:r>
        </a:p>
      </dsp:txBody>
      <dsp:txXfrm>
        <a:off x="30442" y="33841"/>
        <a:ext cx="6771328" cy="562726"/>
      </dsp:txXfrm>
    </dsp:sp>
    <dsp:sp modelId="{C52E383F-D997-488C-B0A7-B119B310BFEB}">
      <dsp:nvSpPr>
        <dsp:cNvPr id="0" name=""/>
        <dsp:cNvSpPr/>
      </dsp:nvSpPr>
      <dsp:spPr>
        <a:xfrm>
          <a:off x="0" y="70188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90633"/>
                <a:satOff val="-9599"/>
                <a:lumOff val="-235"/>
                <a:alphaOff val="0"/>
                <a:tint val="96000"/>
                <a:lumMod val="104000"/>
              </a:schemeClr>
            </a:gs>
            <a:gs pos="100000">
              <a:schemeClr val="accent2">
                <a:hueOff val="90633"/>
                <a:satOff val="-9599"/>
                <a:lumOff val="-23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Stateful or stateless</a:t>
          </a:r>
        </a:p>
      </dsp:txBody>
      <dsp:txXfrm>
        <a:off x="30442" y="732331"/>
        <a:ext cx="6771328" cy="562726"/>
      </dsp:txXfrm>
    </dsp:sp>
    <dsp:sp modelId="{288A67A1-CAD2-4EC8-98FE-613282CB79B6}">
      <dsp:nvSpPr>
        <dsp:cNvPr id="0" name=""/>
        <dsp:cNvSpPr/>
      </dsp:nvSpPr>
      <dsp:spPr>
        <a:xfrm>
          <a:off x="0" y="140037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181266"/>
                <a:satOff val="-19197"/>
                <a:lumOff val="-470"/>
                <a:alphaOff val="0"/>
                <a:tint val="96000"/>
                <a:lumMod val="104000"/>
              </a:schemeClr>
            </a:gs>
            <a:gs pos="100000">
              <a:schemeClr val="accent2">
                <a:hueOff val="181266"/>
                <a:satOff val="-19197"/>
                <a:lumOff val="-47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Auto expand and shrink</a:t>
          </a:r>
        </a:p>
      </dsp:txBody>
      <dsp:txXfrm>
        <a:off x="30442" y="1430821"/>
        <a:ext cx="6771328" cy="562726"/>
      </dsp:txXfrm>
    </dsp:sp>
    <dsp:sp modelId="{763495BF-7BDF-49E9-89DA-9D38BEB29368}">
      <dsp:nvSpPr>
        <dsp:cNvPr id="0" name=""/>
        <dsp:cNvSpPr/>
      </dsp:nvSpPr>
      <dsp:spPr>
        <a:xfrm>
          <a:off x="0" y="209886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271899"/>
                <a:satOff val="-28796"/>
                <a:lumOff val="-706"/>
                <a:alphaOff val="0"/>
                <a:tint val="96000"/>
                <a:lumMod val="104000"/>
              </a:schemeClr>
            </a:gs>
            <a:gs pos="100000">
              <a:schemeClr val="accent2">
                <a:hueOff val="271899"/>
                <a:satOff val="-28796"/>
                <a:lumOff val="-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Partition Data</a:t>
          </a:r>
        </a:p>
      </dsp:txBody>
      <dsp:txXfrm>
        <a:off x="30442" y="2129311"/>
        <a:ext cx="6771328" cy="562726"/>
      </dsp:txXfrm>
    </dsp:sp>
    <dsp:sp modelId="{9B506709-85F5-4A89-B1CB-4C6BE33F4328}">
      <dsp:nvSpPr>
        <dsp:cNvPr id="0" name=""/>
        <dsp:cNvSpPr/>
      </dsp:nvSpPr>
      <dsp:spPr>
        <a:xfrm>
          <a:off x="0" y="2722479"/>
          <a:ext cx="68322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What is the partition key?</a:t>
          </a:r>
        </a:p>
      </dsp:txBody>
      <dsp:txXfrm>
        <a:off x="0" y="2722479"/>
        <a:ext cx="6832212" cy="430560"/>
      </dsp:txXfrm>
    </dsp:sp>
    <dsp:sp modelId="{329412FA-2453-4A54-AA61-5EAE9769CE60}">
      <dsp:nvSpPr>
        <dsp:cNvPr id="0" name=""/>
        <dsp:cNvSpPr/>
      </dsp:nvSpPr>
      <dsp:spPr>
        <a:xfrm>
          <a:off x="0" y="315303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362532"/>
                <a:satOff val="-38394"/>
                <a:lumOff val="-941"/>
                <a:alphaOff val="0"/>
                <a:tint val="96000"/>
                <a:lumMod val="104000"/>
              </a:schemeClr>
            </a:gs>
            <a:gs pos="100000">
              <a:schemeClr val="accent2">
                <a:hueOff val="362532"/>
                <a:satOff val="-38394"/>
                <a:lumOff val="-94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if you have hotspot?</a:t>
          </a:r>
        </a:p>
      </dsp:txBody>
      <dsp:txXfrm>
        <a:off x="30442" y="3183481"/>
        <a:ext cx="6771328" cy="562726"/>
      </dsp:txXfrm>
    </dsp:sp>
    <dsp:sp modelId="{CF975551-A4C7-4691-BF5A-9EDC42AFF9A9}">
      <dsp:nvSpPr>
        <dsp:cNvPr id="0" name=""/>
        <dsp:cNvSpPr/>
      </dsp:nvSpPr>
      <dsp:spPr>
        <a:xfrm>
          <a:off x="0" y="3776649"/>
          <a:ext cx="68322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Elastic query and aggregation.</a:t>
          </a:r>
        </a:p>
      </dsp:txBody>
      <dsp:txXfrm>
        <a:off x="0" y="3776649"/>
        <a:ext cx="6832212" cy="430560"/>
      </dsp:txXfrm>
    </dsp:sp>
    <dsp:sp modelId="{02908F7B-1AB8-4FFE-930A-5D0C041A0F9C}">
      <dsp:nvSpPr>
        <dsp:cNvPr id="0" name=""/>
        <dsp:cNvSpPr/>
      </dsp:nvSpPr>
      <dsp:spPr>
        <a:xfrm>
          <a:off x="0" y="420720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Centralized or distributed catalog</a:t>
          </a:r>
        </a:p>
      </dsp:txBody>
      <dsp:txXfrm>
        <a:off x="30442" y="4237651"/>
        <a:ext cx="6771328" cy="562726"/>
      </dsp:txXfrm>
    </dsp:sp>
    <dsp:sp modelId="{412FD774-C600-45BA-A671-CA1AD81F0194}">
      <dsp:nvSpPr>
        <dsp:cNvPr id="0" name=""/>
        <dsp:cNvSpPr/>
      </dsp:nvSpPr>
      <dsp:spPr>
        <a:xfrm>
          <a:off x="0" y="4830819"/>
          <a:ext cx="68322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Consistent Hash</a:t>
          </a:r>
        </a:p>
      </dsp:txBody>
      <dsp:txXfrm>
        <a:off x="0" y="4830819"/>
        <a:ext cx="6832212" cy="430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DAB58-5708-44A3-9F5D-90C90F1F8702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8FFA1-9895-4EEE-B2BF-09719427C215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58168-8BEC-4426-8D45-465F43909C9F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HTTP request and REST API</a:t>
          </a:r>
        </a:p>
      </dsp:txBody>
      <dsp:txXfrm>
        <a:off x="1279109" y="2185"/>
        <a:ext cx="5553102" cy="1107454"/>
      </dsp:txXfrm>
    </dsp:sp>
    <dsp:sp modelId="{B5BCAA30-4E27-4A9F-A66F-D5B878B7F4DC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CB87C-C511-4A89-B07E-90FF8A16CF57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1006B-A4E6-4467-8A28-6CF57B7CE4F5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Ajax Polling</a:t>
          </a:r>
        </a:p>
      </dsp:txBody>
      <dsp:txXfrm>
        <a:off x="1279109" y="1386503"/>
        <a:ext cx="5553102" cy="1107454"/>
      </dsp:txXfrm>
    </dsp:sp>
    <dsp:sp modelId="{F9FAEB63-7D2A-46EE-A543-45BD13BBB967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A4B14-1574-473C-B0CF-ECDB10DCB7FA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534C6-8D96-46A9-A931-F3E9304D0BF5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HTTP Long Polling</a:t>
          </a:r>
        </a:p>
      </dsp:txBody>
      <dsp:txXfrm>
        <a:off x="1279109" y="2770821"/>
        <a:ext cx="5553102" cy="1107454"/>
      </dsp:txXfrm>
    </dsp:sp>
    <dsp:sp modelId="{EB4F8AAD-B514-4C6E-A8D7-A900C1B54185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7D8EC-49B8-44CC-984A-450DC2850A86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E5AF6-B246-42B4-9D23-8E0E8239A4FD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 Sockets</a:t>
          </a:r>
        </a:p>
      </dsp:txBody>
      <dsp:txXfrm>
        <a:off x="1279109" y="4155139"/>
        <a:ext cx="5553102" cy="1107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E7DDA-C54A-4E77-9C0E-236A2138C740}">
      <dsp:nvSpPr>
        <dsp:cNvPr id="0" name=""/>
        <dsp:cNvSpPr/>
      </dsp:nvSpPr>
      <dsp:spPr>
        <a:xfrm>
          <a:off x="0" y="641229"/>
          <a:ext cx="6832212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33248" rIns="53025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Application Server cache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Content Distributed Network</a:t>
          </a:r>
        </a:p>
      </dsp:txBody>
      <dsp:txXfrm>
        <a:off x="0" y="641229"/>
        <a:ext cx="6832212" cy="957600"/>
      </dsp:txXfrm>
    </dsp:sp>
    <dsp:sp modelId="{44E00770-1933-4FFE-8BEB-337791873053}">
      <dsp:nvSpPr>
        <dsp:cNvPr id="0" name=""/>
        <dsp:cNvSpPr/>
      </dsp:nvSpPr>
      <dsp:spPr>
        <a:xfrm>
          <a:off x="341610" y="405069"/>
          <a:ext cx="478254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Cache type</a:t>
          </a:r>
        </a:p>
      </dsp:txBody>
      <dsp:txXfrm>
        <a:off x="364667" y="428126"/>
        <a:ext cx="4736434" cy="426206"/>
      </dsp:txXfrm>
    </dsp:sp>
    <dsp:sp modelId="{48330ADF-792E-4D1B-A1E7-1F7BBCFD752A}">
      <dsp:nvSpPr>
        <dsp:cNvPr id="0" name=""/>
        <dsp:cNvSpPr/>
      </dsp:nvSpPr>
      <dsp:spPr>
        <a:xfrm>
          <a:off x="0" y="1921389"/>
          <a:ext cx="683221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97E33-087F-47A9-B277-8DDBB56798CD}">
      <dsp:nvSpPr>
        <dsp:cNvPr id="0" name=""/>
        <dsp:cNvSpPr/>
      </dsp:nvSpPr>
      <dsp:spPr>
        <a:xfrm>
          <a:off x="341610" y="1685229"/>
          <a:ext cx="478254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Distributed cache and cache consistency</a:t>
          </a:r>
        </a:p>
      </dsp:txBody>
      <dsp:txXfrm>
        <a:off x="364667" y="1708286"/>
        <a:ext cx="4736434" cy="426206"/>
      </dsp:txXfrm>
    </dsp:sp>
    <dsp:sp modelId="{B7130720-2FA9-488E-A39D-A1AD0E44E37C}">
      <dsp:nvSpPr>
        <dsp:cNvPr id="0" name=""/>
        <dsp:cNvSpPr/>
      </dsp:nvSpPr>
      <dsp:spPr>
        <a:xfrm>
          <a:off x="0" y="2647149"/>
          <a:ext cx="6832212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33248" rIns="53025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Write-through cache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Write-around cache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Write-back cache</a:t>
          </a:r>
        </a:p>
      </dsp:txBody>
      <dsp:txXfrm>
        <a:off x="0" y="2647149"/>
        <a:ext cx="6832212" cy="1209600"/>
      </dsp:txXfrm>
    </dsp:sp>
    <dsp:sp modelId="{D449F2AD-B3C2-47E4-9884-610DB2E6043A}">
      <dsp:nvSpPr>
        <dsp:cNvPr id="0" name=""/>
        <dsp:cNvSpPr/>
      </dsp:nvSpPr>
      <dsp:spPr>
        <a:xfrm>
          <a:off x="341610" y="2410989"/>
          <a:ext cx="478254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Cache invalidation</a:t>
          </a:r>
        </a:p>
      </dsp:txBody>
      <dsp:txXfrm>
        <a:off x="364667" y="2434046"/>
        <a:ext cx="4736434" cy="426206"/>
      </dsp:txXfrm>
    </dsp:sp>
    <dsp:sp modelId="{4D393F8E-41A3-4E6A-8D66-0738C67B007F}">
      <dsp:nvSpPr>
        <dsp:cNvPr id="0" name=""/>
        <dsp:cNvSpPr/>
      </dsp:nvSpPr>
      <dsp:spPr>
        <a:xfrm>
          <a:off x="0" y="4179309"/>
          <a:ext cx="6832212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33248" rIns="53025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FIFO, LRU, LFU, Random</a:t>
          </a:r>
        </a:p>
      </dsp:txBody>
      <dsp:txXfrm>
        <a:off x="0" y="4179309"/>
        <a:ext cx="6832212" cy="680400"/>
      </dsp:txXfrm>
    </dsp:sp>
    <dsp:sp modelId="{F1E68C60-98C0-42D9-B6B2-B377A6369007}">
      <dsp:nvSpPr>
        <dsp:cNvPr id="0" name=""/>
        <dsp:cNvSpPr/>
      </dsp:nvSpPr>
      <dsp:spPr>
        <a:xfrm>
          <a:off x="341610" y="3943149"/>
          <a:ext cx="478254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Cache eviction policies</a:t>
          </a:r>
        </a:p>
      </dsp:txBody>
      <dsp:txXfrm>
        <a:off x="364667" y="3966206"/>
        <a:ext cx="4736434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4EBB5-807A-4FD5-AA3D-25763BF493E5}">
      <dsp:nvSpPr>
        <dsp:cNvPr id="0" name=""/>
        <dsp:cNvSpPr/>
      </dsp:nvSpPr>
      <dsp:spPr>
        <a:xfrm>
          <a:off x="0" y="297811"/>
          <a:ext cx="683221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OLTP table limit as 100-200GB and 10 million rows.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Tera bytes will not accommodate RDBMS. </a:t>
          </a:r>
        </a:p>
      </dsp:txBody>
      <dsp:txXfrm>
        <a:off x="0" y="297811"/>
        <a:ext cx="6832212" cy="1376550"/>
      </dsp:txXfrm>
    </dsp:sp>
    <dsp:sp modelId="{4218919C-017C-47B4-A8C3-EB4ACA7C9A64}">
      <dsp:nvSpPr>
        <dsp:cNvPr id="0" name=""/>
        <dsp:cNvSpPr/>
      </dsp:nvSpPr>
      <dsp:spPr>
        <a:xfrm>
          <a:off x="341610" y="17371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Scale</a:t>
          </a:r>
        </a:p>
      </dsp:txBody>
      <dsp:txXfrm>
        <a:off x="368990" y="44751"/>
        <a:ext cx="4727788" cy="506120"/>
      </dsp:txXfrm>
    </dsp:sp>
    <dsp:sp modelId="{F671F37B-2D16-4C3C-B644-7EB0D8933F62}">
      <dsp:nvSpPr>
        <dsp:cNvPr id="0" name=""/>
        <dsp:cNvSpPr/>
      </dsp:nvSpPr>
      <dsp:spPr>
        <a:xfrm>
          <a:off x="0" y="2057402"/>
          <a:ext cx="68322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ACID lead to database</a:t>
          </a:r>
        </a:p>
      </dsp:txBody>
      <dsp:txXfrm>
        <a:off x="0" y="2057402"/>
        <a:ext cx="6832212" cy="807975"/>
      </dsp:txXfrm>
    </dsp:sp>
    <dsp:sp modelId="{0D1A82C9-C3D4-4161-9542-617D3358599B}">
      <dsp:nvSpPr>
        <dsp:cNvPr id="0" name=""/>
        <dsp:cNvSpPr/>
      </dsp:nvSpPr>
      <dsp:spPr>
        <a:xfrm>
          <a:off x="341610" y="1776962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consistency</a:t>
          </a:r>
        </a:p>
      </dsp:txBody>
      <dsp:txXfrm>
        <a:off x="368990" y="1804342"/>
        <a:ext cx="4727788" cy="506120"/>
      </dsp:txXfrm>
    </dsp:sp>
    <dsp:sp modelId="{34E0B2C9-A71D-45B0-A15C-137B61C2A47E}">
      <dsp:nvSpPr>
        <dsp:cNvPr id="0" name=""/>
        <dsp:cNvSpPr/>
      </dsp:nvSpPr>
      <dsp:spPr>
        <a:xfrm>
          <a:off x="0" y="3248416"/>
          <a:ext cx="68322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Complete table or sparse table </a:t>
          </a:r>
        </a:p>
      </dsp:txBody>
      <dsp:txXfrm>
        <a:off x="0" y="3248416"/>
        <a:ext cx="6832212" cy="807975"/>
      </dsp:txXfrm>
    </dsp:sp>
    <dsp:sp modelId="{79C9EF93-8F48-4C60-B657-8FC39857C267}">
      <dsp:nvSpPr>
        <dsp:cNvPr id="0" name=""/>
        <dsp:cNvSpPr/>
      </dsp:nvSpPr>
      <dsp:spPr>
        <a:xfrm>
          <a:off x="341610" y="2967977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format</a:t>
          </a:r>
        </a:p>
      </dsp:txBody>
      <dsp:txXfrm>
        <a:off x="368990" y="2995357"/>
        <a:ext cx="4727788" cy="506120"/>
      </dsp:txXfrm>
    </dsp:sp>
    <dsp:sp modelId="{2CC15EB0-8F0C-4282-BFAD-5E3CBC738054}">
      <dsp:nvSpPr>
        <dsp:cNvPr id="0" name=""/>
        <dsp:cNvSpPr/>
      </dsp:nvSpPr>
      <dsp:spPr>
        <a:xfrm>
          <a:off x="0" y="4439431"/>
          <a:ext cx="68322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Relational ? Read only? Batch? Streaming?</a:t>
          </a:r>
        </a:p>
      </dsp:txBody>
      <dsp:txXfrm>
        <a:off x="0" y="4439431"/>
        <a:ext cx="6832212" cy="807975"/>
      </dsp:txXfrm>
    </dsp:sp>
    <dsp:sp modelId="{BCBA091A-26E3-40D2-BACA-5A14617B2CBA}">
      <dsp:nvSpPr>
        <dsp:cNvPr id="0" name=""/>
        <dsp:cNvSpPr/>
      </dsp:nvSpPr>
      <dsp:spPr>
        <a:xfrm>
          <a:off x="341610" y="4158991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Query type</a:t>
          </a:r>
        </a:p>
      </dsp:txBody>
      <dsp:txXfrm>
        <a:off x="368990" y="4186371"/>
        <a:ext cx="4727788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A9B6C-CD2A-45C9-AFCA-B42305B298C1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2D555-0431-45FC-A7BD-6485333EC398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E23D6-F550-494F-92A9-7C6C6C7F7C07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Complete data integrity</a:t>
          </a:r>
        </a:p>
      </dsp:txBody>
      <dsp:txXfrm>
        <a:off x="1011886" y="4113"/>
        <a:ext cx="5820325" cy="876092"/>
      </dsp:txXfrm>
    </dsp:sp>
    <dsp:sp modelId="{BC92E9A7-B96B-43AA-9C0F-75C58919A691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59578-4D4D-455A-BE34-E7F8CA7DEE37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CCFDE-0F3E-420A-9D0A-13F27BFB42D2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Consistency between data sources</a:t>
          </a:r>
        </a:p>
      </dsp:txBody>
      <dsp:txXfrm>
        <a:off x="1011886" y="1099228"/>
        <a:ext cx="5820325" cy="876092"/>
      </dsp:txXfrm>
    </dsp:sp>
    <dsp:sp modelId="{F84102BC-72EE-4201-9220-1BF57F358117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A4C1E-F358-47C7-A9AE-A813274E43C4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A8C3E-FB43-45BD-95F8-51CD483AF30A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Consistency in replicas</a:t>
          </a:r>
        </a:p>
      </dsp:txBody>
      <dsp:txXfrm>
        <a:off x="1011886" y="2194343"/>
        <a:ext cx="5820325" cy="876092"/>
      </dsp:txXfrm>
    </dsp:sp>
    <dsp:sp modelId="{A37400D0-4110-4305-9690-8BA1237CBC5E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21F22-30B2-462C-9AAE-14B669B1D9F7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52F38-4422-419D-82A8-7DD19FE457ED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Deliver only once.</a:t>
          </a:r>
        </a:p>
      </dsp:txBody>
      <dsp:txXfrm>
        <a:off x="1011886" y="3289458"/>
        <a:ext cx="5820325" cy="876092"/>
      </dsp:txXfrm>
    </dsp:sp>
    <dsp:sp modelId="{04C3421F-06AF-4FFF-9090-23EB8CD638EB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BE6A3-8BCC-44AB-87E2-DFC2A03E9859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6B385-9B96-41A9-9479-EF069FE6E31D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Monotonic Read Consistency</a:t>
          </a:r>
        </a:p>
      </dsp:txBody>
      <dsp:txXfrm>
        <a:off x="1011886" y="4384573"/>
        <a:ext cx="5820325" cy="8760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1CC4E-37D4-4E49-9B20-8C722E47A8B4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61229-D695-428B-A86E-B81C52864536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C8EAE-1E75-4A3C-805F-033C9A19A3B2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Logging, Monitoring and alerting</a:t>
          </a:r>
        </a:p>
      </dsp:txBody>
      <dsp:txXfrm>
        <a:off x="1279109" y="2185"/>
        <a:ext cx="5553102" cy="1107454"/>
      </dsp:txXfrm>
    </dsp:sp>
    <dsp:sp modelId="{D152DF7F-BCEF-4179-A555-129F4AF7D1F3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D8E1A-FC17-4094-B37A-9DFAB7DAF501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B41C-5492-435A-8752-CBB006826308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Authentication and Authorization</a:t>
          </a:r>
        </a:p>
      </dsp:txBody>
      <dsp:txXfrm>
        <a:off x="1279109" y="1386503"/>
        <a:ext cx="5553102" cy="1107454"/>
      </dsp:txXfrm>
    </dsp:sp>
    <dsp:sp modelId="{64161983-B3DE-4D6C-8191-5CE60BDE57C9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B64CC-734B-48AC-80F2-9FEC3436FB4D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1D2EE-18F7-4A5E-B77E-56B9DDE8A326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Deployment</a:t>
          </a:r>
        </a:p>
      </dsp:txBody>
      <dsp:txXfrm>
        <a:off x="1279109" y="2770821"/>
        <a:ext cx="5553102" cy="1107454"/>
      </dsp:txXfrm>
    </dsp:sp>
    <dsp:sp modelId="{B0F1C393-273B-4B86-9FDA-0CE36AF90EFE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2FADB-98C0-4A11-92F3-51D21DE34CBF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79859-762E-4181-B11B-E6C4A5C35C8B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Throttling and circuit break</a:t>
          </a:r>
        </a:p>
      </dsp:txBody>
      <dsp:txXfrm>
        <a:off x="1279109" y="4155139"/>
        <a:ext cx="5553102" cy="1107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D47C7-CE9A-47E3-873C-B88942A7EEC6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7F587-BC77-441E-9250-8F83544F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F587-BC77-441E-9250-8F83544F4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4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F587-BC77-441E-9250-8F83544F4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457D-5B7A-4172-9870-9F0AC913C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8EC5C-EFF9-429E-9115-C7617314C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Huanmin Wu</a:t>
            </a:r>
          </a:p>
        </p:txBody>
      </p:sp>
    </p:spTree>
    <p:extLst>
      <p:ext uri="{BB962C8B-B14F-4D97-AF65-F5344CB8AC3E}">
        <p14:creationId xmlns:p14="http://schemas.microsoft.com/office/powerpoint/2010/main" val="99329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65F8A9-9499-4A44-BDAD-F706130FD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132C2D-AFE4-478D-A86B-81059C205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BFD52-DD96-4666-8D77-C636870FD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92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FE178-9D6D-4870-AE2D-2765E6CA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81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1941746C-2C12-4564-8342-A3055D83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132921" y="3187343"/>
            <a:ext cx="1105119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DD7B73-53F1-4675-A0E6-58A00A26D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794875"/>
              </p:ext>
            </p:extLst>
          </p:nvPr>
        </p:nvGraphicFramePr>
        <p:xfrm>
          <a:off x="6164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83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EEDAD-8E71-44B7-8F1E-0AEDAA24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SQL vs No SQL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7483E98-AF71-44D3-A916-74D996DA9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86214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94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CBFED-801E-4AEB-9456-FAF14E81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Data Consistency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980326-5E19-4FB4-9720-2E3D33DC5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61636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98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6FC2A-20F4-4F0D-A8C8-0491168D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Operation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8B24B8-C706-4EF0-9C06-35DD9F8C0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93199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07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he inside of a building&#10;&#10;Description automatically generated">
            <a:extLst>
              <a:ext uri="{FF2B5EF4-FFF2-40B4-BE49-F238E27FC236}">
                <a16:creationId xmlns:a16="http://schemas.microsoft.com/office/drawing/2014/main" id="{4F2C868B-4CE5-4BFA-ABB1-F983EA2A7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30" r="26437"/>
          <a:stretch/>
        </p:blipFill>
        <p:spPr>
          <a:xfrm>
            <a:off x="8229598" y="10"/>
            <a:ext cx="3962401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6E4FA-73DF-473C-A042-968C813D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EB2E-C1A0-4320-A193-FAE35192E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EFFFF"/>
                </a:solidFill>
              </a:rPr>
              <a:t>Step 1: Requirements clarifications</a:t>
            </a:r>
            <a:endParaRPr lang="en-US">
              <a:solidFill>
                <a:srgbClr val="FEFFFF"/>
              </a:solidFill>
            </a:endParaRPr>
          </a:p>
          <a:p>
            <a:r>
              <a:rPr lang="en-US" b="1">
                <a:solidFill>
                  <a:srgbClr val="FEFFFF"/>
                </a:solidFill>
              </a:rPr>
              <a:t>Step 2: System interface definition</a:t>
            </a:r>
            <a:endParaRPr lang="en-US">
              <a:solidFill>
                <a:srgbClr val="FEFFFF"/>
              </a:solidFill>
            </a:endParaRPr>
          </a:p>
          <a:p>
            <a:r>
              <a:rPr lang="en-US" b="1">
                <a:solidFill>
                  <a:srgbClr val="FEFFFF"/>
                </a:solidFill>
              </a:rPr>
              <a:t>Step 3: Scale estimation</a:t>
            </a:r>
          </a:p>
          <a:p>
            <a:r>
              <a:rPr lang="en-US" b="1">
                <a:solidFill>
                  <a:srgbClr val="FEFFFF"/>
                </a:solidFill>
              </a:rPr>
              <a:t>Step 4: Defining data model</a:t>
            </a:r>
            <a:endParaRPr lang="en-US">
              <a:solidFill>
                <a:srgbClr val="FEFFFF"/>
              </a:solidFill>
            </a:endParaRPr>
          </a:p>
          <a:p>
            <a:r>
              <a:rPr lang="en-US" b="1">
                <a:solidFill>
                  <a:srgbClr val="FEFFFF"/>
                </a:solidFill>
              </a:rPr>
              <a:t>Step 5: High-level design</a:t>
            </a:r>
            <a:endParaRPr lang="en-US">
              <a:solidFill>
                <a:srgbClr val="FEFFFF"/>
              </a:solidFill>
            </a:endParaRPr>
          </a:p>
          <a:p>
            <a:r>
              <a:rPr lang="en-US" b="1">
                <a:solidFill>
                  <a:srgbClr val="FEFFFF"/>
                </a:solidFill>
              </a:rPr>
              <a:t>Step 6: Detailed design</a:t>
            </a:r>
            <a:endParaRPr lang="en-US">
              <a:solidFill>
                <a:srgbClr val="FEFFFF"/>
              </a:solidFill>
            </a:endParaRPr>
          </a:p>
          <a:p>
            <a:r>
              <a:rPr lang="en-US" b="1">
                <a:solidFill>
                  <a:srgbClr val="FEFFFF"/>
                </a:solidFill>
              </a:rPr>
              <a:t>Step 7: Identifying and resolving bottlenecks</a:t>
            </a:r>
            <a:endParaRPr lang="en-US">
              <a:solidFill>
                <a:srgbClr val="FEFFFF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EFFFF"/>
              </a:solidFill>
            </a:endParaRPr>
          </a:p>
          <a:p>
            <a:endParaRPr lang="en-US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26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6E4FA-73DF-473C-A042-968C813D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b="1" dirty="0"/>
              <a:t>Key Characteristics of Distributed Systems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6B7E67-5F76-46B5-B16B-12D97606A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073991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778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179A1-E752-410F-B623-31912E9B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Scalability</a:t>
            </a: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3A5AA8-F4C6-40CD-9B54-29369B77C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16209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07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2721A-D484-4EFE-A254-7D85775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Partitioning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4AF99410-9266-4907-9D02-18ECBF6C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b="1"/>
              <a:t>Partitioning Methods</a:t>
            </a:r>
          </a:p>
          <a:p>
            <a:pPr lvl="1"/>
            <a:r>
              <a:rPr lang="en-US"/>
              <a:t>Split Rows</a:t>
            </a:r>
          </a:p>
          <a:p>
            <a:pPr lvl="1"/>
            <a:r>
              <a:rPr lang="en-US"/>
              <a:t>Split Columns</a:t>
            </a:r>
          </a:p>
          <a:p>
            <a:pPr lvl="1"/>
            <a:r>
              <a:rPr lang="en-US"/>
              <a:t>Partition by directory</a:t>
            </a:r>
          </a:p>
          <a:p>
            <a:r>
              <a:rPr lang="en-US" b="1"/>
              <a:t>Partitioning Criteria</a:t>
            </a:r>
          </a:p>
          <a:p>
            <a:pPr lvl="1"/>
            <a:r>
              <a:rPr lang="en-US"/>
              <a:t>Key hash table</a:t>
            </a:r>
          </a:p>
          <a:p>
            <a:pPr lvl="1"/>
            <a:r>
              <a:rPr lang="en-US"/>
              <a:t>Range partition</a:t>
            </a:r>
          </a:p>
          <a:p>
            <a:pPr lvl="1"/>
            <a:r>
              <a:rPr lang="en-US"/>
              <a:t>Round-robin</a:t>
            </a:r>
          </a:p>
          <a:p>
            <a:r>
              <a:rPr lang="en-US" b="1"/>
              <a:t>Common issues with partition</a:t>
            </a:r>
          </a:p>
          <a:p>
            <a:pPr lvl="1"/>
            <a:r>
              <a:rPr lang="en-US"/>
              <a:t>Joins and Denormalization</a:t>
            </a:r>
          </a:p>
          <a:p>
            <a:pPr lvl="1"/>
            <a:r>
              <a:rPr lang="en-US"/>
              <a:t>Referential integrity</a:t>
            </a:r>
          </a:p>
          <a:p>
            <a:pPr lvl="1"/>
            <a:r>
              <a:rPr lang="en-US"/>
              <a:t>Rebalancing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8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999010-0AD2-4734-A779-852A1FBE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/>
              <a:t>Reliability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029CD4-2F25-493B-B210-5B323F7CC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04" r="47131" b="-2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D622-5A78-4E21-8BAC-AD94DABB6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/>
              <a:t>Requirement</a:t>
            </a:r>
          </a:p>
          <a:p>
            <a:pPr lvl="1"/>
            <a:r>
              <a:rPr lang="en-US"/>
              <a:t>A transaction can be complicated with many steps. It should either complete or fail, no unknown state.</a:t>
            </a:r>
          </a:p>
          <a:p>
            <a:pPr lvl="1"/>
            <a:r>
              <a:rPr lang="en-US"/>
              <a:t>Timeout is common, retry should not cause duplicate</a:t>
            </a:r>
          </a:p>
          <a:p>
            <a:r>
              <a:rPr lang="en-US"/>
              <a:t>Solution</a:t>
            </a:r>
          </a:p>
          <a:p>
            <a:pPr lvl="1"/>
            <a:r>
              <a:rPr lang="en-US" altLang="zh-CN"/>
              <a:t>I</a:t>
            </a:r>
            <a:r>
              <a:rPr lang="en-US"/>
              <a:t>dempotency </a:t>
            </a:r>
          </a:p>
          <a:p>
            <a:pPr lvl="1"/>
            <a:r>
              <a:rPr lang="en-US"/>
              <a:t>State machine</a:t>
            </a:r>
          </a:p>
          <a:p>
            <a:pPr lvl="1"/>
            <a:r>
              <a:rPr lang="en-US"/>
              <a:t>Write ahead log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7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999010-0AD2-4734-A779-852A1FBE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 dirty="0"/>
              <a:t>Availability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4D2981-0F78-4128-B28D-50F45CF7C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71" r="4295" b="2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D622-5A78-4E21-8BAC-AD94DABB6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 dirty="0"/>
              <a:t>Requirement</a:t>
            </a:r>
          </a:p>
          <a:p>
            <a:pPr lvl="1"/>
            <a:r>
              <a:rPr lang="en-US" dirty="0"/>
              <a:t>Service should be available even part of the system is down</a:t>
            </a:r>
          </a:p>
          <a:p>
            <a:pPr lvl="1"/>
            <a:r>
              <a:rPr lang="en-US" dirty="0"/>
              <a:t>API availability and data availability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Replication</a:t>
            </a:r>
          </a:p>
          <a:p>
            <a:pPr lvl="1"/>
            <a:r>
              <a:rPr lang="en-US" dirty="0"/>
              <a:t>CAP Theorem</a:t>
            </a:r>
          </a:p>
        </p:txBody>
      </p:sp>
    </p:spTree>
    <p:extLst>
      <p:ext uri="{BB962C8B-B14F-4D97-AF65-F5344CB8AC3E}">
        <p14:creationId xmlns:p14="http://schemas.microsoft.com/office/powerpoint/2010/main" val="114452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60D7-6174-42B0-A5E2-D828CE39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933" y="3657600"/>
            <a:ext cx="3727767" cy="56673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Load Balance</a:t>
            </a:r>
          </a:p>
        </p:txBody>
      </p:sp>
      <p:pic>
        <p:nvPicPr>
          <p:cNvPr id="5" name="Picture 4" descr="C:\Users\huanminw\AppData\Local\Microsoft\Windows\INetCache\Content.MSO\B5CDBECB.tmp">
            <a:extLst>
              <a:ext uri="{FF2B5EF4-FFF2-40B4-BE49-F238E27FC236}">
                <a16:creationId xmlns:a16="http://schemas.microsoft.com/office/drawing/2014/main" id="{B1C07A80-39C6-4D61-B462-DFE633E724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8" y="427038"/>
            <a:ext cx="9974580" cy="23085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DEDEC4-BF1D-4F07-997E-810D4B4DF845}"/>
              </a:ext>
            </a:extLst>
          </p:cNvPr>
          <p:cNvSpPr txBox="1">
            <a:spLocks/>
          </p:cNvSpPr>
          <p:nvPr/>
        </p:nvSpPr>
        <p:spPr>
          <a:xfrm>
            <a:off x="5575258" y="1935539"/>
            <a:ext cx="6798033" cy="532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Benefits of Load Balancing</a:t>
            </a:r>
          </a:p>
          <a:p>
            <a:pPr lvl="1"/>
            <a:r>
              <a:rPr lang="en-US" dirty="0"/>
              <a:t>Fail fast, less downtime</a:t>
            </a:r>
          </a:p>
          <a:p>
            <a:pPr lvl="1"/>
            <a:r>
              <a:rPr lang="en-US" dirty="0"/>
              <a:t>Less stressed component</a:t>
            </a:r>
          </a:p>
          <a:p>
            <a:pPr lvl="1"/>
            <a:r>
              <a:rPr lang="en-US" dirty="0"/>
              <a:t>High throughput and less latency</a:t>
            </a:r>
          </a:p>
          <a:p>
            <a:pPr algn="l"/>
            <a:r>
              <a:rPr lang="en-US" b="1" dirty="0"/>
              <a:t>Algorithms</a:t>
            </a:r>
          </a:p>
          <a:p>
            <a:pPr lvl="1"/>
            <a:r>
              <a:rPr lang="en-US" dirty="0"/>
              <a:t>Least Connection </a:t>
            </a:r>
          </a:p>
          <a:p>
            <a:pPr lvl="1"/>
            <a:r>
              <a:rPr lang="en-US" dirty="0"/>
              <a:t>Round Robin</a:t>
            </a:r>
          </a:p>
          <a:p>
            <a:pPr lvl="1"/>
            <a:r>
              <a:rPr lang="en-US" dirty="0"/>
              <a:t>Least response time</a:t>
            </a:r>
          </a:p>
          <a:p>
            <a:pPr lvl="1"/>
            <a:r>
              <a:rPr lang="en-US" dirty="0"/>
              <a:t>Least bandwidth used.</a:t>
            </a:r>
          </a:p>
          <a:p>
            <a:pPr algn="l"/>
            <a:r>
              <a:rPr lang="en-US" b="1" dirty="0"/>
              <a:t>Watch for stateful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4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9776F-A000-4849-9138-ED798B05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Client Server connection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65526-1C9C-4F37-8C91-AAC40FF86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53857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0170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Widescreen</PresentationFormat>
  <Paragraphs>105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Design Principle</vt:lpstr>
      <vt:lpstr>Step by Step</vt:lpstr>
      <vt:lpstr>Key Characteristics of Distributed Systems</vt:lpstr>
      <vt:lpstr>Scalability</vt:lpstr>
      <vt:lpstr>Data Partitioning</vt:lpstr>
      <vt:lpstr>Reliability</vt:lpstr>
      <vt:lpstr>Availability</vt:lpstr>
      <vt:lpstr>Load Balance</vt:lpstr>
      <vt:lpstr>Client Server connection</vt:lpstr>
      <vt:lpstr>Cache</vt:lpstr>
      <vt:lpstr>SQL vs No SQL</vt:lpstr>
      <vt:lpstr>Data Consistency</vt:lpstr>
      <vt:lpstr>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</dc:title>
  <dc:creator>Huanmin Wu</dc:creator>
  <cp:lastModifiedBy>Huanmin Wu</cp:lastModifiedBy>
  <cp:revision>1</cp:revision>
  <dcterms:created xsi:type="dcterms:W3CDTF">2020-02-05T04:11:25Z</dcterms:created>
  <dcterms:modified xsi:type="dcterms:W3CDTF">2020-02-05T04:11:59Z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huanminw@microsoft.com</vt:lpwstr>
  </property>
  <property fmtid="{D5CDD505-2E9C-101B-9397-08002B2CF9AE}" pid="5" name="MSIP_Label_f42aa342-8706-4288-bd11-ebb85995028c_SetDate">
    <vt:lpwstr>2020-02-05T04:11:29.5068704Z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8fe8842f-46ae-4095-afa7-fa09944ec5c0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