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Lst>
  <p:sldSz cy="21945600" cx="32918400"/>
  <p:notesSz cx="6858000" cy="9144000"/>
  <p:embeddedFontLst>
    <p:embeddedFont>
      <p:font typeface="Arial Narrow"/>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033">
          <p15:clr>
            <a:srgbClr val="000000"/>
          </p15:clr>
        </p15:guide>
        <p15:guide id="2" orient="horz" pos="13597">
          <p15:clr>
            <a:srgbClr val="000000"/>
          </p15:clr>
        </p15:guide>
        <p15:guide id="3" orient="horz" pos="13823">
          <p15:clr>
            <a:srgbClr val="000000"/>
          </p15:clr>
        </p15:guide>
        <p15:guide id="4" pos="6724">
          <p15:clr>
            <a:srgbClr val="000000"/>
          </p15:clr>
        </p15:guide>
        <p15:guide id="5" pos="20592">
          <p15:clr>
            <a:srgbClr val="000000"/>
          </p15:clr>
        </p15:guide>
        <p15:guide id="6" pos="10365">
          <p15:clr>
            <a:srgbClr val="000000"/>
          </p15:clr>
        </p15:guide>
        <p15:guide id="7" pos="142">
          <p15:clr>
            <a:srgbClr val="000000"/>
          </p15:clr>
        </p15:guide>
        <p15:guide id="8" pos="7220">
          <p15:clr>
            <a:srgbClr val="000000"/>
          </p15:clr>
        </p15:guide>
        <p15:guide id="9" pos="13614">
          <p15:clr>
            <a:srgbClr val="000000"/>
          </p15:clr>
        </p15:guide>
        <p15:guide id="10" pos="14132">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11" roundtripDataSignature="AMtx7mhGl5LvWXUJqPndnKS2hh6kx6Vf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033" orient="horz"/>
        <p:guide pos="13597" orient="horz"/>
        <p:guide pos="13823" orient="horz"/>
        <p:guide pos="6724"/>
        <p:guide pos="20592"/>
        <p:guide pos="10365"/>
        <p:guide pos="142"/>
        <p:guide pos="7220"/>
        <p:guide pos="13614"/>
        <p:guide pos="14132"/>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font" Target="fonts/ArialNarrow-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ArialNarrow-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rialNarrow-regular.fntdata"/><Relationship Id="rId8" Type="http://schemas.openxmlformats.org/officeDocument/2006/relationships/font" Target="fonts/ArialNarrow-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1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 name="Google Shape;49;p1: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2469356" y="6817784"/>
            <a:ext cx="27979689" cy="4703233"/>
          </a:xfrm>
          <a:prstGeom prst="rect">
            <a:avLst/>
          </a:prstGeom>
          <a:noFill/>
          <a:ln>
            <a:noFill/>
          </a:ln>
        </p:spPr>
        <p:txBody>
          <a:bodyPr anchorCtr="0" anchor="t" bIns="32650" lIns="65300" spcFirstLastPara="1" rIns="65300" wrap="square" tIns="32650">
            <a:noAutofit/>
          </a:bodyPr>
          <a:lstStyle>
            <a:lvl1pPr lvl="0"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9pPr>
          </a:lstStyle>
          <a:p/>
        </p:txBody>
      </p:sp>
      <p:sp>
        <p:nvSpPr>
          <p:cNvPr id="13" name="Google Shape;13;p3"/>
          <p:cNvSpPr txBox="1"/>
          <p:nvPr>
            <p:ph idx="1" type="subTitle"/>
          </p:nvPr>
        </p:nvSpPr>
        <p:spPr>
          <a:xfrm>
            <a:off x="4937523" y="12435417"/>
            <a:ext cx="23043355" cy="5609167"/>
          </a:xfrm>
          <a:prstGeom prst="rect">
            <a:avLst/>
          </a:prstGeom>
          <a:noFill/>
          <a:ln>
            <a:noFill/>
          </a:ln>
        </p:spPr>
        <p:txBody>
          <a:bodyPr anchorCtr="0" anchor="t" bIns="32650" lIns="65300" spcFirstLastPara="1" rIns="65300" wrap="square" tIns="32650">
            <a:noAutofit/>
          </a:bodyPr>
          <a:lstStyle>
            <a:lvl1pPr lvl="0" marR="0" rtl="0" algn="ctr">
              <a:lnSpc>
                <a:spcPct val="100000"/>
              </a:lnSpc>
              <a:spcBef>
                <a:spcPts val="52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lvl="1" marR="0" rtl="0" algn="ctr">
              <a:lnSpc>
                <a:spcPct val="100000"/>
              </a:lnSpc>
              <a:spcBef>
                <a:spcPts val="1980"/>
              </a:spcBef>
              <a:spcAft>
                <a:spcPts val="0"/>
              </a:spcAft>
              <a:buClr>
                <a:schemeClr val="dk1"/>
              </a:buClr>
              <a:buSzPts val="9900"/>
              <a:buFont typeface="Arial"/>
              <a:buNone/>
              <a:defRPr b="0" i="0" sz="9900" u="none" cap="none" strike="noStrike">
                <a:solidFill>
                  <a:schemeClr val="dk1"/>
                </a:solidFill>
                <a:latin typeface="Arial"/>
                <a:ea typeface="Arial"/>
                <a:cs typeface="Arial"/>
                <a:sym typeface="Arial"/>
              </a:defRPr>
            </a:lvl2pPr>
            <a:lvl3pPr lvl="2" marR="0" rtl="0" algn="ctr">
              <a:lnSpc>
                <a:spcPct val="100000"/>
              </a:lnSpc>
              <a:spcBef>
                <a:spcPts val="1680"/>
              </a:spcBef>
              <a:spcAft>
                <a:spcPts val="0"/>
              </a:spcAft>
              <a:buClr>
                <a:schemeClr val="dk1"/>
              </a:buClr>
              <a:buSzPts val="8400"/>
              <a:buFont typeface="Arial"/>
              <a:buNone/>
              <a:defRPr b="0" i="0" sz="8400" u="none" cap="none" strike="noStrike">
                <a:solidFill>
                  <a:schemeClr val="dk1"/>
                </a:solidFill>
                <a:latin typeface="Arial"/>
                <a:ea typeface="Arial"/>
                <a:cs typeface="Arial"/>
                <a:sym typeface="Arial"/>
              </a:defRPr>
            </a:lvl3pPr>
            <a:lvl4pPr lvl="3" marR="0" rtl="0" algn="ctr">
              <a:lnSpc>
                <a:spcPct val="100000"/>
              </a:lnSpc>
              <a:spcBef>
                <a:spcPts val="1420"/>
              </a:spcBef>
              <a:spcAft>
                <a:spcPts val="0"/>
              </a:spcAft>
              <a:buClr>
                <a:schemeClr val="dk1"/>
              </a:buClr>
              <a:buSzPts val="7100"/>
              <a:buFont typeface="Arial"/>
              <a:buNone/>
              <a:defRPr b="0" i="0" sz="7100" u="none" cap="none" strike="noStrike">
                <a:solidFill>
                  <a:schemeClr val="dk1"/>
                </a:solidFill>
                <a:latin typeface="Arial"/>
                <a:ea typeface="Arial"/>
                <a:cs typeface="Arial"/>
                <a:sym typeface="Arial"/>
              </a:defRPr>
            </a:lvl4pPr>
            <a:lvl5pPr lvl="4" marR="0" rtl="0" algn="ctr">
              <a:lnSpc>
                <a:spcPct val="100000"/>
              </a:lnSpc>
              <a:spcBef>
                <a:spcPts val="1420"/>
              </a:spcBef>
              <a:spcAft>
                <a:spcPts val="0"/>
              </a:spcAft>
              <a:buClr>
                <a:schemeClr val="dk1"/>
              </a:buClr>
              <a:buSzPts val="7100"/>
              <a:buFont typeface="Arial"/>
              <a:buNone/>
              <a:defRPr b="0" i="0" sz="7100" u="none" cap="none" strike="noStrike">
                <a:solidFill>
                  <a:schemeClr val="dk1"/>
                </a:solidFill>
                <a:latin typeface="Arial"/>
                <a:ea typeface="Arial"/>
                <a:cs typeface="Arial"/>
                <a:sym typeface="Arial"/>
              </a:defRPr>
            </a:lvl5pPr>
            <a:lvl6pPr lvl="5" marR="0" rtl="0" algn="ctr">
              <a:lnSpc>
                <a:spcPct val="100000"/>
              </a:lnSpc>
              <a:spcBef>
                <a:spcPts val="1420"/>
              </a:spcBef>
              <a:spcAft>
                <a:spcPts val="0"/>
              </a:spcAft>
              <a:buClr>
                <a:schemeClr val="dk1"/>
              </a:buClr>
              <a:buSzPts val="7100"/>
              <a:buFont typeface="Arial"/>
              <a:buNone/>
              <a:defRPr b="0" i="0" sz="7100" u="none" cap="none" strike="noStrike">
                <a:solidFill>
                  <a:schemeClr val="dk1"/>
                </a:solidFill>
                <a:latin typeface="Arial"/>
                <a:ea typeface="Arial"/>
                <a:cs typeface="Arial"/>
                <a:sym typeface="Arial"/>
              </a:defRPr>
            </a:lvl6pPr>
            <a:lvl7pPr lvl="6" marR="0" rtl="0" algn="ctr">
              <a:lnSpc>
                <a:spcPct val="100000"/>
              </a:lnSpc>
              <a:spcBef>
                <a:spcPts val="1420"/>
              </a:spcBef>
              <a:spcAft>
                <a:spcPts val="0"/>
              </a:spcAft>
              <a:buClr>
                <a:schemeClr val="dk1"/>
              </a:buClr>
              <a:buSzPts val="7100"/>
              <a:buFont typeface="Arial"/>
              <a:buNone/>
              <a:defRPr b="0" i="0" sz="7100" u="none" cap="none" strike="noStrike">
                <a:solidFill>
                  <a:schemeClr val="dk1"/>
                </a:solidFill>
                <a:latin typeface="Arial"/>
                <a:ea typeface="Arial"/>
                <a:cs typeface="Arial"/>
                <a:sym typeface="Arial"/>
              </a:defRPr>
            </a:lvl7pPr>
            <a:lvl8pPr lvl="7" marR="0" rtl="0" algn="ctr">
              <a:lnSpc>
                <a:spcPct val="100000"/>
              </a:lnSpc>
              <a:spcBef>
                <a:spcPts val="1420"/>
              </a:spcBef>
              <a:spcAft>
                <a:spcPts val="0"/>
              </a:spcAft>
              <a:buClr>
                <a:schemeClr val="dk1"/>
              </a:buClr>
              <a:buSzPts val="7100"/>
              <a:buFont typeface="Arial"/>
              <a:buNone/>
              <a:defRPr b="0" i="0" sz="7100" u="none" cap="none" strike="noStrike">
                <a:solidFill>
                  <a:schemeClr val="dk1"/>
                </a:solidFill>
                <a:latin typeface="Arial"/>
                <a:ea typeface="Arial"/>
                <a:cs typeface="Arial"/>
                <a:sym typeface="Arial"/>
              </a:defRPr>
            </a:lvl8pPr>
            <a:lvl9pPr lvl="8" marR="0" rtl="0" algn="ctr">
              <a:lnSpc>
                <a:spcPct val="100000"/>
              </a:lnSpc>
              <a:spcBef>
                <a:spcPts val="1420"/>
              </a:spcBef>
              <a:spcAft>
                <a:spcPts val="0"/>
              </a:spcAft>
              <a:buClr>
                <a:schemeClr val="dk1"/>
              </a:buClr>
              <a:buSzPts val="7100"/>
              <a:buFont typeface="Arial"/>
              <a:buNone/>
              <a:defRPr b="0" i="0" sz="71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1" name="Shape 41"/>
        <p:cNvGrpSpPr/>
        <p:nvPr/>
      </p:nvGrpSpPr>
      <p:grpSpPr>
        <a:xfrm>
          <a:off x="0" y="0"/>
          <a:ext cx="0" cy="0"/>
          <a:chOff x="0" y="0"/>
          <a:chExt cx="0" cy="0"/>
        </a:xfrm>
      </p:grpSpPr>
      <p:sp>
        <p:nvSpPr>
          <p:cNvPr id="42" name="Google Shape;42;p12"/>
          <p:cNvSpPr txBox="1"/>
          <p:nvPr>
            <p:ph type="title"/>
          </p:nvPr>
        </p:nvSpPr>
        <p:spPr>
          <a:xfrm>
            <a:off x="2600325" y="14102292"/>
            <a:ext cx="27980879" cy="4358217"/>
          </a:xfrm>
          <a:prstGeom prst="rect">
            <a:avLst/>
          </a:prstGeom>
          <a:noFill/>
          <a:ln>
            <a:noFill/>
          </a:ln>
        </p:spPr>
        <p:txBody>
          <a:bodyPr anchorCtr="0" anchor="t" bIns="32650" lIns="65300" spcFirstLastPara="1" rIns="65300" wrap="square" tIns="32650">
            <a:noAutofit/>
          </a:bodyPr>
          <a:lstStyle>
            <a:lvl1pPr lvl="0" marR="0" rtl="0" algn="l">
              <a:lnSpc>
                <a:spcPct val="100000"/>
              </a:lnSpc>
              <a:spcBef>
                <a:spcPts val="0"/>
              </a:spcBef>
              <a:spcAft>
                <a:spcPts val="0"/>
              </a:spcAft>
              <a:buClr>
                <a:srgbClr val="000000"/>
              </a:buClr>
              <a:buSzPts val="1400"/>
              <a:buFont typeface="Arial"/>
              <a:buNone/>
              <a:defRPr b="1" i="0" sz="29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9pPr>
          </a:lstStyle>
          <a:p/>
        </p:txBody>
      </p:sp>
      <p:sp>
        <p:nvSpPr>
          <p:cNvPr id="43" name="Google Shape;43;p12"/>
          <p:cNvSpPr txBox="1"/>
          <p:nvPr>
            <p:ph idx="1" type="body"/>
          </p:nvPr>
        </p:nvSpPr>
        <p:spPr>
          <a:xfrm>
            <a:off x="2600325" y="9301692"/>
            <a:ext cx="27980879" cy="4800600"/>
          </a:xfrm>
          <a:prstGeom prst="rect">
            <a:avLst/>
          </a:prstGeom>
          <a:noFill/>
          <a:ln>
            <a:noFill/>
          </a:ln>
        </p:spPr>
        <p:txBody>
          <a:bodyPr anchorCtr="0" anchor="b" bIns="32650" lIns="65300" spcFirstLastPara="1" rIns="65300" wrap="square" tIns="32650">
            <a:noAutofit/>
          </a:bodyPr>
          <a:lstStyle>
            <a:lvl1pPr indent="-228600" lvl="0" marL="457200" marR="0" rtl="0" algn="r">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26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2pPr>
            <a:lvl3pPr indent="-228600" lvl="2" marL="1371600" marR="0" rtl="0" algn="l">
              <a:lnSpc>
                <a:spcPct val="100000"/>
              </a:lnSpc>
              <a:spcBef>
                <a:spcPts val="22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4" name="Shape 44"/>
        <p:cNvGrpSpPr/>
        <p:nvPr/>
      </p:nvGrpSpPr>
      <p:grpSpPr>
        <a:xfrm>
          <a:off x="0" y="0"/>
          <a:ext cx="0" cy="0"/>
          <a:chOff x="0" y="0"/>
          <a:chExt cx="0" cy="0"/>
        </a:xfrm>
      </p:grpSpPr>
      <p:sp>
        <p:nvSpPr>
          <p:cNvPr id="45" name="Google Shape;45;p13"/>
          <p:cNvSpPr txBox="1"/>
          <p:nvPr>
            <p:ph type="title"/>
          </p:nvPr>
        </p:nvSpPr>
        <p:spPr>
          <a:xfrm>
            <a:off x="1645444" y="878417"/>
            <a:ext cx="29627512" cy="3657600"/>
          </a:xfrm>
          <a:prstGeom prst="rect">
            <a:avLst/>
          </a:prstGeom>
          <a:noFill/>
          <a:ln>
            <a:noFill/>
          </a:ln>
        </p:spPr>
        <p:txBody>
          <a:bodyPr anchorCtr="0" anchor="t" bIns="32650" lIns="65300" spcFirstLastPara="1" rIns="65300" wrap="square" tIns="32650">
            <a:noAutofit/>
          </a:bodyPr>
          <a:lstStyle>
            <a:lvl1pPr lvl="0"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9pPr>
          </a:lstStyle>
          <a:p/>
        </p:txBody>
      </p:sp>
      <p:sp>
        <p:nvSpPr>
          <p:cNvPr id="46" name="Google Shape;46;p13"/>
          <p:cNvSpPr txBox="1"/>
          <p:nvPr>
            <p:ph idx="1" type="body"/>
          </p:nvPr>
        </p:nvSpPr>
        <p:spPr>
          <a:xfrm>
            <a:off x="1645444" y="5120217"/>
            <a:ext cx="29627512" cy="14483292"/>
          </a:xfrm>
          <a:prstGeom prst="rect">
            <a:avLst/>
          </a:prstGeom>
          <a:noFill/>
          <a:ln>
            <a:noFill/>
          </a:ln>
        </p:spPr>
        <p:txBody>
          <a:bodyPr anchorCtr="0" anchor="t" bIns="32650" lIns="65300" spcFirstLastPara="1" rIns="65300" wrap="square" tIns="32650">
            <a:noAutofit/>
          </a:bodyPr>
          <a:lstStyle>
            <a:lvl1pPr indent="-228600" lvl="0" marL="457200" marR="0" rtl="0" algn="r">
              <a:lnSpc>
                <a:spcPct val="100000"/>
              </a:lnSpc>
              <a:spcBef>
                <a:spcPts val="52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1pPr>
            <a:lvl2pPr indent="-857250" lvl="1" marL="914400" marR="0" rtl="0" algn="l">
              <a:lnSpc>
                <a:spcPct val="100000"/>
              </a:lnSpc>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2pPr>
            <a:lvl3pPr indent="-762000" lvl="2" marL="1371600" marR="0" rtl="0" algn="l">
              <a:lnSpc>
                <a:spcPct val="100000"/>
              </a:lnSpc>
              <a:spcBef>
                <a:spcPts val="1680"/>
              </a:spcBef>
              <a:spcAft>
                <a:spcPts val="0"/>
              </a:spcAft>
              <a:buClr>
                <a:schemeClr val="dk1"/>
              </a:buClr>
              <a:buSzPts val="8400"/>
              <a:buFont typeface="Arial"/>
              <a:buChar char="•"/>
              <a:defRPr b="0" i="0" sz="8400" u="none" cap="none" strike="noStrike">
                <a:solidFill>
                  <a:schemeClr val="dk1"/>
                </a:solidFill>
                <a:latin typeface="Arial"/>
                <a:ea typeface="Arial"/>
                <a:cs typeface="Arial"/>
                <a:sym typeface="Arial"/>
              </a:defRPr>
            </a:lvl3pPr>
            <a:lvl4pPr indent="-679450" lvl="3" marL="1828800"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4pPr>
            <a:lvl5pPr indent="-679450" lvl="4" marL="2286000"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5pPr>
            <a:lvl6pPr indent="-679450" lvl="5" marL="2743200"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6pPr>
            <a:lvl7pPr indent="-679450" lvl="6" marL="3200400"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7pPr>
            <a:lvl8pPr indent="-679450" lvl="7" marL="3657600"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8pPr>
            <a:lvl9pPr indent="-679450" lvl="8" marL="4114800"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 name="Shape 14"/>
        <p:cNvGrpSpPr/>
        <p:nvPr/>
      </p:nvGrpSpPr>
      <p:grpSpPr>
        <a:xfrm>
          <a:off x="0" y="0"/>
          <a:ext cx="0" cy="0"/>
          <a:chOff x="0" y="0"/>
          <a:chExt cx="0" cy="0"/>
        </a:xfrm>
      </p:grpSpPr>
      <p:sp>
        <p:nvSpPr>
          <p:cNvPr id="15" name="Google Shape;15;p4"/>
          <p:cNvSpPr txBox="1"/>
          <p:nvPr>
            <p:ph type="title"/>
          </p:nvPr>
        </p:nvSpPr>
        <p:spPr>
          <a:xfrm rot="5400000">
            <a:off x="18206971" y="6537524"/>
            <a:ext cx="18725092" cy="7406878"/>
          </a:xfrm>
          <a:prstGeom prst="rect">
            <a:avLst/>
          </a:prstGeom>
          <a:noFill/>
          <a:ln>
            <a:noFill/>
          </a:ln>
        </p:spPr>
        <p:txBody>
          <a:bodyPr anchorCtr="0" anchor="t" bIns="32650" lIns="65300" spcFirstLastPara="1" rIns="65300" wrap="square" tIns="32650">
            <a:noAutofit/>
          </a:bodyPr>
          <a:lstStyle>
            <a:lvl1pPr lvl="0"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9pPr>
          </a:lstStyle>
          <a:p/>
        </p:txBody>
      </p:sp>
      <p:sp>
        <p:nvSpPr>
          <p:cNvPr id="16" name="Google Shape;16;p4"/>
          <p:cNvSpPr txBox="1"/>
          <p:nvPr>
            <p:ph idx="1" type="body"/>
          </p:nvPr>
        </p:nvSpPr>
        <p:spPr>
          <a:xfrm rot="5400000">
            <a:off x="3336066" y="-812204"/>
            <a:ext cx="18725092" cy="22106335"/>
          </a:xfrm>
          <a:prstGeom prst="rect">
            <a:avLst/>
          </a:prstGeom>
          <a:noFill/>
          <a:ln>
            <a:noFill/>
          </a:ln>
        </p:spPr>
        <p:txBody>
          <a:bodyPr anchorCtr="0" anchor="t" bIns="32650" lIns="65300" spcFirstLastPara="1" rIns="65300" wrap="square" tIns="32650">
            <a:noAutofit/>
          </a:bodyPr>
          <a:lstStyle>
            <a:lvl1pPr indent="-228600" lvl="0" marL="457200" marR="0" rtl="0" algn="r">
              <a:lnSpc>
                <a:spcPct val="100000"/>
              </a:lnSpc>
              <a:spcBef>
                <a:spcPts val="52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1pPr>
            <a:lvl2pPr indent="-857250" lvl="1" marL="914400" marR="0" rtl="0" algn="l">
              <a:lnSpc>
                <a:spcPct val="100000"/>
              </a:lnSpc>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2pPr>
            <a:lvl3pPr indent="-762000" lvl="2" marL="1371600" marR="0" rtl="0" algn="l">
              <a:lnSpc>
                <a:spcPct val="100000"/>
              </a:lnSpc>
              <a:spcBef>
                <a:spcPts val="1680"/>
              </a:spcBef>
              <a:spcAft>
                <a:spcPts val="0"/>
              </a:spcAft>
              <a:buClr>
                <a:schemeClr val="dk1"/>
              </a:buClr>
              <a:buSzPts val="8400"/>
              <a:buFont typeface="Arial"/>
              <a:buChar char="•"/>
              <a:defRPr b="0" i="0" sz="8400" u="none" cap="none" strike="noStrike">
                <a:solidFill>
                  <a:schemeClr val="dk1"/>
                </a:solidFill>
                <a:latin typeface="Arial"/>
                <a:ea typeface="Arial"/>
                <a:cs typeface="Arial"/>
                <a:sym typeface="Arial"/>
              </a:defRPr>
            </a:lvl3pPr>
            <a:lvl4pPr indent="-679450" lvl="3" marL="1828800"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4pPr>
            <a:lvl5pPr indent="-679450" lvl="4" marL="2286000"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5pPr>
            <a:lvl6pPr indent="-679450" lvl="5" marL="2743200"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6pPr>
            <a:lvl7pPr indent="-679450" lvl="6" marL="3200400"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7pPr>
            <a:lvl8pPr indent="-679450" lvl="7" marL="3657600"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8pPr>
            <a:lvl9pPr indent="-679450" lvl="8" marL="4114800"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7" name="Shape 17"/>
        <p:cNvGrpSpPr/>
        <p:nvPr/>
      </p:nvGrpSpPr>
      <p:grpSpPr>
        <a:xfrm>
          <a:off x="0" y="0"/>
          <a:ext cx="0" cy="0"/>
          <a:chOff x="0" y="0"/>
          <a:chExt cx="0" cy="0"/>
        </a:xfrm>
      </p:grpSpPr>
      <p:sp>
        <p:nvSpPr>
          <p:cNvPr id="18" name="Google Shape;18;p5"/>
          <p:cNvSpPr txBox="1"/>
          <p:nvPr>
            <p:ph type="title"/>
          </p:nvPr>
        </p:nvSpPr>
        <p:spPr>
          <a:xfrm>
            <a:off x="1645444" y="878417"/>
            <a:ext cx="29627512" cy="3657600"/>
          </a:xfrm>
          <a:prstGeom prst="rect">
            <a:avLst/>
          </a:prstGeom>
          <a:noFill/>
          <a:ln>
            <a:noFill/>
          </a:ln>
        </p:spPr>
        <p:txBody>
          <a:bodyPr anchorCtr="0" anchor="t" bIns="32650" lIns="65300" spcFirstLastPara="1" rIns="65300" wrap="square" tIns="32650">
            <a:noAutofit/>
          </a:bodyPr>
          <a:lstStyle>
            <a:lvl1pPr lvl="0"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9pPr>
          </a:lstStyle>
          <a:p/>
        </p:txBody>
      </p:sp>
      <p:sp>
        <p:nvSpPr>
          <p:cNvPr id="19" name="Google Shape;19;p5"/>
          <p:cNvSpPr txBox="1"/>
          <p:nvPr>
            <p:ph idx="1" type="body"/>
          </p:nvPr>
        </p:nvSpPr>
        <p:spPr>
          <a:xfrm rot="5400000">
            <a:off x="9217554" y="-2451893"/>
            <a:ext cx="14483292" cy="29627512"/>
          </a:xfrm>
          <a:prstGeom prst="rect">
            <a:avLst/>
          </a:prstGeom>
          <a:noFill/>
          <a:ln>
            <a:noFill/>
          </a:ln>
        </p:spPr>
        <p:txBody>
          <a:bodyPr anchorCtr="0" anchor="t" bIns="32650" lIns="65300" spcFirstLastPara="1" rIns="65300" wrap="square" tIns="32650">
            <a:noAutofit/>
          </a:bodyPr>
          <a:lstStyle>
            <a:lvl1pPr indent="-228600" lvl="0" marL="457200" marR="0" rtl="0" algn="r">
              <a:lnSpc>
                <a:spcPct val="100000"/>
              </a:lnSpc>
              <a:spcBef>
                <a:spcPts val="520"/>
              </a:spcBef>
              <a:spcAft>
                <a:spcPts val="0"/>
              </a:spcAft>
              <a:buClr>
                <a:srgbClr val="000000"/>
              </a:buClr>
              <a:buSzPts val="1400"/>
              <a:buFont typeface="Arial"/>
              <a:buNone/>
              <a:defRPr b="0" i="0" sz="2600" u="none" cap="none" strike="noStrike">
                <a:solidFill>
                  <a:schemeClr val="dk1"/>
                </a:solidFill>
                <a:latin typeface="Arial"/>
                <a:ea typeface="Arial"/>
                <a:cs typeface="Arial"/>
                <a:sym typeface="Arial"/>
              </a:defRPr>
            </a:lvl1pPr>
            <a:lvl2pPr indent="-857250" lvl="1" marL="914400" marR="0" rtl="0" algn="l">
              <a:lnSpc>
                <a:spcPct val="100000"/>
              </a:lnSpc>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2pPr>
            <a:lvl3pPr indent="-762000" lvl="2" marL="1371600" marR="0" rtl="0" algn="l">
              <a:lnSpc>
                <a:spcPct val="100000"/>
              </a:lnSpc>
              <a:spcBef>
                <a:spcPts val="1680"/>
              </a:spcBef>
              <a:spcAft>
                <a:spcPts val="0"/>
              </a:spcAft>
              <a:buClr>
                <a:schemeClr val="dk1"/>
              </a:buClr>
              <a:buSzPts val="8400"/>
              <a:buFont typeface="Arial"/>
              <a:buChar char="•"/>
              <a:defRPr b="0" i="0" sz="8400" u="none" cap="none" strike="noStrike">
                <a:solidFill>
                  <a:schemeClr val="dk1"/>
                </a:solidFill>
                <a:latin typeface="Arial"/>
                <a:ea typeface="Arial"/>
                <a:cs typeface="Arial"/>
                <a:sym typeface="Arial"/>
              </a:defRPr>
            </a:lvl3pPr>
            <a:lvl4pPr indent="-679450" lvl="3" marL="1828800"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4pPr>
            <a:lvl5pPr indent="-679450" lvl="4" marL="2286000"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5pPr>
            <a:lvl6pPr indent="-679450" lvl="5" marL="2743200"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6pPr>
            <a:lvl7pPr indent="-679450" lvl="6" marL="3200400"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7pPr>
            <a:lvl8pPr indent="-679450" lvl="7" marL="3657600"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8pPr>
            <a:lvl9pPr indent="-679450" lvl="8" marL="4114800" marR="0" rtl="0" algn="l">
              <a:lnSpc>
                <a:spcPct val="100000"/>
              </a:lnSpc>
              <a:spcBef>
                <a:spcPts val="1420"/>
              </a:spcBef>
              <a:spcAft>
                <a:spcPts val="0"/>
              </a:spcAft>
              <a:buClr>
                <a:schemeClr val="dk1"/>
              </a:buClr>
              <a:buSzPts val="7100"/>
              <a:buFont typeface="Arial"/>
              <a:buChar char="»"/>
              <a:defRPr b="0" i="0" sz="71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0" name="Shape 20"/>
        <p:cNvGrpSpPr/>
        <p:nvPr/>
      </p:nvGrpSpPr>
      <p:grpSpPr>
        <a:xfrm>
          <a:off x="0" y="0"/>
          <a:ext cx="0" cy="0"/>
          <a:chOff x="0" y="0"/>
          <a:chExt cx="0" cy="0"/>
        </a:xfrm>
      </p:grpSpPr>
      <p:sp>
        <p:nvSpPr>
          <p:cNvPr id="21" name="Google Shape;21;p6"/>
          <p:cNvSpPr txBox="1"/>
          <p:nvPr>
            <p:ph type="title"/>
          </p:nvPr>
        </p:nvSpPr>
        <p:spPr>
          <a:xfrm>
            <a:off x="6451998" y="15361709"/>
            <a:ext cx="19751278" cy="1813983"/>
          </a:xfrm>
          <a:prstGeom prst="rect">
            <a:avLst/>
          </a:prstGeom>
          <a:noFill/>
          <a:ln>
            <a:noFill/>
          </a:ln>
        </p:spPr>
        <p:txBody>
          <a:bodyPr anchorCtr="0" anchor="b" bIns="32650" lIns="65300" spcFirstLastPara="1" rIns="65300" wrap="square" tIns="32650">
            <a:noAutofit/>
          </a:bodyPr>
          <a:lstStyle>
            <a:lvl1pPr lvl="0" marR="0" rtl="0" algn="l">
              <a:lnSpc>
                <a:spcPct val="100000"/>
              </a:lnSpc>
              <a:spcBef>
                <a:spcPts val="0"/>
              </a:spcBef>
              <a:spcAft>
                <a:spcPts val="0"/>
              </a:spcAft>
              <a:buClr>
                <a:srgbClr val="000000"/>
              </a:buClr>
              <a:buSzPts val="1400"/>
              <a:buFont typeface="Arial"/>
              <a:buNone/>
              <a:defRPr b="1" i="0" sz="1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9pPr>
          </a:lstStyle>
          <a:p/>
        </p:txBody>
      </p:sp>
      <p:sp>
        <p:nvSpPr>
          <p:cNvPr id="22" name="Google Shape;22;p6"/>
          <p:cNvSpPr/>
          <p:nvPr>
            <p:ph idx="2" type="pic"/>
          </p:nvPr>
        </p:nvSpPr>
        <p:spPr>
          <a:xfrm>
            <a:off x="6451998" y="1961092"/>
            <a:ext cx="19751278" cy="13166725"/>
          </a:xfrm>
          <a:prstGeom prst="rect">
            <a:avLst/>
          </a:prstGeom>
          <a:noFill/>
          <a:ln>
            <a:noFill/>
          </a:ln>
        </p:spPr>
        <p:txBody>
          <a:bodyPr anchorCtr="0" anchor="t" bIns="32650" lIns="65300" spcFirstLastPara="1" rIns="65300" wrap="square" tIns="32650">
            <a:noAutofit/>
          </a:bodyPr>
          <a:lstStyle>
            <a:lvl1pPr lvl="0" marR="0" rtl="0" algn="r">
              <a:lnSpc>
                <a:spcPct val="100000"/>
              </a:lnSpc>
              <a:spcBef>
                <a:spcPts val="460"/>
              </a:spcBef>
              <a:spcAft>
                <a:spcPts val="0"/>
              </a:spcAft>
              <a:buClr>
                <a:schemeClr val="dk1"/>
              </a:buClr>
              <a:buSzPts val="2300"/>
              <a:buFont typeface="Arial"/>
              <a:buNone/>
              <a:defRPr b="0" i="0" sz="2300" u="none" cap="none" strike="noStrike">
                <a:solidFill>
                  <a:schemeClr val="dk1"/>
                </a:solidFill>
                <a:latin typeface="Arial"/>
                <a:ea typeface="Arial"/>
                <a:cs typeface="Arial"/>
                <a:sym typeface="Arial"/>
              </a:defRPr>
            </a:lvl1pPr>
            <a:lvl2pPr lvl="1"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340"/>
              </a:spcBef>
              <a:spcAft>
                <a:spcPts val="0"/>
              </a:spcAft>
              <a:buClr>
                <a:schemeClr val="dk1"/>
              </a:buClr>
              <a:buSzPts val="1700"/>
              <a:buFont typeface="Arial"/>
              <a:buNone/>
              <a:defRPr b="0" i="0" sz="1700" u="none" cap="none" strike="noStrike">
                <a:solidFill>
                  <a:schemeClr val="dk1"/>
                </a:solidFill>
                <a:latin typeface="Arial"/>
                <a:ea typeface="Arial"/>
                <a:cs typeface="Arial"/>
                <a:sym typeface="Arial"/>
              </a:defRPr>
            </a:lvl3pPr>
            <a:lvl4pPr lvl="3"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3" name="Google Shape;23;p6"/>
          <p:cNvSpPr txBox="1"/>
          <p:nvPr>
            <p:ph idx="1" type="body"/>
          </p:nvPr>
        </p:nvSpPr>
        <p:spPr>
          <a:xfrm>
            <a:off x="6451998" y="17175692"/>
            <a:ext cx="19751278" cy="2574925"/>
          </a:xfrm>
          <a:prstGeom prst="rect">
            <a:avLst/>
          </a:prstGeom>
          <a:noFill/>
          <a:ln>
            <a:noFill/>
          </a:ln>
        </p:spPr>
        <p:txBody>
          <a:bodyPr anchorCtr="0" anchor="t" bIns="32650" lIns="65300" spcFirstLastPara="1" rIns="65300" wrap="square" tIns="32650">
            <a:noAutofit/>
          </a:bodyPr>
          <a:lstStyle>
            <a:lvl1pPr indent="-228600" lvl="0" marL="457200" marR="0" rtl="0" algn="r">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228600" lvl="1" marL="914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2pPr>
            <a:lvl3pPr indent="-228600" lvl="2" marL="1371600" marR="0" rtl="0" algn="l">
              <a:lnSpc>
                <a:spcPct val="100000"/>
              </a:lnSpc>
              <a:spcBef>
                <a:spcPts val="140"/>
              </a:spcBef>
              <a:spcAft>
                <a:spcPts val="0"/>
              </a:spcAft>
              <a:buClr>
                <a:schemeClr val="dk1"/>
              </a:buClr>
              <a:buSzPts val="700"/>
              <a:buFont typeface="Arial"/>
              <a:buNone/>
              <a:defRPr b="0" i="0" sz="700" u="none" cap="none" strike="noStrike">
                <a:solidFill>
                  <a:schemeClr val="dk1"/>
                </a:solidFill>
                <a:latin typeface="Arial"/>
                <a:ea typeface="Arial"/>
                <a:cs typeface="Arial"/>
                <a:sym typeface="Arial"/>
              </a:defRPr>
            </a:lvl3pPr>
            <a:lvl4pPr indent="-228600" lvl="3" marL="1828800" marR="0" rtl="0" algn="l">
              <a:lnSpc>
                <a:spcPct val="100000"/>
              </a:lnSpc>
              <a:spcBef>
                <a:spcPts val="120"/>
              </a:spcBef>
              <a:spcAft>
                <a:spcPts val="0"/>
              </a:spcAft>
              <a:buClr>
                <a:schemeClr val="dk1"/>
              </a:buClr>
              <a:buSzPts val="600"/>
              <a:buFont typeface="Arial"/>
              <a:buNone/>
              <a:defRPr b="0" i="0" sz="600" u="none" cap="none" strike="noStrike">
                <a:solidFill>
                  <a:schemeClr val="dk1"/>
                </a:solidFill>
                <a:latin typeface="Arial"/>
                <a:ea typeface="Arial"/>
                <a:cs typeface="Arial"/>
                <a:sym typeface="Arial"/>
              </a:defRPr>
            </a:lvl4pPr>
            <a:lvl5pPr indent="-228600" lvl="4" marL="2286000" marR="0" rtl="0" algn="l">
              <a:lnSpc>
                <a:spcPct val="100000"/>
              </a:lnSpc>
              <a:spcBef>
                <a:spcPts val="120"/>
              </a:spcBef>
              <a:spcAft>
                <a:spcPts val="0"/>
              </a:spcAft>
              <a:buClr>
                <a:schemeClr val="dk1"/>
              </a:buClr>
              <a:buSzPts val="600"/>
              <a:buFont typeface="Arial"/>
              <a:buNone/>
              <a:defRPr b="0" i="0" sz="600" u="none" cap="none" strike="noStrike">
                <a:solidFill>
                  <a:schemeClr val="dk1"/>
                </a:solidFill>
                <a:latin typeface="Arial"/>
                <a:ea typeface="Arial"/>
                <a:cs typeface="Arial"/>
                <a:sym typeface="Arial"/>
              </a:defRPr>
            </a:lvl5pPr>
            <a:lvl6pPr indent="-228600" lvl="5" marL="2743200" marR="0" rtl="0" algn="l">
              <a:lnSpc>
                <a:spcPct val="100000"/>
              </a:lnSpc>
              <a:spcBef>
                <a:spcPts val="120"/>
              </a:spcBef>
              <a:spcAft>
                <a:spcPts val="0"/>
              </a:spcAft>
              <a:buClr>
                <a:schemeClr val="dk1"/>
              </a:buClr>
              <a:buSzPts val="600"/>
              <a:buFont typeface="Arial"/>
              <a:buNone/>
              <a:defRPr b="0" i="0" sz="600" u="none" cap="none" strike="noStrike">
                <a:solidFill>
                  <a:schemeClr val="dk1"/>
                </a:solidFill>
                <a:latin typeface="Arial"/>
                <a:ea typeface="Arial"/>
                <a:cs typeface="Arial"/>
                <a:sym typeface="Arial"/>
              </a:defRPr>
            </a:lvl6pPr>
            <a:lvl7pPr indent="-228600" lvl="6" marL="3200400" marR="0" rtl="0" algn="l">
              <a:lnSpc>
                <a:spcPct val="100000"/>
              </a:lnSpc>
              <a:spcBef>
                <a:spcPts val="120"/>
              </a:spcBef>
              <a:spcAft>
                <a:spcPts val="0"/>
              </a:spcAft>
              <a:buClr>
                <a:schemeClr val="dk1"/>
              </a:buClr>
              <a:buSzPts val="600"/>
              <a:buFont typeface="Arial"/>
              <a:buNone/>
              <a:defRPr b="0" i="0" sz="600" u="none" cap="none" strike="noStrike">
                <a:solidFill>
                  <a:schemeClr val="dk1"/>
                </a:solidFill>
                <a:latin typeface="Arial"/>
                <a:ea typeface="Arial"/>
                <a:cs typeface="Arial"/>
                <a:sym typeface="Arial"/>
              </a:defRPr>
            </a:lvl7pPr>
            <a:lvl8pPr indent="-228600" lvl="7" marL="3657600" marR="0" rtl="0" algn="l">
              <a:lnSpc>
                <a:spcPct val="100000"/>
              </a:lnSpc>
              <a:spcBef>
                <a:spcPts val="120"/>
              </a:spcBef>
              <a:spcAft>
                <a:spcPts val="0"/>
              </a:spcAft>
              <a:buClr>
                <a:schemeClr val="dk1"/>
              </a:buClr>
              <a:buSzPts val="600"/>
              <a:buFont typeface="Arial"/>
              <a:buNone/>
              <a:defRPr b="0" i="0" sz="600" u="none" cap="none" strike="noStrike">
                <a:solidFill>
                  <a:schemeClr val="dk1"/>
                </a:solidFill>
                <a:latin typeface="Arial"/>
                <a:ea typeface="Arial"/>
                <a:cs typeface="Arial"/>
                <a:sym typeface="Arial"/>
              </a:defRPr>
            </a:lvl8pPr>
            <a:lvl9pPr indent="-228600" lvl="8" marL="4114800" marR="0" rtl="0" algn="l">
              <a:lnSpc>
                <a:spcPct val="100000"/>
              </a:lnSpc>
              <a:spcBef>
                <a:spcPts val="120"/>
              </a:spcBef>
              <a:spcAft>
                <a:spcPts val="0"/>
              </a:spcAft>
              <a:buClr>
                <a:schemeClr val="dk1"/>
              </a:buClr>
              <a:buSzPts val="600"/>
              <a:buFont typeface="Arial"/>
              <a:buNone/>
              <a:defRPr b="0" i="0" sz="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4" name="Shape 24"/>
        <p:cNvGrpSpPr/>
        <p:nvPr/>
      </p:nvGrpSpPr>
      <p:grpSpPr>
        <a:xfrm>
          <a:off x="0" y="0"/>
          <a:ext cx="0" cy="0"/>
          <a:chOff x="0" y="0"/>
          <a:chExt cx="0" cy="0"/>
        </a:xfrm>
      </p:grpSpPr>
      <p:sp>
        <p:nvSpPr>
          <p:cNvPr id="25" name="Google Shape;25;p7"/>
          <p:cNvSpPr txBox="1"/>
          <p:nvPr>
            <p:ph type="title"/>
          </p:nvPr>
        </p:nvSpPr>
        <p:spPr>
          <a:xfrm>
            <a:off x="1645444" y="874184"/>
            <a:ext cx="10829925" cy="3717925"/>
          </a:xfrm>
          <a:prstGeom prst="rect">
            <a:avLst/>
          </a:prstGeom>
          <a:noFill/>
          <a:ln>
            <a:noFill/>
          </a:ln>
        </p:spPr>
        <p:txBody>
          <a:bodyPr anchorCtr="0" anchor="b" bIns="32650" lIns="65300" spcFirstLastPara="1" rIns="65300" wrap="square" tIns="32650">
            <a:noAutofit/>
          </a:bodyPr>
          <a:lstStyle>
            <a:lvl1pPr lvl="0" marR="0" rtl="0" algn="l">
              <a:lnSpc>
                <a:spcPct val="100000"/>
              </a:lnSpc>
              <a:spcBef>
                <a:spcPts val="0"/>
              </a:spcBef>
              <a:spcAft>
                <a:spcPts val="0"/>
              </a:spcAft>
              <a:buClr>
                <a:srgbClr val="000000"/>
              </a:buClr>
              <a:buSzPts val="1400"/>
              <a:buFont typeface="Arial"/>
              <a:buNone/>
              <a:defRPr b="1" i="0" sz="1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9pPr>
          </a:lstStyle>
          <a:p/>
        </p:txBody>
      </p:sp>
      <p:sp>
        <p:nvSpPr>
          <p:cNvPr id="26" name="Google Shape;26;p7"/>
          <p:cNvSpPr txBox="1"/>
          <p:nvPr>
            <p:ph idx="1" type="body"/>
          </p:nvPr>
        </p:nvSpPr>
        <p:spPr>
          <a:xfrm>
            <a:off x="12870656" y="874184"/>
            <a:ext cx="18402300" cy="18729325"/>
          </a:xfrm>
          <a:prstGeom prst="rect">
            <a:avLst/>
          </a:prstGeom>
          <a:noFill/>
          <a:ln>
            <a:noFill/>
          </a:ln>
        </p:spPr>
        <p:txBody>
          <a:bodyPr anchorCtr="0" anchor="t" bIns="32650" lIns="65300" spcFirstLastPara="1" rIns="65300" wrap="square" tIns="32650">
            <a:noAutofit/>
          </a:bodyPr>
          <a:lstStyle>
            <a:lvl1pPr indent="-228600" lvl="0" marL="457200" marR="0" rtl="0" algn="r">
              <a:lnSpc>
                <a:spcPct val="100000"/>
              </a:lnSpc>
              <a:spcBef>
                <a:spcPts val="460"/>
              </a:spcBef>
              <a:spcAft>
                <a:spcPts val="0"/>
              </a:spcAft>
              <a:buClr>
                <a:srgbClr val="000000"/>
              </a:buClr>
              <a:buSzPts val="1400"/>
              <a:buFont typeface="Arial"/>
              <a:buNone/>
              <a:defRPr b="0" i="0" sz="23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36550" lvl="2" marL="1371600" marR="0" rtl="0" algn="l">
              <a:lnSpc>
                <a:spcPct val="100000"/>
              </a:lnSpc>
              <a:spcBef>
                <a:spcPts val="34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3pPr>
            <a:lvl4pPr indent="-317500" lvl="3" marL="18288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7" name="Google Shape;27;p7"/>
          <p:cNvSpPr txBox="1"/>
          <p:nvPr>
            <p:ph idx="2" type="body"/>
          </p:nvPr>
        </p:nvSpPr>
        <p:spPr>
          <a:xfrm>
            <a:off x="1645444" y="4592109"/>
            <a:ext cx="10829925" cy="15011400"/>
          </a:xfrm>
          <a:prstGeom prst="rect">
            <a:avLst/>
          </a:prstGeom>
          <a:noFill/>
          <a:ln>
            <a:noFill/>
          </a:ln>
        </p:spPr>
        <p:txBody>
          <a:bodyPr anchorCtr="0" anchor="t" bIns="32650" lIns="65300" spcFirstLastPara="1" rIns="65300" wrap="square" tIns="32650">
            <a:noAutofit/>
          </a:bodyPr>
          <a:lstStyle>
            <a:lvl1pPr indent="-228600" lvl="0" marL="457200" marR="0" rtl="0" algn="r">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228600" lvl="1" marL="914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2pPr>
            <a:lvl3pPr indent="-228600" lvl="2" marL="1371600" marR="0" rtl="0" algn="l">
              <a:lnSpc>
                <a:spcPct val="100000"/>
              </a:lnSpc>
              <a:spcBef>
                <a:spcPts val="140"/>
              </a:spcBef>
              <a:spcAft>
                <a:spcPts val="0"/>
              </a:spcAft>
              <a:buClr>
                <a:schemeClr val="dk1"/>
              </a:buClr>
              <a:buSzPts val="700"/>
              <a:buFont typeface="Arial"/>
              <a:buNone/>
              <a:defRPr b="0" i="0" sz="700" u="none" cap="none" strike="noStrike">
                <a:solidFill>
                  <a:schemeClr val="dk1"/>
                </a:solidFill>
                <a:latin typeface="Arial"/>
                <a:ea typeface="Arial"/>
                <a:cs typeface="Arial"/>
                <a:sym typeface="Arial"/>
              </a:defRPr>
            </a:lvl3pPr>
            <a:lvl4pPr indent="-228600" lvl="3" marL="1828800" marR="0" rtl="0" algn="l">
              <a:lnSpc>
                <a:spcPct val="100000"/>
              </a:lnSpc>
              <a:spcBef>
                <a:spcPts val="120"/>
              </a:spcBef>
              <a:spcAft>
                <a:spcPts val="0"/>
              </a:spcAft>
              <a:buClr>
                <a:schemeClr val="dk1"/>
              </a:buClr>
              <a:buSzPts val="600"/>
              <a:buFont typeface="Arial"/>
              <a:buNone/>
              <a:defRPr b="0" i="0" sz="600" u="none" cap="none" strike="noStrike">
                <a:solidFill>
                  <a:schemeClr val="dk1"/>
                </a:solidFill>
                <a:latin typeface="Arial"/>
                <a:ea typeface="Arial"/>
                <a:cs typeface="Arial"/>
                <a:sym typeface="Arial"/>
              </a:defRPr>
            </a:lvl4pPr>
            <a:lvl5pPr indent="-228600" lvl="4" marL="2286000" marR="0" rtl="0" algn="l">
              <a:lnSpc>
                <a:spcPct val="100000"/>
              </a:lnSpc>
              <a:spcBef>
                <a:spcPts val="120"/>
              </a:spcBef>
              <a:spcAft>
                <a:spcPts val="0"/>
              </a:spcAft>
              <a:buClr>
                <a:schemeClr val="dk1"/>
              </a:buClr>
              <a:buSzPts val="600"/>
              <a:buFont typeface="Arial"/>
              <a:buNone/>
              <a:defRPr b="0" i="0" sz="600" u="none" cap="none" strike="noStrike">
                <a:solidFill>
                  <a:schemeClr val="dk1"/>
                </a:solidFill>
                <a:latin typeface="Arial"/>
                <a:ea typeface="Arial"/>
                <a:cs typeface="Arial"/>
                <a:sym typeface="Arial"/>
              </a:defRPr>
            </a:lvl5pPr>
            <a:lvl6pPr indent="-228600" lvl="5" marL="2743200" marR="0" rtl="0" algn="l">
              <a:lnSpc>
                <a:spcPct val="100000"/>
              </a:lnSpc>
              <a:spcBef>
                <a:spcPts val="120"/>
              </a:spcBef>
              <a:spcAft>
                <a:spcPts val="0"/>
              </a:spcAft>
              <a:buClr>
                <a:schemeClr val="dk1"/>
              </a:buClr>
              <a:buSzPts val="600"/>
              <a:buFont typeface="Arial"/>
              <a:buNone/>
              <a:defRPr b="0" i="0" sz="600" u="none" cap="none" strike="noStrike">
                <a:solidFill>
                  <a:schemeClr val="dk1"/>
                </a:solidFill>
                <a:latin typeface="Arial"/>
                <a:ea typeface="Arial"/>
                <a:cs typeface="Arial"/>
                <a:sym typeface="Arial"/>
              </a:defRPr>
            </a:lvl6pPr>
            <a:lvl7pPr indent="-228600" lvl="6" marL="3200400" marR="0" rtl="0" algn="l">
              <a:lnSpc>
                <a:spcPct val="100000"/>
              </a:lnSpc>
              <a:spcBef>
                <a:spcPts val="120"/>
              </a:spcBef>
              <a:spcAft>
                <a:spcPts val="0"/>
              </a:spcAft>
              <a:buClr>
                <a:schemeClr val="dk1"/>
              </a:buClr>
              <a:buSzPts val="600"/>
              <a:buFont typeface="Arial"/>
              <a:buNone/>
              <a:defRPr b="0" i="0" sz="600" u="none" cap="none" strike="noStrike">
                <a:solidFill>
                  <a:schemeClr val="dk1"/>
                </a:solidFill>
                <a:latin typeface="Arial"/>
                <a:ea typeface="Arial"/>
                <a:cs typeface="Arial"/>
                <a:sym typeface="Arial"/>
              </a:defRPr>
            </a:lvl7pPr>
            <a:lvl8pPr indent="-228600" lvl="7" marL="3657600" marR="0" rtl="0" algn="l">
              <a:lnSpc>
                <a:spcPct val="100000"/>
              </a:lnSpc>
              <a:spcBef>
                <a:spcPts val="120"/>
              </a:spcBef>
              <a:spcAft>
                <a:spcPts val="0"/>
              </a:spcAft>
              <a:buClr>
                <a:schemeClr val="dk1"/>
              </a:buClr>
              <a:buSzPts val="600"/>
              <a:buFont typeface="Arial"/>
              <a:buNone/>
              <a:defRPr b="0" i="0" sz="600" u="none" cap="none" strike="noStrike">
                <a:solidFill>
                  <a:schemeClr val="dk1"/>
                </a:solidFill>
                <a:latin typeface="Arial"/>
                <a:ea typeface="Arial"/>
                <a:cs typeface="Arial"/>
                <a:sym typeface="Arial"/>
              </a:defRPr>
            </a:lvl8pPr>
            <a:lvl9pPr indent="-228600" lvl="8" marL="4114800" marR="0" rtl="0" algn="l">
              <a:lnSpc>
                <a:spcPct val="100000"/>
              </a:lnSpc>
              <a:spcBef>
                <a:spcPts val="120"/>
              </a:spcBef>
              <a:spcAft>
                <a:spcPts val="0"/>
              </a:spcAft>
              <a:buClr>
                <a:schemeClr val="dk1"/>
              </a:buClr>
              <a:buSzPts val="600"/>
              <a:buFont typeface="Arial"/>
              <a:buNone/>
              <a:defRPr b="0" i="0" sz="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9"/>
          <p:cNvSpPr txBox="1"/>
          <p:nvPr>
            <p:ph type="title"/>
          </p:nvPr>
        </p:nvSpPr>
        <p:spPr>
          <a:xfrm>
            <a:off x="1645444" y="878417"/>
            <a:ext cx="29627512" cy="3657600"/>
          </a:xfrm>
          <a:prstGeom prst="rect">
            <a:avLst/>
          </a:prstGeom>
          <a:noFill/>
          <a:ln>
            <a:noFill/>
          </a:ln>
        </p:spPr>
        <p:txBody>
          <a:bodyPr anchorCtr="0" anchor="t" bIns="32650" lIns="65300" spcFirstLastPara="1" rIns="65300" wrap="square" tIns="32650">
            <a:noAutofit/>
          </a:bodyPr>
          <a:lstStyle>
            <a:lvl1pPr lvl="0"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1" name="Shape 31"/>
        <p:cNvGrpSpPr/>
        <p:nvPr/>
      </p:nvGrpSpPr>
      <p:grpSpPr>
        <a:xfrm>
          <a:off x="0" y="0"/>
          <a:ext cx="0" cy="0"/>
          <a:chOff x="0" y="0"/>
          <a:chExt cx="0" cy="0"/>
        </a:xfrm>
      </p:grpSpPr>
      <p:sp>
        <p:nvSpPr>
          <p:cNvPr id="32" name="Google Shape;32;p10"/>
          <p:cNvSpPr txBox="1"/>
          <p:nvPr>
            <p:ph type="title"/>
          </p:nvPr>
        </p:nvSpPr>
        <p:spPr>
          <a:xfrm>
            <a:off x="1645444" y="878417"/>
            <a:ext cx="29627512" cy="3657600"/>
          </a:xfrm>
          <a:prstGeom prst="rect">
            <a:avLst/>
          </a:prstGeom>
          <a:noFill/>
          <a:ln>
            <a:noFill/>
          </a:ln>
        </p:spPr>
        <p:txBody>
          <a:bodyPr anchorCtr="0" anchor="t" bIns="32650" lIns="65300" spcFirstLastPara="1" rIns="65300" wrap="square" tIns="32650">
            <a:noAutofit/>
          </a:bodyPr>
          <a:lstStyle>
            <a:lvl1pPr lvl="0"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9pPr>
          </a:lstStyle>
          <a:p/>
        </p:txBody>
      </p:sp>
      <p:sp>
        <p:nvSpPr>
          <p:cNvPr id="33" name="Google Shape;33;p10"/>
          <p:cNvSpPr txBox="1"/>
          <p:nvPr>
            <p:ph idx="1" type="body"/>
          </p:nvPr>
        </p:nvSpPr>
        <p:spPr>
          <a:xfrm>
            <a:off x="1645444" y="4912784"/>
            <a:ext cx="14544675" cy="2046817"/>
          </a:xfrm>
          <a:prstGeom prst="rect">
            <a:avLst/>
          </a:prstGeom>
          <a:noFill/>
          <a:ln>
            <a:noFill/>
          </a:ln>
        </p:spPr>
        <p:txBody>
          <a:bodyPr anchorCtr="0" anchor="b" bIns="32650" lIns="65300" spcFirstLastPara="1" rIns="65300" wrap="square" tIns="32650">
            <a:noAutofit/>
          </a:bodyPr>
          <a:lstStyle>
            <a:lvl1pPr indent="-228600" lvl="0" marL="457200" marR="0" rtl="0" algn="r">
              <a:lnSpc>
                <a:spcPct val="100000"/>
              </a:lnSpc>
              <a:spcBef>
                <a:spcPts val="34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228600" lvl="1" marL="914400" marR="0" rtl="0" algn="l">
              <a:lnSpc>
                <a:spcPct val="100000"/>
              </a:lnSpc>
              <a:spcBef>
                <a:spcPts val="28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2pPr>
            <a:lvl3pPr indent="-228600" lvl="2" marL="1371600" marR="0" rtl="0" algn="l">
              <a:lnSpc>
                <a:spcPct val="100000"/>
              </a:lnSpc>
              <a:spcBef>
                <a:spcPts val="260"/>
              </a:spcBef>
              <a:spcAft>
                <a:spcPts val="0"/>
              </a:spcAft>
              <a:buClr>
                <a:schemeClr val="dk1"/>
              </a:buClr>
              <a:buSzPts val="1300"/>
              <a:buFont typeface="Arial"/>
              <a:buNone/>
              <a:defRPr b="1" i="0" sz="1300" u="none" cap="none" strike="noStrike">
                <a:solidFill>
                  <a:schemeClr val="dk1"/>
                </a:solidFill>
                <a:latin typeface="Arial"/>
                <a:ea typeface="Arial"/>
                <a:cs typeface="Arial"/>
                <a:sym typeface="Arial"/>
              </a:defRPr>
            </a:lvl3pPr>
            <a:lvl4pPr indent="-228600" lvl="3" marL="1828800" marR="0" rtl="0" algn="l">
              <a:lnSpc>
                <a:spcPct val="100000"/>
              </a:lnSpc>
              <a:spcBef>
                <a:spcPts val="220"/>
              </a:spcBef>
              <a:spcAft>
                <a:spcPts val="0"/>
              </a:spcAft>
              <a:buClr>
                <a:schemeClr val="dk1"/>
              </a:buClr>
              <a:buSzPts val="1100"/>
              <a:buFont typeface="Arial"/>
              <a:buNone/>
              <a:defRPr b="1"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220"/>
              </a:spcBef>
              <a:spcAft>
                <a:spcPts val="0"/>
              </a:spcAft>
              <a:buClr>
                <a:schemeClr val="dk1"/>
              </a:buClr>
              <a:buSzPts val="1100"/>
              <a:buFont typeface="Arial"/>
              <a:buNone/>
              <a:defRPr b="1"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220"/>
              </a:spcBef>
              <a:spcAft>
                <a:spcPts val="0"/>
              </a:spcAft>
              <a:buClr>
                <a:schemeClr val="dk1"/>
              </a:buClr>
              <a:buSzPts val="1100"/>
              <a:buFont typeface="Arial"/>
              <a:buNone/>
              <a:defRPr b="1"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220"/>
              </a:spcBef>
              <a:spcAft>
                <a:spcPts val="0"/>
              </a:spcAft>
              <a:buClr>
                <a:schemeClr val="dk1"/>
              </a:buClr>
              <a:buSzPts val="1100"/>
              <a:buFont typeface="Arial"/>
              <a:buNone/>
              <a:defRPr b="1"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220"/>
              </a:spcBef>
              <a:spcAft>
                <a:spcPts val="0"/>
              </a:spcAft>
              <a:buClr>
                <a:schemeClr val="dk1"/>
              </a:buClr>
              <a:buSzPts val="1100"/>
              <a:buFont typeface="Arial"/>
              <a:buNone/>
              <a:defRPr b="1"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220"/>
              </a:spcBef>
              <a:spcAft>
                <a:spcPts val="0"/>
              </a:spcAft>
              <a:buClr>
                <a:schemeClr val="dk1"/>
              </a:buClr>
              <a:buSzPts val="1100"/>
              <a:buFont typeface="Arial"/>
              <a:buNone/>
              <a:defRPr b="1" i="0" sz="1100" u="none" cap="none" strike="noStrike">
                <a:solidFill>
                  <a:schemeClr val="dk1"/>
                </a:solidFill>
                <a:latin typeface="Arial"/>
                <a:ea typeface="Arial"/>
                <a:cs typeface="Arial"/>
                <a:sym typeface="Arial"/>
              </a:defRPr>
            </a:lvl9pPr>
          </a:lstStyle>
          <a:p/>
        </p:txBody>
      </p:sp>
      <p:sp>
        <p:nvSpPr>
          <p:cNvPr id="34" name="Google Shape;34;p10"/>
          <p:cNvSpPr txBox="1"/>
          <p:nvPr>
            <p:ph idx="2" type="body"/>
          </p:nvPr>
        </p:nvSpPr>
        <p:spPr>
          <a:xfrm>
            <a:off x="1645444" y="6959600"/>
            <a:ext cx="14544675" cy="12643909"/>
          </a:xfrm>
          <a:prstGeom prst="rect">
            <a:avLst/>
          </a:prstGeom>
          <a:noFill/>
          <a:ln>
            <a:noFill/>
          </a:ln>
        </p:spPr>
        <p:txBody>
          <a:bodyPr anchorCtr="0" anchor="t" bIns="32650" lIns="65300" spcFirstLastPara="1" rIns="65300" wrap="square" tIns="32650">
            <a:noAutofit/>
          </a:bodyPr>
          <a:lstStyle>
            <a:lvl1pPr indent="-228600" lvl="0" marL="457200" marR="0" rtl="0" algn="r">
              <a:lnSpc>
                <a:spcPct val="100000"/>
              </a:lnSpc>
              <a:spcBef>
                <a:spcPts val="340"/>
              </a:spcBef>
              <a:spcAft>
                <a:spcPts val="0"/>
              </a:spcAft>
              <a:buClr>
                <a:srgbClr val="000000"/>
              </a:buClr>
              <a:buSzPts val="1400"/>
              <a:buFont typeface="Arial"/>
              <a:buNone/>
              <a:defRPr b="0" i="0" sz="1700" u="none" cap="none" strike="noStrike">
                <a:solidFill>
                  <a:schemeClr val="dk1"/>
                </a:solidFill>
                <a:latin typeface="Arial"/>
                <a:ea typeface="Arial"/>
                <a:cs typeface="Arial"/>
                <a:sym typeface="Arial"/>
              </a:defRPr>
            </a:lvl1pPr>
            <a:lvl2pPr indent="-317500" lvl="1" marL="9144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1150" lvl="2" marL="1371600" marR="0" rtl="0" algn="l">
              <a:lnSpc>
                <a:spcPct val="100000"/>
              </a:lnSpc>
              <a:spcBef>
                <a:spcPts val="26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indent="-298450" lvl="3" marL="1828800" marR="0" rtl="0" algn="l">
              <a:lnSpc>
                <a:spcPct val="100000"/>
              </a:lnSpc>
              <a:spcBef>
                <a:spcPts val="22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100000"/>
              </a:lnSpc>
              <a:spcBef>
                <a:spcPts val="22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lnSpc>
                <a:spcPct val="100000"/>
              </a:lnSpc>
              <a:spcBef>
                <a:spcPts val="22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lnSpc>
                <a:spcPct val="100000"/>
              </a:lnSpc>
              <a:spcBef>
                <a:spcPts val="22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lnSpc>
                <a:spcPct val="100000"/>
              </a:lnSpc>
              <a:spcBef>
                <a:spcPts val="22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lnSpc>
                <a:spcPct val="100000"/>
              </a:lnSpc>
              <a:spcBef>
                <a:spcPts val="22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
        <p:nvSpPr>
          <p:cNvPr id="35" name="Google Shape;35;p10"/>
          <p:cNvSpPr txBox="1"/>
          <p:nvPr>
            <p:ph idx="3" type="body"/>
          </p:nvPr>
        </p:nvSpPr>
        <p:spPr>
          <a:xfrm>
            <a:off x="16722330" y="4912784"/>
            <a:ext cx="14550628" cy="2046817"/>
          </a:xfrm>
          <a:prstGeom prst="rect">
            <a:avLst/>
          </a:prstGeom>
          <a:noFill/>
          <a:ln>
            <a:noFill/>
          </a:ln>
        </p:spPr>
        <p:txBody>
          <a:bodyPr anchorCtr="0" anchor="b" bIns="32650" lIns="65300" spcFirstLastPara="1" rIns="65300" wrap="square" tIns="32650">
            <a:noAutofit/>
          </a:bodyPr>
          <a:lstStyle>
            <a:lvl1pPr indent="-228600" lvl="0" marL="457200" marR="0" rtl="0" algn="r">
              <a:lnSpc>
                <a:spcPct val="100000"/>
              </a:lnSpc>
              <a:spcBef>
                <a:spcPts val="34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indent="-228600" lvl="1" marL="914400" marR="0" rtl="0" algn="l">
              <a:lnSpc>
                <a:spcPct val="100000"/>
              </a:lnSpc>
              <a:spcBef>
                <a:spcPts val="28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2pPr>
            <a:lvl3pPr indent="-228600" lvl="2" marL="1371600" marR="0" rtl="0" algn="l">
              <a:lnSpc>
                <a:spcPct val="100000"/>
              </a:lnSpc>
              <a:spcBef>
                <a:spcPts val="260"/>
              </a:spcBef>
              <a:spcAft>
                <a:spcPts val="0"/>
              </a:spcAft>
              <a:buClr>
                <a:schemeClr val="dk1"/>
              </a:buClr>
              <a:buSzPts val="1300"/>
              <a:buFont typeface="Arial"/>
              <a:buNone/>
              <a:defRPr b="1" i="0" sz="1300" u="none" cap="none" strike="noStrike">
                <a:solidFill>
                  <a:schemeClr val="dk1"/>
                </a:solidFill>
                <a:latin typeface="Arial"/>
                <a:ea typeface="Arial"/>
                <a:cs typeface="Arial"/>
                <a:sym typeface="Arial"/>
              </a:defRPr>
            </a:lvl3pPr>
            <a:lvl4pPr indent="-228600" lvl="3" marL="1828800" marR="0" rtl="0" algn="l">
              <a:lnSpc>
                <a:spcPct val="100000"/>
              </a:lnSpc>
              <a:spcBef>
                <a:spcPts val="220"/>
              </a:spcBef>
              <a:spcAft>
                <a:spcPts val="0"/>
              </a:spcAft>
              <a:buClr>
                <a:schemeClr val="dk1"/>
              </a:buClr>
              <a:buSzPts val="1100"/>
              <a:buFont typeface="Arial"/>
              <a:buNone/>
              <a:defRPr b="1"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220"/>
              </a:spcBef>
              <a:spcAft>
                <a:spcPts val="0"/>
              </a:spcAft>
              <a:buClr>
                <a:schemeClr val="dk1"/>
              </a:buClr>
              <a:buSzPts val="1100"/>
              <a:buFont typeface="Arial"/>
              <a:buNone/>
              <a:defRPr b="1"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220"/>
              </a:spcBef>
              <a:spcAft>
                <a:spcPts val="0"/>
              </a:spcAft>
              <a:buClr>
                <a:schemeClr val="dk1"/>
              </a:buClr>
              <a:buSzPts val="1100"/>
              <a:buFont typeface="Arial"/>
              <a:buNone/>
              <a:defRPr b="1"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220"/>
              </a:spcBef>
              <a:spcAft>
                <a:spcPts val="0"/>
              </a:spcAft>
              <a:buClr>
                <a:schemeClr val="dk1"/>
              </a:buClr>
              <a:buSzPts val="1100"/>
              <a:buFont typeface="Arial"/>
              <a:buNone/>
              <a:defRPr b="1"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220"/>
              </a:spcBef>
              <a:spcAft>
                <a:spcPts val="0"/>
              </a:spcAft>
              <a:buClr>
                <a:schemeClr val="dk1"/>
              </a:buClr>
              <a:buSzPts val="1100"/>
              <a:buFont typeface="Arial"/>
              <a:buNone/>
              <a:defRPr b="1"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220"/>
              </a:spcBef>
              <a:spcAft>
                <a:spcPts val="0"/>
              </a:spcAft>
              <a:buClr>
                <a:schemeClr val="dk1"/>
              </a:buClr>
              <a:buSzPts val="1100"/>
              <a:buFont typeface="Arial"/>
              <a:buNone/>
              <a:defRPr b="1" i="0" sz="1100" u="none" cap="none" strike="noStrike">
                <a:solidFill>
                  <a:schemeClr val="dk1"/>
                </a:solidFill>
                <a:latin typeface="Arial"/>
                <a:ea typeface="Arial"/>
                <a:cs typeface="Arial"/>
                <a:sym typeface="Arial"/>
              </a:defRPr>
            </a:lvl9pPr>
          </a:lstStyle>
          <a:p/>
        </p:txBody>
      </p:sp>
      <p:sp>
        <p:nvSpPr>
          <p:cNvPr id="36" name="Google Shape;36;p10"/>
          <p:cNvSpPr txBox="1"/>
          <p:nvPr>
            <p:ph idx="4" type="body"/>
          </p:nvPr>
        </p:nvSpPr>
        <p:spPr>
          <a:xfrm>
            <a:off x="16722330" y="6959600"/>
            <a:ext cx="14550628" cy="12643909"/>
          </a:xfrm>
          <a:prstGeom prst="rect">
            <a:avLst/>
          </a:prstGeom>
          <a:noFill/>
          <a:ln>
            <a:noFill/>
          </a:ln>
        </p:spPr>
        <p:txBody>
          <a:bodyPr anchorCtr="0" anchor="t" bIns="32650" lIns="65300" spcFirstLastPara="1" rIns="65300" wrap="square" tIns="32650">
            <a:noAutofit/>
          </a:bodyPr>
          <a:lstStyle>
            <a:lvl1pPr indent="-228600" lvl="0" marL="457200" marR="0" rtl="0" algn="r">
              <a:lnSpc>
                <a:spcPct val="100000"/>
              </a:lnSpc>
              <a:spcBef>
                <a:spcPts val="340"/>
              </a:spcBef>
              <a:spcAft>
                <a:spcPts val="0"/>
              </a:spcAft>
              <a:buClr>
                <a:srgbClr val="000000"/>
              </a:buClr>
              <a:buSzPts val="1400"/>
              <a:buFont typeface="Arial"/>
              <a:buNone/>
              <a:defRPr b="0" i="0" sz="1700" u="none" cap="none" strike="noStrike">
                <a:solidFill>
                  <a:schemeClr val="dk1"/>
                </a:solidFill>
                <a:latin typeface="Arial"/>
                <a:ea typeface="Arial"/>
                <a:cs typeface="Arial"/>
                <a:sym typeface="Arial"/>
              </a:defRPr>
            </a:lvl1pPr>
            <a:lvl2pPr indent="-317500" lvl="1" marL="9144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1150" lvl="2" marL="1371600" marR="0" rtl="0" algn="l">
              <a:lnSpc>
                <a:spcPct val="100000"/>
              </a:lnSpc>
              <a:spcBef>
                <a:spcPts val="26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indent="-298450" lvl="3" marL="1828800" marR="0" rtl="0" algn="l">
              <a:lnSpc>
                <a:spcPct val="100000"/>
              </a:lnSpc>
              <a:spcBef>
                <a:spcPts val="22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100000"/>
              </a:lnSpc>
              <a:spcBef>
                <a:spcPts val="22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lnSpc>
                <a:spcPct val="100000"/>
              </a:lnSpc>
              <a:spcBef>
                <a:spcPts val="22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lnSpc>
                <a:spcPct val="100000"/>
              </a:lnSpc>
              <a:spcBef>
                <a:spcPts val="22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lnSpc>
                <a:spcPct val="100000"/>
              </a:lnSpc>
              <a:spcBef>
                <a:spcPts val="22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lnSpc>
                <a:spcPct val="100000"/>
              </a:lnSpc>
              <a:spcBef>
                <a:spcPts val="22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11"/>
          <p:cNvSpPr txBox="1"/>
          <p:nvPr>
            <p:ph type="title"/>
          </p:nvPr>
        </p:nvSpPr>
        <p:spPr>
          <a:xfrm>
            <a:off x="1645444" y="878417"/>
            <a:ext cx="29627512" cy="3657600"/>
          </a:xfrm>
          <a:prstGeom prst="rect">
            <a:avLst/>
          </a:prstGeom>
          <a:noFill/>
          <a:ln>
            <a:noFill/>
          </a:ln>
        </p:spPr>
        <p:txBody>
          <a:bodyPr anchorCtr="0" anchor="t" bIns="32650" lIns="65300" spcFirstLastPara="1" rIns="65300" wrap="square" tIns="32650">
            <a:noAutofit/>
          </a:bodyPr>
          <a:lstStyle>
            <a:lvl1pPr lvl="0"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5500" u="none" cap="none" strike="noStrike">
                <a:solidFill>
                  <a:schemeClr val="dk2"/>
                </a:solidFill>
                <a:latin typeface="Arial"/>
                <a:ea typeface="Arial"/>
                <a:cs typeface="Arial"/>
                <a:sym typeface="Arial"/>
              </a:defRPr>
            </a:lvl9pPr>
          </a:lstStyle>
          <a:p/>
        </p:txBody>
      </p:sp>
      <p:sp>
        <p:nvSpPr>
          <p:cNvPr id="39" name="Google Shape;39;p11"/>
          <p:cNvSpPr txBox="1"/>
          <p:nvPr>
            <p:ph idx="1" type="body"/>
          </p:nvPr>
        </p:nvSpPr>
        <p:spPr>
          <a:xfrm>
            <a:off x="1645444" y="5120217"/>
            <a:ext cx="14756606" cy="14483292"/>
          </a:xfrm>
          <a:prstGeom prst="rect">
            <a:avLst/>
          </a:prstGeom>
          <a:noFill/>
          <a:ln>
            <a:noFill/>
          </a:ln>
        </p:spPr>
        <p:txBody>
          <a:bodyPr anchorCtr="0" anchor="t" bIns="32650" lIns="65300" spcFirstLastPara="1" rIns="65300" wrap="square" tIns="32650">
            <a:noAutofit/>
          </a:bodyPr>
          <a:lstStyle>
            <a:lvl1pPr indent="-228600" lvl="0" marL="457200" marR="0" rtl="0" algn="r">
              <a:lnSpc>
                <a:spcPct val="100000"/>
              </a:lnSpc>
              <a:spcBef>
                <a:spcPts val="40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indent="-336550" lvl="1" marL="914400" marR="0" rtl="0" algn="l">
              <a:lnSpc>
                <a:spcPct val="100000"/>
              </a:lnSpc>
              <a:spcBef>
                <a:spcPts val="34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2pPr>
            <a:lvl3pPr indent="-317500" lvl="2" marL="13716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1150" lvl="3" marL="1828800" marR="0" rtl="0" algn="l">
              <a:lnSpc>
                <a:spcPct val="100000"/>
              </a:lnSpc>
              <a:spcBef>
                <a:spcPts val="26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4pPr>
            <a:lvl5pPr indent="-311150" lvl="4" marL="2286000" marR="0" rtl="0" algn="l">
              <a:lnSpc>
                <a:spcPct val="100000"/>
              </a:lnSpc>
              <a:spcBef>
                <a:spcPts val="26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5pPr>
            <a:lvl6pPr indent="-311150" lvl="5" marL="2743200" marR="0" rtl="0" algn="l">
              <a:lnSpc>
                <a:spcPct val="100000"/>
              </a:lnSpc>
              <a:spcBef>
                <a:spcPts val="26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lnSpc>
                <a:spcPct val="100000"/>
              </a:lnSpc>
              <a:spcBef>
                <a:spcPts val="26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lnSpc>
                <a:spcPct val="100000"/>
              </a:lnSpc>
              <a:spcBef>
                <a:spcPts val="26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lnSpc>
                <a:spcPct val="100000"/>
              </a:lnSpc>
              <a:spcBef>
                <a:spcPts val="26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40" name="Google Shape;40;p11"/>
          <p:cNvSpPr txBox="1"/>
          <p:nvPr>
            <p:ph idx="2" type="body"/>
          </p:nvPr>
        </p:nvSpPr>
        <p:spPr>
          <a:xfrm>
            <a:off x="16516352" y="5120217"/>
            <a:ext cx="14756606" cy="14483292"/>
          </a:xfrm>
          <a:prstGeom prst="rect">
            <a:avLst/>
          </a:prstGeom>
          <a:noFill/>
          <a:ln>
            <a:noFill/>
          </a:ln>
        </p:spPr>
        <p:txBody>
          <a:bodyPr anchorCtr="0" anchor="t" bIns="32650" lIns="65300" spcFirstLastPara="1" rIns="65300" wrap="square" tIns="32650">
            <a:noAutofit/>
          </a:bodyPr>
          <a:lstStyle>
            <a:lvl1pPr indent="-228600" lvl="0" marL="457200" marR="0" rtl="0" algn="r">
              <a:lnSpc>
                <a:spcPct val="100000"/>
              </a:lnSpc>
              <a:spcBef>
                <a:spcPts val="40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indent="-336550" lvl="1" marL="914400" marR="0" rtl="0" algn="l">
              <a:lnSpc>
                <a:spcPct val="100000"/>
              </a:lnSpc>
              <a:spcBef>
                <a:spcPts val="34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2pPr>
            <a:lvl3pPr indent="-317500" lvl="2" marL="13716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1150" lvl="3" marL="1828800" marR="0" rtl="0" algn="l">
              <a:lnSpc>
                <a:spcPct val="100000"/>
              </a:lnSpc>
              <a:spcBef>
                <a:spcPts val="26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4pPr>
            <a:lvl5pPr indent="-311150" lvl="4" marL="2286000" marR="0" rtl="0" algn="l">
              <a:lnSpc>
                <a:spcPct val="100000"/>
              </a:lnSpc>
              <a:spcBef>
                <a:spcPts val="26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5pPr>
            <a:lvl6pPr indent="-311150" lvl="5" marL="2743200" marR="0" rtl="0" algn="l">
              <a:lnSpc>
                <a:spcPct val="100000"/>
              </a:lnSpc>
              <a:spcBef>
                <a:spcPts val="26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lnSpc>
                <a:spcPct val="100000"/>
              </a:lnSpc>
              <a:spcBef>
                <a:spcPts val="26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lnSpc>
                <a:spcPct val="100000"/>
              </a:lnSpc>
              <a:spcBef>
                <a:spcPts val="26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lnSpc>
                <a:spcPct val="100000"/>
              </a:lnSpc>
              <a:spcBef>
                <a:spcPts val="26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nvSpPr>
        <p:spPr>
          <a:xfrm>
            <a:off x="22256750" y="21737638"/>
            <a:ext cx="10164762" cy="246062"/>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accent2"/>
              </a:buClr>
              <a:buSzPts val="800"/>
              <a:buFont typeface="Arial"/>
              <a:buNone/>
            </a:pPr>
            <a:r>
              <a:rPr b="1" i="1" lang="en-US" sz="800" u="none" cap="none" strike="noStrike">
                <a:solidFill>
                  <a:schemeClr val="accent2"/>
                </a:solidFill>
                <a:latin typeface="Arial"/>
                <a:ea typeface="Arial"/>
                <a:cs typeface="Arial"/>
                <a:sym typeface="Arial"/>
              </a:rPr>
              <a:t>Poster produced by Faculty &amp; Curriculum Support (FACS), Georgetown University Medical Center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1" sz="800" u="none" cap="none" strike="noStrike">
              <a:solidFill>
                <a:schemeClr val="accent2"/>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4.png"/><Relationship Id="rId13" Type="http://schemas.openxmlformats.org/officeDocument/2006/relationships/hyperlink" Target="https://www.machinelearningplus.com/nlp/topic-modeling-gensim-python/" TargetMode="External"/><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kaggle.com/luthfim/steam-reviews-dataset" TargetMode="External"/><Relationship Id="rId4" Type="http://schemas.openxmlformats.org/officeDocument/2006/relationships/image" Target="../media/image1.png"/><Relationship Id="rId9"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0" name="Shape 50"/>
        <p:cNvGrpSpPr/>
        <p:nvPr/>
      </p:nvGrpSpPr>
      <p:grpSpPr>
        <a:xfrm>
          <a:off x="0" y="0"/>
          <a:ext cx="0" cy="0"/>
          <a:chOff x="0" y="0"/>
          <a:chExt cx="0" cy="0"/>
        </a:xfrm>
      </p:grpSpPr>
      <p:sp>
        <p:nvSpPr>
          <p:cNvPr id="51" name="Google Shape;51;p1"/>
          <p:cNvSpPr/>
          <p:nvPr/>
        </p:nvSpPr>
        <p:spPr>
          <a:xfrm>
            <a:off x="22401225" y="18669752"/>
            <a:ext cx="10255200" cy="3002700"/>
          </a:xfrm>
          <a:prstGeom prst="roundRect">
            <a:avLst>
              <a:gd fmla="val 600" name="adj"/>
            </a:avLst>
          </a:prstGeom>
          <a:solidFill>
            <a:srgbClr val="EBF2F9"/>
          </a:solidFill>
          <a:ln cap="flat" cmpd="sng" w="9525">
            <a:solidFill>
              <a:schemeClr val="accent2"/>
            </a:solidFill>
            <a:prstDash val="solid"/>
            <a:miter lim="8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chemeClr val="dk1"/>
              </a:solidFill>
              <a:latin typeface="Arial"/>
              <a:ea typeface="Arial"/>
              <a:cs typeface="Arial"/>
              <a:sym typeface="Arial"/>
            </a:endParaRPr>
          </a:p>
        </p:txBody>
      </p:sp>
      <p:sp>
        <p:nvSpPr>
          <p:cNvPr id="52" name="Google Shape;52;p1"/>
          <p:cNvSpPr/>
          <p:nvPr/>
        </p:nvSpPr>
        <p:spPr>
          <a:xfrm>
            <a:off x="234875" y="13326377"/>
            <a:ext cx="10407600" cy="8380200"/>
          </a:xfrm>
          <a:prstGeom prst="roundRect">
            <a:avLst>
              <a:gd fmla="val 600" name="adj"/>
            </a:avLst>
          </a:prstGeom>
          <a:solidFill>
            <a:srgbClr val="EBF2F9"/>
          </a:solidFill>
          <a:ln cap="flat" cmpd="sng" w="9525">
            <a:solidFill>
              <a:srgbClr val="333399"/>
            </a:solidFill>
            <a:prstDash val="solid"/>
            <a:miter lim="8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chemeClr val="dk1"/>
              </a:solidFill>
              <a:latin typeface="Arial"/>
              <a:ea typeface="Arial"/>
              <a:cs typeface="Arial"/>
              <a:sym typeface="Arial"/>
            </a:endParaRPr>
          </a:p>
        </p:txBody>
      </p:sp>
      <p:sp>
        <p:nvSpPr>
          <p:cNvPr id="53" name="Google Shape;53;p1"/>
          <p:cNvSpPr/>
          <p:nvPr/>
        </p:nvSpPr>
        <p:spPr>
          <a:xfrm>
            <a:off x="234875" y="9231638"/>
            <a:ext cx="10407600" cy="3930300"/>
          </a:xfrm>
          <a:prstGeom prst="roundRect">
            <a:avLst>
              <a:gd fmla="val 600" name="adj"/>
            </a:avLst>
          </a:prstGeom>
          <a:solidFill>
            <a:srgbClr val="EBF2F9"/>
          </a:solidFill>
          <a:ln cap="flat" cmpd="sng" w="9525">
            <a:solidFill>
              <a:srgbClr val="333399"/>
            </a:solidFill>
            <a:prstDash val="solid"/>
            <a:miter lim="8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chemeClr val="dk1"/>
              </a:solidFill>
              <a:latin typeface="Arial"/>
              <a:ea typeface="Arial"/>
              <a:cs typeface="Arial"/>
              <a:sym typeface="Arial"/>
            </a:endParaRPr>
          </a:p>
        </p:txBody>
      </p:sp>
      <p:sp>
        <p:nvSpPr>
          <p:cNvPr id="54" name="Google Shape;54;p1"/>
          <p:cNvSpPr/>
          <p:nvPr/>
        </p:nvSpPr>
        <p:spPr>
          <a:xfrm>
            <a:off x="11079450" y="18493750"/>
            <a:ext cx="10972800" cy="3249600"/>
          </a:xfrm>
          <a:prstGeom prst="roundRect">
            <a:avLst>
              <a:gd fmla="val 600" name="adj"/>
            </a:avLst>
          </a:prstGeom>
          <a:solidFill>
            <a:srgbClr val="EBF2F9"/>
          </a:solidFill>
          <a:ln cap="flat" cmpd="sng" w="9525">
            <a:solidFill>
              <a:schemeClr val="accent2"/>
            </a:solidFill>
            <a:prstDash val="solid"/>
            <a:miter lim="8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chemeClr val="dk1"/>
              </a:solidFill>
              <a:latin typeface="Arial"/>
              <a:ea typeface="Arial"/>
              <a:cs typeface="Arial"/>
              <a:sym typeface="Arial"/>
            </a:endParaRPr>
          </a:p>
        </p:txBody>
      </p:sp>
      <p:sp>
        <p:nvSpPr>
          <p:cNvPr id="55" name="Google Shape;55;p1"/>
          <p:cNvSpPr/>
          <p:nvPr/>
        </p:nvSpPr>
        <p:spPr>
          <a:xfrm>
            <a:off x="193675" y="3969547"/>
            <a:ext cx="10449000" cy="4437900"/>
          </a:xfrm>
          <a:prstGeom prst="roundRect">
            <a:avLst>
              <a:gd fmla="val 600" name="adj"/>
            </a:avLst>
          </a:prstGeom>
          <a:solidFill>
            <a:srgbClr val="EBF2F9"/>
          </a:solidFill>
          <a:ln cap="flat" cmpd="sng" w="9525">
            <a:solidFill>
              <a:srgbClr val="333399"/>
            </a:solidFill>
            <a:prstDash val="solid"/>
            <a:miter lim="8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chemeClr val="dk1"/>
              </a:solidFill>
              <a:latin typeface="Arial"/>
              <a:ea typeface="Arial"/>
              <a:cs typeface="Arial"/>
              <a:sym typeface="Arial"/>
            </a:endParaRPr>
          </a:p>
        </p:txBody>
      </p:sp>
      <p:sp>
        <p:nvSpPr>
          <p:cNvPr id="56" name="Google Shape;56;p1"/>
          <p:cNvSpPr/>
          <p:nvPr/>
        </p:nvSpPr>
        <p:spPr>
          <a:xfrm>
            <a:off x="193675" y="118274"/>
            <a:ext cx="32464500" cy="3352800"/>
          </a:xfrm>
          <a:prstGeom prst="roundRect">
            <a:avLst>
              <a:gd fmla="val 2158" name="adj"/>
            </a:avLst>
          </a:prstGeom>
          <a:gradFill>
            <a:gsLst>
              <a:gs pos="0">
                <a:srgbClr val="03067B"/>
              </a:gs>
              <a:gs pos="100000">
                <a:srgbClr val="0000CC"/>
              </a:gs>
            </a:gsLst>
            <a:lin ang="5400000" scaled="0"/>
          </a:gra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chemeClr val="dk1"/>
              </a:solidFill>
              <a:latin typeface="Arial"/>
              <a:ea typeface="Arial"/>
              <a:cs typeface="Arial"/>
              <a:sym typeface="Arial"/>
            </a:endParaRPr>
          </a:p>
        </p:txBody>
      </p:sp>
      <p:sp>
        <p:nvSpPr>
          <p:cNvPr id="57" name="Google Shape;57;p1"/>
          <p:cNvSpPr txBox="1"/>
          <p:nvPr/>
        </p:nvSpPr>
        <p:spPr>
          <a:xfrm>
            <a:off x="1366837" y="337350"/>
            <a:ext cx="30719700" cy="1200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FFD201"/>
              </a:buClr>
              <a:buSzPts val="7800"/>
              <a:buFont typeface="Arial Narrow"/>
              <a:buNone/>
            </a:pPr>
            <a:r>
              <a:rPr b="1" lang="en-US" sz="7800">
                <a:solidFill>
                  <a:srgbClr val="FFD201"/>
                </a:solidFill>
                <a:latin typeface="Arial Narrow"/>
                <a:ea typeface="Arial Narrow"/>
                <a:cs typeface="Arial Narrow"/>
                <a:sym typeface="Arial Narrow"/>
              </a:rPr>
              <a:t>Steam Review Topic Modeling and Classification </a:t>
            </a:r>
            <a:r>
              <a:rPr b="1" i="0" lang="en-US" sz="7800" u="none" cap="none" strike="noStrike">
                <a:solidFill>
                  <a:srgbClr val="FFD201"/>
                </a:solidFill>
                <a:latin typeface="Arial Narrow"/>
                <a:ea typeface="Arial Narrow"/>
                <a:cs typeface="Arial Narrow"/>
                <a:sym typeface="Arial Narrow"/>
              </a:rPr>
              <a:t> </a:t>
            </a:r>
            <a:endParaRPr b="0" i="0" sz="1400" u="none" cap="none" strike="noStrike">
              <a:solidFill>
                <a:srgbClr val="000000"/>
              </a:solidFill>
              <a:latin typeface="Arial"/>
              <a:ea typeface="Arial"/>
              <a:cs typeface="Arial"/>
              <a:sym typeface="Arial"/>
            </a:endParaRPr>
          </a:p>
        </p:txBody>
      </p:sp>
      <p:sp>
        <p:nvSpPr>
          <p:cNvPr id="58" name="Google Shape;58;p1"/>
          <p:cNvSpPr txBox="1"/>
          <p:nvPr/>
        </p:nvSpPr>
        <p:spPr>
          <a:xfrm>
            <a:off x="9956800" y="1707363"/>
            <a:ext cx="13161900" cy="795300"/>
          </a:xfrm>
          <a:prstGeom prst="rect">
            <a:avLst/>
          </a:prstGeom>
          <a:noFill/>
          <a:ln>
            <a:noFill/>
          </a:ln>
        </p:spPr>
        <p:txBody>
          <a:bodyPr anchorCtr="0" anchor="t" bIns="58500" lIns="117000" spcFirstLastPara="1" rIns="117000" wrap="square" tIns="58500">
            <a:spAutoFit/>
          </a:bodyPr>
          <a:lstStyle/>
          <a:p>
            <a:pPr indent="0" lvl="0" marL="0" marR="0" rtl="0" algn="ctr">
              <a:lnSpc>
                <a:spcPct val="100000"/>
              </a:lnSpc>
              <a:spcBef>
                <a:spcPts val="0"/>
              </a:spcBef>
              <a:spcAft>
                <a:spcPts val="0"/>
              </a:spcAft>
              <a:buClr>
                <a:schemeClr val="lt1"/>
              </a:buClr>
              <a:buSzPts val="4400"/>
              <a:buFont typeface="Arial"/>
              <a:buNone/>
            </a:pPr>
            <a:r>
              <a:rPr b="1" i="0" lang="en-US" sz="4400" u="none" cap="none" strike="noStrike">
                <a:solidFill>
                  <a:schemeClr val="lt1"/>
                </a:solidFill>
                <a:latin typeface="Arial"/>
                <a:ea typeface="Arial"/>
                <a:cs typeface="Arial"/>
                <a:sym typeface="Arial"/>
              </a:rPr>
              <a:t>Boyang Wei, Mengzhi Zhou, Lechuan Qiu</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a:off x="193675" y="3594900"/>
            <a:ext cx="10449000" cy="762000"/>
          </a:xfrm>
          <a:prstGeom prst="roundRect">
            <a:avLst>
              <a:gd fmla="val 16667" name="adj"/>
            </a:avLst>
          </a:prstGeom>
          <a:solidFill>
            <a:srgbClr val="0000CC"/>
          </a:solidFill>
          <a:ln cap="flat" cmpd="sng" w="9525">
            <a:solidFill>
              <a:srgbClr val="333399"/>
            </a:solidFill>
            <a:prstDash val="solid"/>
            <a:miter lim="800000"/>
            <a:headEnd len="sm" w="sm" type="none"/>
            <a:tailEnd len="sm" w="sm" type="none"/>
          </a:ln>
        </p:spPr>
        <p:txBody>
          <a:bodyPr anchorCtr="0" anchor="ctr" bIns="58500" lIns="58500" spcFirstLastPara="1" rIns="58500" wrap="square" tIns="58500">
            <a:spAutoFit/>
          </a:bodyPr>
          <a:lstStyle/>
          <a:p>
            <a:pPr indent="0" lvl="0" marL="0" marR="0" rtl="0" algn="ctr">
              <a:lnSpc>
                <a:spcPct val="100000"/>
              </a:lnSpc>
              <a:spcBef>
                <a:spcPts val="0"/>
              </a:spcBef>
              <a:spcAft>
                <a:spcPts val="0"/>
              </a:spcAft>
              <a:buClr>
                <a:schemeClr val="lt1"/>
              </a:buClr>
              <a:buSzPts val="3700"/>
              <a:buFont typeface="Arial"/>
              <a:buNone/>
            </a:pPr>
            <a:r>
              <a:rPr b="1" i="0" lang="en-US" sz="3700" u="none" cap="none" strike="noStrike">
                <a:solidFill>
                  <a:schemeClr val="lt1"/>
                </a:solidFill>
                <a:latin typeface="Arial"/>
                <a:ea typeface="Arial"/>
                <a:cs typeface="Arial"/>
                <a:sym typeface="Arial"/>
              </a:rPr>
              <a:t>Abstract</a:t>
            </a:r>
            <a:endParaRPr b="0" i="0" sz="1400" u="none" cap="none" strike="noStrike">
              <a:solidFill>
                <a:srgbClr val="000000"/>
              </a:solidFill>
              <a:latin typeface="Arial"/>
              <a:ea typeface="Arial"/>
              <a:cs typeface="Arial"/>
              <a:sym typeface="Arial"/>
            </a:endParaRPr>
          </a:p>
        </p:txBody>
      </p:sp>
      <p:sp>
        <p:nvSpPr>
          <p:cNvPr id="60" name="Google Shape;60;p1"/>
          <p:cNvSpPr txBox="1"/>
          <p:nvPr/>
        </p:nvSpPr>
        <p:spPr>
          <a:xfrm>
            <a:off x="4765675" y="2607474"/>
            <a:ext cx="23642700" cy="615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1"/>
              </a:buClr>
              <a:buSzPts val="4000"/>
              <a:buFont typeface="Arial Narrow"/>
              <a:buNone/>
            </a:pPr>
            <a:r>
              <a:rPr b="0" i="0" lang="en-US" sz="4000" u="none" cap="none" strike="noStrike">
                <a:solidFill>
                  <a:schemeClr val="lt1"/>
                </a:solidFill>
                <a:latin typeface="Arial Narrow"/>
                <a:ea typeface="Arial Narrow"/>
                <a:cs typeface="Arial Narrow"/>
                <a:sym typeface="Arial Narrow"/>
              </a:rPr>
              <a:t>ANLY 5</a:t>
            </a:r>
            <a:r>
              <a:rPr lang="en-US" sz="4000">
                <a:solidFill>
                  <a:schemeClr val="lt1"/>
                </a:solidFill>
                <a:latin typeface="Arial Narrow"/>
                <a:ea typeface="Arial Narrow"/>
                <a:cs typeface="Arial Narrow"/>
                <a:sym typeface="Arial Narrow"/>
              </a:rPr>
              <a:t>8</a:t>
            </a:r>
            <a:r>
              <a:rPr b="0" i="0" lang="en-US" sz="4000" u="none" cap="none" strike="noStrike">
                <a:solidFill>
                  <a:schemeClr val="lt1"/>
                </a:solidFill>
                <a:latin typeface="Arial Narrow"/>
                <a:ea typeface="Arial Narrow"/>
                <a:cs typeface="Arial Narrow"/>
                <a:sym typeface="Arial Narrow"/>
              </a:rPr>
              <a:t>0 Poster Symposium, Georgetown University, Washington, D.C.</a:t>
            </a:r>
            <a:endParaRPr b="0" i="0" sz="1400" u="none" cap="none" strike="noStrike">
              <a:solidFill>
                <a:srgbClr val="000000"/>
              </a:solidFill>
              <a:latin typeface="Arial"/>
              <a:ea typeface="Arial"/>
              <a:cs typeface="Arial"/>
              <a:sym typeface="Arial"/>
            </a:endParaRPr>
          </a:p>
        </p:txBody>
      </p:sp>
      <p:sp>
        <p:nvSpPr>
          <p:cNvPr id="61" name="Google Shape;61;p1"/>
          <p:cNvSpPr/>
          <p:nvPr/>
        </p:nvSpPr>
        <p:spPr>
          <a:xfrm>
            <a:off x="193675" y="8609813"/>
            <a:ext cx="10449000" cy="760500"/>
          </a:xfrm>
          <a:prstGeom prst="roundRect">
            <a:avLst>
              <a:gd fmla="val 16667" name="adj"/>
            </a:avLst>
          </a:prstGeom>
          <a:solidFill>
            <a:srgbClr val="0000CC"/>
          </a:solidFill>
          <a:ln>
            <a:noFill/>
          </a:ln>
        </p:spPr>
        <p:txBody>
          <a:bodyPr anchorCtr="0" anchor="ctr" bIns="58500" lIns="58500" spcFirstLastPara="1" rIns="58500" wrap="square" tIns="58500">
            <a:spAutoFit/>
          </a:bodyPr>
          <a:lstStyle/>
          <a:p>
            <a:pPr indent="0" lvl="0" marL="0" marR="0" rtl="0" algn="ctr">
              <a:lnSpc>
                <a:spcPct val="100000"/>
              </a:lnSpc>
              <a:spcBef>
                <a:spcPts val="0"/>
              </a:spcBef>
              <a:spcAft>
                <a:spcPts val="0"/>
              </a:spcAft>
              <a:buClr>
                <a:schemeClr val="lt1"/>
              </a:buClr>
              <a:buSzPts val="37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3700"/>
              <a:buFont typeface="Arial"/>
              <a:buNone/>
            </a:pPr>
            <a:r>
              <a:rPr b="1" lang="en-US" sz="3700">
                <a:solidFill>
                  <a:schemeClr val="lt1"/>
                </a:solidFill>
              </a:rPr>
              <a:t>Data</a:t>
            </a:r>
            <a:endParaRPr b="0" i="0" sz="1400" u="none" cap="none" strike="noStrike">
              <a:solidFill>
                <a:srgbClr val="000000"/>
              </a:solidFill>
              <a:latin typeface="Arial"/>
              <a:ea typeface="Arial"/>
              <a:cs typeface="Arial"/>
              <a:sym typeface="Arial"/>
            </a:endParaRPr>
          </a:p>
        </p:txBody>
      </p:sp>
      <p:sp>
        <p:nvSpPr>
          <p:cNvPr id="62" name="Google Shape;62;p1"/>
          <p:cNvSpPr/>
          <p:nvPr/>
        </p:nvSpPr>
        <p:spPr>
          <a:xfrm>
            <a:off x="193675" y="13326363"/>
            <a:ext cx="10449000" cy="760500"/>
          </a:xfrm>
          <a:prstGeom prst="roundRect">
            <a:avLst>
              <a:gd fmla="val 16667" name="adj"/>
            </a:avLst>
          </a:prstGeom>
          <a:solidFill>
            <a:srgbClr val="0000CC"/>
          </a:solidFill>
          <a:ln>
            <a:noFill/>
          </a:ln>
        </p:spPr>
        <p:txBody>
          <a:bodyPr anchorCtr="0" anchor="ctr" bIns="58500" lIns="58500" spcFirstLastPara="1" rIns="58500" wrap="square" tIns="58500">
            <a:spAutoFit/>
          </a:bodyPr>
          <a:lstStyle/>
          <a:p>
            <a:pPr indent="0" lvl="0" marL="0" marR="0" rtl="0" algn="ctr">
              <a:lnSpc>
                <a:spcPct val="100000"/>
              </a:lnSpc>
              <a:spcBef>
                <a:spcPts val="0"/>
              </a:spcBef>
              <a:spcAft>
                <a:spcPts val="0"/>
              </a:spcAft>
              <a:buClr>
                <a:schemeClr val="lt1"/>
              </a:buClr>
              <a:buSzPts val="3700"/>
              <a:buFont typeface="Arial"/>
              <a:buNone/>
            </a:pPr>
            <a:r>
              <a:rPr b="1" lang="en-US" sz="3700">
                <a:solidFill>
                  <a:schemeClr val="lt1"/>
                </a:solidFill>
              </a:rPr>
              <a:t>Method</a:t>
            </a:r>
            <a:endParaRPr b="0" i="0" sz="1400" u="none" cap="none" strike="noStrike">
              <a:solidFill>
                <a:srgbClr val="000000"/>
              </a:solidFill>
              <a:latin typeface="Arial"/>
              <a:ea typeface="Arial"/>
              <a:cs typeface="Arial"/>
              <a:sym typeface="Arial"/>
            </a:endParaRPr>
          </a:p>
        </p:txBody>
      </p:sp>
      <p:sp>
        <p:nvSpPr>
          <p:cNvPr id="63" name="Google Shape;63;p1"/>
          <p:cNvSpPr/>
          <p:nvPr/>
        </p:nvSpPr>
        <p:spPr>
          <a:xfrm>
            <a:off x="11087475" y="17867650"/>
            <a:ext cx="10972800" cy="969000"/>
          </a:xfrm>
          <a:prstGeom prst="roundRect">
            <a:avLst>
              <a:gd fmla="val 16667" name="adj"/>
            </a:avLst>
          </a:prstGeom>
          <a:solidFill>
            <a:srgbClr val="0000CC"/>
          </a:solidFill>
          <a:ln cap="flat" cmpd="sng" w="9525">
            <a:solidFill>
              <a:srgbClr val="0000CC"/>
            </a:solidFill>
            <a:prstDash val="solid"/>
            <a:miter lim="800000"/>
            <a:headEnd len="sm" w="sm" type="none"/>
            <a:tailEnd len="sm" w="sm" type="none"/>
          </a:ln>
        </p:spPr>
        <p:txBody>
          <a:bodyPr anchorCtr="0" anchor="ctr" bIns="58500" lIns="58500" spcFirstLastPara="1" rIns="58500" wrap="square" tIns="58500">
            <a:spAutoFit/>
          </a:bodyPr>
          <a:lstStyle/>
          <a:p>
            <a:pPr indent="0" lvl="0" marL="0" marR="0" rtl="0" algn="ctr">
              <a:lnSpc>
                <a:spcPct val="100000"/>
              </a:lnSpc>
              <a:spcBef>
                <a:spcPts val="0"/>
              </a:spcBef>
              <a:spcAft>
                <a:spcPts val="0"/>
              </a:spcAft>
              <a:buClr>
                <a:schemeClr val="lt1"/>
              </a:buClr>
              <a:buSzPts val="3700"/>
              <a:buFont typeface="Arial"/>
              <a:buNone/>
            </a:pPr>
            <a:r>
              <a:rPr b="1" i="0" lang="en-US" sz="3700" u="none" cap="none" strike="noStrike">
                <a:solidFill>
                  <a:schemeClr val="lt1"/>
                </a:solidFill>
                <a:latin typeface="Arial"/>
                <a:ea typeface="Arial"/>
                <a:cs typeface="Arial"/>
                <a:sym typeface="Arial"/>
              </a:rPr>
              <a:t>Conclusions</a:t>
            </a:r>
            <a:endParaRPr b="0" i="0" sz="1400" u="none" cap="none" strike="noStrike">
              <a:solidFill>
                <a:srgbClr val="000000"/>
              </a:solidFill>
              <a:latin typeface="Arial"/>
              <a:ea typeface="Arial"/>
              <a:cs typeface="Arial"/>
              <a:sym typeface="Arial"/>
            </a:endParaRPr>
          </a:p>
        </p:txBody>
      </p:sp>
      <p:sp>
        <p:nvSpPr>
          <p:cNvPr id="64" name="Google Shape;64;p1"/>
          <p:cNvSpPr txBox="1"/>
          <p:nvPr/>
        </p:nvSpPr>
        <p:spPr>
          <a:xfrm>
            <a:off x="23040975" y="7035013"/>
            <a:ext cx="570000" cy="292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9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txBox="1"/>
          <p:nvPr/>
        </p:nvSpPr>
        <p:spPr>
          <a:xfrm>
            <a:off x="26498550" y="7035013"/>
            <a:ext cx="568200" cy="292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9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
          <p:cNvSpPr/>
          <p:nvPr/>
        </p:nvSpPr>
        <p:spPr>
          <a:xfrm>
            <a:off x="10845800" y="3591713"/>
            <a:ext cx="21812100" cy="762000"/>
          </a:xfrm>
          <a:prstGeom prst="roundRect">
            <a:avLst>
              <a:gd fmla="val 16667" name="adj"/>
            </a:avLst>
          </a:prstGeom>
          <a:solidFill>
            <a:srgbClr val="0000CC"/>
          </a:solidFill>
          <a:ln>
            <a:noFill/>
          </a:ln>
        </p:spPr>
        <p:txBody>
          <a:bodyPr anchorCtr="0" anchor="ctr" bIns="58500" lIns="58500" spcFirstLastPara="1" rIns="58500" wrap="square" tIns="58500">
            <a:spAutoFit/>
          </a:bodyPr>
          <a:lstStyle/>
          <a:p>
            <a:pPr indent="0" lvl="0" marL="0" marR="0" rtl="0" algn="ctr">
              <a:lnSpc>
                <a:spcPct val="100000"/>
              </a:lnSpc>
              <a:spcBef>
                <a:spcPts val="0"/>
              </a:spcBef>
              <a:spcAft>
                <a:spcPts val="0"/>
              </a:spcAft>
              <a:buClr>
                <a:schemeClr val="lt1"/>
              </a:buClr>
              <a:buSzPts val="3700"/>
              <a:buFont typeface="Arial"/>
              <a:buNone/>
            </a:pPr>
            <a:r>
              <a:rPr b="1" i="0" lang="en-US" sz="3700" u="none" cap="none" strike="noStrike">
                <a:solidFill>
                  <a:schemeClr val="lt1"/>
                </a:solidFill>
                <a:latin typeface="Arial"/>
                <a:ea typeface="Arial"/>
                <a:cs typeface="Arial"/>
                <a:sym typeface="Arial"/>
              </a:rPr>
              <a:t>Results</a:t>
            </a:r>
            <a:endParaRPr b="0" i="0" sz="1400" u="none" cap="none" strike="noStrike">
              <a:solidFill>
                <a:srgbClr val="000000"/>
              </a:solidFill>
              <a:latin typeface="Arial"/>
              <a:ea typeface="Arial"/>
              <a:cs typeface="Arial"/>
              <a:sym typeface="Arial"/>
            </a:endParaRPr>
          </a:p>
        </p:txBody>
      </p:sp>
      <p:sp>
        <p:nvSpPr>
          <p:cNvPr id="67" name="Google Shape;67;p1"/>
          <p:cNvSpPr txBox="1"/>
          <p:nvPr/>
        </p:nvSpPr>
        <p:spPr>
          <a:xfrm>
            <a:off x="641350" y="4539475"/>
            <a:ext cx="9553500" cy="3597900"/>
          </a:xfrm>
          <a:prstGeom prst="rect">
            <a:avLst/>
          </a:prstGeom>
          <a:noFill/>
          <a:ln>
            <a:noFill/>
          </a:ln>
        </p:spPr>
        <p:txBody>
          <a:bodyPr anchorCtr="0" anchor="t" bIns="0" lIns="0" spcFirstLastPara="1" rIns="0" wrap="square" tIns="0">
            <a:spAutoFit/>
          </a:bodyPr>
          <a:lstStyle/>
          <a:p>
            <a:pPr indent="0" lvl="0" marL="0" marR="0" rtl="0" algn="just">
              <a:lnSpc>
                <a:spcPct val="115000"/>
              </a:lnSpc>
              <a:spcBef>
                <a:spcPts val="0"/>
              </a:spcBef>
              <a:spcAft>
                <a:spcPts val="0"/>
              </a:spcAft>
              <a:buClr>
                <a:schemeClr val="dk1"/>
              </a:buClr>
              <a:buSzPts val="2200"/>
              <a:buFont typeface="Arial"/>
              <a:buNone/>
            </a:pPr>
            <a:r>
              <a:rPr lang="en-US" sz="2200">
                <a:solidFill>
                  <a:schemeClr val="dk1"/>
                </a:solidFill>
              </a:rPr>
              <a:t>Gaming industry is one of the very competitive but highly profitable worlds, all developers and publishers are seeking their ways to understand their gamers’ preference, complaints, and </a:t>
            </a:r>
            <a:r>
              <a:rPr lang="en-US" sz="2200">
                <a:solidFill>
                  <a:schemeClr val="dk1"/>
                </a:solidFill>
              </a:rPr>
              <a:t>satisfaction</a:t>
            </a:r>
            <a:r>
              <a:rPr lang="en-US" sz="2200">
                <a:solidFill>
                  <a:schemeClr val="dk1"/>
                </a:solidFill>
              </a:rPr>
              <a:t>.</a:t>
            </a:r>
            <a:endParaRPr sz="2200">
              <a:solidFill>
                <a:schemeClr val="dk1"/>
              </a:solidFill>
            </a:endParaRPr>
          </a:p>
          <a:p>
            <a:pPr indent="0" lvl="0" marL="0" marR="0" rtl="0" algn="just">
              <a:lnSpc>
                <a:spcPct val="115000"/>
              </a:lnSpc>
              <a:spcBef>
                <a:spcPts val="0"/>
              </a:spcBef>
              <a:spcAft>
                <a:spcPts val="0"/>
              </a:spcAft>
              <a:buClr>
                <a:schemeClr val="dk1"/>
              </a:buClr>
              <a:buSzPts val="2200"/>
              <a:buFont typeface="Arial"/>
              <a:buNone/>
            </a:pPr>
            <a:r>
              <a:t/>
            </a:r>
            <a:endParaRPr sz="2200">
              <a:solidFill>
                <a:schemeClr val="dk1"/>
              </a:solidFill>
            </a:endParaRPr>
          </a:p>
          <a:p>
            <a:pPr indent="0" lvl="0" marL="0" marR="0" rtl="0" algn="just">
              <a:lnSpc>
                <a:spcPct val="115000"/>
              </a:lnSpc>
              <a:spcBef>
                <a:spcPts val="0"/>
              </a:spcBef>
              <a:spcAft>
                <a:spcPts val="0"/>
              </a:spcAft>
              <a:buClr>
                <a:schemeClr val="dk1"/>
              </a:buClr>
              <a:buSzPts val="2200"/>
              <a:buFont typeface="Arial"/>
              <a:buNone/>
            </a:pPr>
            <a:r>
              <a:rPr lang="en-US" sz="2200">
                <a:solidFill>
                  <a:schemeClr val="dk1"/>
                </a:solidFill>
              </a:rPr>
              <a:t>Online gaming community is extremely valuable for developers to use these boards as an opportunity to study their audiences. But as the market grows, the volume of such reviews become huge to capture all the information. </a:t>
            </a:r>
            <a:endParaRPr sz="2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200">
              <a:solidFill>
                <a:schemeClr val="dk1"/>
              </a:solidFill>
            </a:endParaRPr>
          </a:p>
          <a:p>
            <a:pPr indent="0" lvl="0" marL="0" rtl="0" algn="just">
              <a:lnSpc>
                <a:spcPct val="115000"/>
              </a:lnSpc>
              <a:spcBef>
                <a:spcPts val="0"/>
              </a:spcBef>
              <a:spcAft>
                <a:spcPts val="0"/>
              </a:spcAft>
              <a:buClr>
                <a:schemeClr val="dk1"/>
              </a:buClr>
              <a:buSzPts val="2200"/>
              <a:buFont typeface="Arial"/>
              <a:buNone/>
            </a:pPr>
            <a:r>
              <a:rPr lang="en-US" sz="2200">
                <a:solidFill>
                  <a:schemeClr val="dk1"/>
                </a:solidFill>
              </a:rPr>
              <a:t>Therefore, t</a:t>
            </a:r>
            <a:r>
              <a:rPr lang="en-US" sz="2200">
                <a:solidFill>
                  <a:schemeClr val="dk1"/>
                </a:solidFill>
              </a:rPr>
              <a:t>he goal of this project is to digest the content that gamers are commenting on platforms by using topic modeling and text classification. </a:t>
            </a:r>
            <a:endParaRPr sz="2200">
              <a:solidFill>
                <a:schemeClr val="dk1"/>
              </a:solidFill>
            </a:endParaRPr>
          </a:p>
          <a:p>
            <a:pPr indent="0" lvl="0" marL="0" rtl="0" algn="l">
              <a:spcBef>
                <a:spcPts val="0"/>
              </a:spcBef>
              <a:spcAft>
                <a:spcPts val="0"/>
              </a:spcAft>
              <a:buClr>
                <a:schemeClr val="dk1"/>
              </a:buClr>
              <a:buSzPts val="1100"/>
              <a:buFont typeface="Arial"/>
              <a:buNone/>
            </a:pPr>
            <a:r>
              <a:t/>
            </a:r>
            <a:endParaRPr sz="2200">
              <a:solidFill>
                <a:schemeClr val="dk1"/>
              </a:solidFill>
            </a:endParaRPr>
          </a:p>
        </p:txBody>
      </p:sp>
      <p:sp>
        <p:nvSpPr>
          <p:cNvPr id="68" name="Google Shape;68;p1"/>
          <p:cNvSpPr txBox="1"/>
          <p:nvPr/>
        </p:nvSpPr>
        <p:spPr>
          <a:xfrm>
            <a:off x="498475" y="9564177"/>
            <a:ext cx="9990000" cy="3597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en-US" sz="2200">
                <a:solidFill>
                  <a:schemeClr val="dk1"/>
                </a:solidFill>
              </a:rPr>
              <a:t>This data contains games review of Steam’s best selling games since February 2019, containing over 400,000 rows with 8 columns: how many people think this comment funny(funny), how many people think this comments helpful(helpful), early access review or not(early_access), recommendation, game review comments(review) and game title(title). In our project, we will mainly focus on column: game review and further data processing with columns: helpful/title/recommendation. </a:t>
            </a:r>
            <a:endParaRPr sz="2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200">
              <a:solidFill>
                <a:schemeClr val="dk1"/>
              </a:solidFill>
            </a:endParaRPr>
          </a:p>
          <a:p>
            <a:pPr indent="0" lvl="0" marL="0" rtl="0" algn="just">
              <a:lnSpc>
                <a:spcPct val="150000"/>
              </a:lnSpc>
              <a:spcBef>
                <a:spcPts val="720"/>
              </a:spcBef>
              <a:spcAft>
                <a:spcPts val="0"/>
              </a:spcAft>
              <a:buClr>
                <a:schemeClr val="dk1"/>
              </a:buClr>
              <a:buSzPts val="2400"/>
              <a:buFont typeface="Arial"/>
              <a:buNone/>
            </a:pPr>
            <a:r>
              <a:rPr b="1" lang="en-US" sz="2200">
                <a:solidFill>
                  <a:schemeClr val="dk1"/>
                </a:solidFill>
              </a:rPr>
              <a:t>Link: ​</a:t>
            </a:r>
            <a:r>
              <a:rPr b="1" lang="en-US" sz="2200" u="sng">
                <a:solidFill>
                  <a:schemeClr val="hlink"/>
                </a:solidFill>
                <a:hlinkClick r:id="rId3"/>
              </a:rPr>
              <a:t>https://www.kaggle.com/luthfim/steam-reviews-dataset</a:t>
            </a:r>
            <a:endParaRPr sz="2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0" lvl="0" marL="0" marR="0" rtl="0" algn="just">
              <a:lnSpc>
                <a:spcPct val="125000"/>
              </a:lnSpc>
              <a:spcBef>
                <a:spcPts val="72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0" lvl="0" marL="0" marR="0" rtl="0" algn="just">
              <a:lnSpc>
                <a:spcPct val="125000"/>
              </a:lnSpc>
              <a:spcBef>
                <a:spcPts val="72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0" lvl="0" marL="0" marR="0" rtl="0" algn="just">
              <a:lnSpc>
                <a:spcPct val="125000"/>
              </a:lnSpc>
              <a:spcBef>
                <a:spcPts val="720"/>
              </a:spcBef>
              <a:spcAft>
                <a:spcPts val="0"/>
              </a:spcAft>
              <a:buClr>
                <a:schemeClr val="dk1"/>
              </a:buClr>
              <a:buSzPts val="1100"/>
              <a:buFont typeface="Arial"/>
              <a:buNone/>
            </a:pPr>
            <a:r>
              <a:rPr lang="en-US" sz="1100">
                <a:solidFill>
                  <a:schemeClr val="dk1"/>
                </a:solidFill>
              </a:rPr>
              <a:t>		</a:t>
            </a:r>
            <a:endParaRPr sz="1100">
              <a:solidFill>
                <a:schemeClr val="dk1"/>
              </a:solidFill>
            </a:endParaRPr>
          </a:p>
          <a:p>
            <a:pPr indent="0" lvl="0" marL="0" marR="0" rtl="0" algn="just">
              <a:lnSpc>
                <a:spcPct val="125000"/>
              </a:lnSpc>
              <a:spcBef>
                <a:spcPts val="720"/>
              </a:spcBef>
              <a:spcAft>
                <a:spcPts val="0"/>
              </a:spcAft>
              <a:buClr>
                <a:schemeClr val="dk1"/>
              </a:buClr>
              <a:buSzPts val="2400"/>
              <a:buFont typeface="Arial"/>
              <a:buNone/>
            </a:pPr>
            <a:r>
              <a:t/>
            </a:r>
            <a:endParaRPr b="1" sz="2400">
              <a:solidFill>
                <a:schemeClr val="dk1"/>
              </a:solidFill>
            </a:endParaRPr>
          </a:p>
          <a:p>
            <a:pPr indent="0" lvl="0" marL="0" marR="0" rtl="0" algn="just">
              <a:lnSpc>
                <a:spcPct val="125000"/>
              </a:lnSpc>
              <a:spcBef>
                <a:spcPts val="720"/>
              </a:spcBef>
              <a:spcAft>
                <a:spcPts val="0"/>
              </a:spcAft>
              <a:buClr>
                <a:schemeClr val="dk1"/>
              </a:buClr>
              <a:buSzPts val="2400"/>
              <a:buFont typeface="Arial"/>
              <a:buNone/>
            </a:pPr>
            <a:r>
              <a:t/>
            </a:r>
            <a:endParaRPr b="1" sz="2400">
              <a:solidFill>
                <a:schemeClr val="dk1"/>
              </a:solidFill>
            </a:endParaRPr>
          </a:p>
          <a:p>
            <a:pPr indent="0" lvl="0" marL="0" marR="0" rtl="0" algn="just">
              <a:lnSpc>
                <a:spcPct val="125000"/>
              </a:lnSpc>
              <a:spcBef>
                <a:spcPts val="720"/>
              </a:spcBef>
              <a:spcAft>
                <a:spcPts val="0"/>
              </a:spcAft>
              <a:buClr>
                <a:schemeClr val="dk1"/>
              </a:buClr>
              <a:buSzPts val="2400"/>
              <a:buFont typeface="Arial"/>
              <a:buNone/>
            </a:pPr>
            <a:r>
              <a:rPr b="0" i="0" lang="en-US" sz="2200" u="none" cap="none" strike="noStrike">
                <a:solidFill>
                  <a:schemeClr val="dk1"/>
                </a:solidFill>
                <a:latin typeface="Arial"/>
                <a:ea typeface="Arial"/>
                <a:cs typeface="Arial"/>
                <a:sym typeface="Arial"/>
              </a:rPr>
              <a:t>. </a:t>
            </a:r>
            <a:endParaRPr b="1" i="0" sz="2400" u="none" cap="none" strike="noStrike">
              <a:solidFill>
                <a:schemeClr val="dk1"/>
              </a:solidFill>
              <a:latin typeface="Arial"/>
              <a:ea typeface="Arial"/>
              <a:cs typeface="Arial"/>
              <a:sym typeface="Arial"/>
            </a:endParaRPr>
          </a:p>
          <a:p>
            <a:pPr indent="0" lvl="0" marL="0" marR="0" rtl="0" algn="just">
              <a:lnSpc>
                <a:spcPct val="125000"/>
              </a:lnSpc>
              <a:spcBef>
                <a:spcPts val="720"/>
              </a:spcBef>
              <a:spcAft>
                <a:spcPts val="0"/>
              </a:spcAft>
              <a:buClr>
                <a:schemeClr val="dk1"/>
              </a:buClr>
              <a:buSzPts val="2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
          <p:cNvSpPr txBox="1"/>
          <p:nvPr/>
        </p:nvSpPr>
        <p:spPr>
          <a:xfrm>
            <a:off x="498475" y="14327500"/>
            <a:ext cx="9990000" cy="705720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Clr>
                <a:schemeClr val="dk1"/>
              </a:buClr>
              <a:buSzPts val="2400"/>
              <a:buFont typeface="Arial"/>
              <a:buNone/>
            </a:pPr>
            <a:r>
              <a:rPr b="1" lang="en-US" sz="2400">
                <a:solidFill>
                  <a:schemeClr val="dk1"/>
                </a:solidFill>
              </a:rPr>
              <a:t>Topic Modeling</a:t>
            </a:r>
            <a:endParaRPr b="1" i="0" sz="24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2400"/>
              <a:buFont typeface="Arial"/>
              <a:buNone/>
            </a:pPr>
            <a:r>
              <a:rPr lang="en-US" sz="2200">
                <a:solidFill>
                  <a:schemeClr val="dk1"/>
                </a:solidFill>
              </a:rPr>
              <a:t>The goal of this part is using unsupervised learning method (LDA) to find topics in steam reviews for 4 different data subsets: recommended, not recommended, PlayerUnknown's Battlegrounds and GTA V. Optimal number of topics is measured by the coherence and perplexity score. Since unsupervised learning method only provide clusters of data. Human knowledge is needed to determine the real meaning of each topic by studying the topic key words.</a:t>
            </a:r>
            <a:endParaRPr sz="2200">
              <a:solidFill>
                <a:schemeClr val="dk1"/>
              </a:solidFill>
            </a:endParaRPr>
          </a:p>
          <a:p>
            <a:pPr indent="0" lvl="0" marL="0" marR="0" rtl="0" algn="just">
              <a:lnSpc>
                <a:spcPct val="120000"/>
              </a:lnSpc>
              <a:spcBef>
                <a:spcPts val="0"/>
              </a:spcBef>
              <a:spcAft>
                <a:spcPts val="0"/>
              </a:spcAft>
              <a:buClr>
                <a:schemeClr val="dk1"/>
              </a:buClr>
              <a:buSzPts val="2400"/>
              <a:buFont typeface="Arial"/>
              <a:buNone/>
            </a:pPr>
            <a:r>
              <a:t/>
            </a:r>
            <a:endParaRPr b="0" i="0" sz="22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2400"/>
              <a:buFont typeface="Arial"/>
              <a:buNone/>
            </a:pPr>
            <a:r>
              <a:rPr b="1" lang="en-US" sz="2400">
                <a:solidFill>
                  <a:schemeClr val="dk1"/>
                </a:solidFill>
              </a:rPr>
              <a:t>Text Classification</a:t>
            </a:r>
            <a:endParaRPr b="1" i="0" sz="24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2400"/>
              <a:buFont typeface="Arial"/>
              <a:buNone/>
            </a:pPr>
            <a:r>
              <a:rPr lang="en-US" sz="2200">
                <a:solidFill>
                  <a:schemeClr val="dk1"/>
                </a:solidFill>
              </a:rPr>
              <a:t>This part focuses on using deep learning model Recurrent Neural Network (RNN) to classify the label of steam reviews (recommend v.s not-recommend). The results are evaluated based on training and validation loss/accuracy for each training epoch. ROC curve and confusion matrix are used for evaluating the overall classification accuracy of the RNN model.</a:t>
            </a:r>
            <a:endParaRPr sz="2200">
              <a:solidFill>
                <a:schemeClr val="dk1"/>
              </a:solidFill>
            </a:endParaRPr>
          </a:p>
          <a:p>
            <a:pPr indent="0" lvl="0" marL="0" marR="0" rtl="0" algn="just">
              <a:lnSpc>
                <a:spcPct val="115000"/>
              </a:lnSpc>
              <a:spcBef>
                <a:spcPts val="0"/>
              </a:spcBef>
              <a:spcAft>
                <a:spcPts val="0"/>
              </a:spcAft>
              <a:buClr>
                <a:schemeClr val="dk1"/>
              </a:buClr>
              <a:buSzPts val="2400"/>
              <a:buFont typeface="Arial"/>
              <a:buNone/>
            </a:pPr>
            <a:r>
              <a:rPr lang="en-US" sz="2200">
                <a:solidFill>
                  <a:schemeClr val="dk1"/>
                </a:solidFill>
              </a:rPr>
              <a:t>RNN model is customized based on 30,000 most frequent word and projection of 100*1000 for </a:t>
            </a:r>
            <a:r>
              <a:rPr lang="en-US" sz="2200">
                <a:solidFill>
                  <a:schemeClr val="dk1"/>
                </a:solidFill>
              </a:rPr>
              <a:t>embeddings layer, followed by 0.2 drop-out rate and LSTM layer, and finally connected to dense layer of 1 for binary classification.</a:t>
            </a:r>
            <a:r>
              <a:rPr lang="en-US" sz="2200">
                <a:solidFill>
                  <a:schemeClr val="dk1"/>
                </a:solidFill>
              </a:rPr>
              <a:t> </a:t>
            </a:r>
            <a:endParaRPr sz="2200">
              <a:solidFill>
                <a:schemeClr val="dk1"/>
              </a:solidFill>
            </a:endParaRPr>
          </a:p>
        </p:txBody>
      </p:sp>
      <p:sp>
        <p:nvSpPr>
          <p:cNvPr id="70" name="Google Shape;70;p1"/>
          <p:cNvSpPr txBox="1"/>
          <p:nvPr/>
        </p:nvSpPr>
        <p:spPr>
          <a:xfrm>
            <a:off x="11291950" y="18964225"/>
            <a:ext cx="10407600" cy="2736900"/>
          </a:xfrm>
          <a:prstGeom prst="rect">
            <a:avLst/>
          </a:prstGeom>
          <a:noFill/>
          <a:ln>
            <a:noFill/>
          </a:ln>
        </p:spPr>
        <p:txBody>
          <a:bodyPr anchorCtr="0" anchor="t" bIns="0" lIns="0" spcFirstLastPara="1" rIns="0" wrap="square" tIns="0">
            <a:spAutoFit/>
          </a:bodyPr>
          <a:lstStyle/>
          <a:p>
            <a:pPr indent="0" lvl="0" marL="0" marR="0" rtl="0" algn="just">
              <a:lnSpc>
                <a:spcPct val="115000"/>
              </a:lnSpc>
              <a:spcBef>
                <a:spcPts val="0"/>
              </a:spcBef>
              <a:spcAft>
                <a:spcPts val="0"/>
              </a:spcAft>
              <a:buClr>
                <a:schemeClr val="dk1"/>
              </a:buClr>
              <a:buSzPts val="3100"/>
              <a:buFont typeface="Arial"/>
              <a:buNone/>
            </a:pPr>
            <a:r>
              <a:rPr lang="en-US" sz="2200">
                <a:solidFill>
                  <a:schemeClr val="dk1"/>
                </a:solidFill>
              </a:rPr>
              <a:t>The topics generated by Topic Modeling ranges from overall games’ properties, specific games’ contents and general hot comments, which </a:t>
            </a:r>
            <a:r>
              <a:rPr lang="en-US" sz="2200">
                <a:solidFill>
                  <a:schemeClr val="dk1"/>
                </a:solidFill>
              </a:rPr>
              <a:t>correspond to each subset of the review, provide game developers invaluable information on how to improve their games accordingly. The predictive model for game recommendation property could also help classify reviews that occasionally lack of clear labels. Through those NLP tasks, game developers could get better understanding of the gaming community and make timely adjustments accordingly.</a:t>
            </a:r>
            <a:endParaRPr sz="2200">
              <a:solidFill>
                <a:schemeClr val="dk1"/>
              </a:solidFill>
            </a:endParaRPr>
          </a:p>
        </p:txBody>
      </p:sp>
      <p:pic>
        <p:nvPicPr>
          <p:cNvPr id="71" name="Google Shape;71;p1"/>
          <p:cNvPicPr preferRelativeResize="0"/>
          <p:nvPr/>
        </p:nvPicPr>
        <p:blipFill rotWithShape="1">
          <a:blip r:embed="rId4">
            <a:alphaModFix/>
          </a:blip>
          <a:srcRect b="0" l="0" r="0" t="0"/>
          <a:stretch/>
        </p:blipFill>
        <p:spPr>
          <a:xfrm>
            <a:off x="773112" y="418313"/>
            <a:ext cx="2057399" cy="2760661"/>
          </a:xfrm>
          <a:prstGeom prst="rect">
            <a:avLst/>
          </a:prstGeom>
          <a:noFill/>
          <a:ln>
            <a:noFill/>
          </a:ln>
        </p:spPr>
      </p:pic>
      <p:pic>
        <p:nvPicPr>
          <p:cNvPr id="72" name="Google Shape;72;p1"/>
          <p:cNvPicPr preferRelativeResize="0"/>
          <p:nvPr/>
        </p:nvPicPr>
        <p:blipFill rotWithShape="1">
          <a:blip r:embed="rId5">
            <a:alphaModFix/>
          </a:blip>
          <a:srcRect b="0" l="0" r="0" t="0"/>
          <a:stretch/>
        </p:blipFill>
        <p:spPr>
          <a:xfrm>
            <a:off x="29884688" y="407200"/>
            <a:ext cx="2390775" cy="2811462"/>
          </a:xfrm>
          <a:prstGeom prst="rect">
            <a:avLst/>
          </a:prstGeom>
          <a:noFill/>
          <a:ln>
            <a:noFill/>
          </a:ln>
        </p:spPr>
      </p:pic>
      <p:sp>
        <p:nvSpPr>
          <p:cNvPr id="73" name="Google Shape;73;p1"/>
          <p:cNvSpPr txBox="1"/>
          <p:nvPr/>
        </p:nvSpPr>
        <p:spPr>
          <a:xfrm>
            <a:off x="10788196" y="4485388"/>
            <a:ext cx="53832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t>Recommend Review</a:t>
            </a:r>
            <a:endParaRPr b="1" sz="2200"/>
          </a:p>
        </p:txBody>
      </p:sp>
      <p:pic>
        <p:nvPicPr>
          <p:cNvPr id="74" name="Google Shape;74;p1"/>
          <p:cNvPicPr preferRelativeResize="0"/>
          <p:nvPr/>
        </p:nvPicPr>
        <p:blipFill>
          <a:blip r:embed="rId6">
            <a:alphaModFix/>
          </a:blip>
          <a:stretch>
            <a:fillRect/>
          </a:stretch>
        </p:blipFill>
        <p:spPr>
          <a:xfrm>
            <a:off x="10864400" y="5289088"/>
            <a:ext cx="5543552" cy="4048403"/>
          </a:xfrm>
          <a:prstGeom prst="rect">
            <a:avLst/>
          </a:prstGeom>
          <a:noFill/>
          <a:ln>
            <a:noFill/>
          </a:ln>
        </p:spPr>
      </p:pic>
      <p:pic>
        <p:nvPicPr>
          <p:cNvPr id="75" name="Google Shape;75;p1"/>
          <p:cNvPicPr preferRelativeResize="0"/>
          <p:nvPr/>
        </p:nvPicPr>
        <p:blipFill>
          <a:blip r:embed="rId7">
            <a:alphaModFix/>
          </a:blip>
          <a:stretch>
            <a:fillRect/>
          </a:stretch>
        </p:blipFill>
        <p:spPr>
          <a:xfrm>
            <a:off x="16705875" y="5265364"/>
            <a:ext cx="5383209" cy="3930301"/>
          </a:xfrm>
          <a:prstGeom prst="rect">
            <a:avLst/>
          </a:prstGeom>
          <a:noFill/>
          <a:ln>
            <a:noFill/>
          </a:ln>
        </p:spPr>
      </p:pic>
      <p:pic>
        <p:nvPicPr>
          <p:cNvPr id="76" name="Google Shape;76;p1"/>
          <p:cNvPicPr preferRelativeResize="0"/>
          <p:nvPr/>
        </p:nvPicPr>
        <p:blipFill>
          <a:blip r:embed="rId8">
            <a:alphaModFix/>
          </a:blip>
          <a:stretch>
            <a:fillRect/>
          </a:stretch>
        </p:blipFill>
        <p:spPr>
          <a:xfrm>
            <a:off x="10908676" y="11206877"/>
            <a:ext cx="5543549" cy="4141023"/>
          </a:xfrm>
          <a:prstGeom prst="rect">
            <a:avLst/>
          </a:prstGeom>
          <a:noFill/>
          <a:ln>
            <a:noFill/>
          </a:ln>
        </p:spPr>
      </p:pic>
      <p:pic>
        <p:nvPicPr>
          <p:cNvPr id="77" name="Google Shape;77;p1"/>
          <p:cNvPicPr preferRelativeResize="0"/>
          <p:nvPr/>
        </p:nvPicPr>
        <p:blipFill>
          <a:blip r:embed="rId9">
            <a:alphaModFix/>
          </a:blip>
          <a:stretch>
            <a:fillRect/>
          </a:stretch>
        </p:blipFill>
        <p:spPr>
          <a:xfrm>
            <a:off x="16794425" y="11245600"/>
            <a:ext cx="5543549" cy="4063563"/>
          </a:xfrm>
          <a:prstGeom prst="rect">
            <a:avLst/>
          </a:prstGeom>
          <a:noFill/>
          <a:ln>
            <a:noFill/>
          </a:ln>
        </p:spPr>
      </p:pic>
      <p:sp>
        <p:nvSpPr>
          <p:cNvPr id="78" name="Google Shape;78;p1"/>
          <p:cNvSpPr txBox="1"/>
          <p:nvPr/>
        </p:nvSpPr>
        <p:spPr>
          <a:xfrm>
            <a:off x="16629671" y="4485388"/>
            <a:ext cx="53832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t>Not </a:t>
            </a:r>
            <a:r>
              <a:rPr b="1" lang="en-US" sz="2200"/>
              <a:t>Recommend Review</a:t>
            </a:r>
            <a:endParaRPr b="1" sz="2200"/>
          </a:p>
        </p:txBody>
      </p:sp>
      <p:sp>
        <p:nvSpPr>
          <p:cNvPr id="79" name="Google Shape;79;p1"/>
          <p:cNvSpPr txBox="1"/>
          <p:nvPr/>
        </p:nvSpPr>
        <p:spPr>
          <a:xfrm>
            <a:off x="10944571" y="10505050"/>
            <a:ext cx="53832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t>PUBG Review</a:t>
            </a:r>
            <a:endParaRPr b="1" sz="2200"/>
          </a:p>
          <a:p>
            <a:pPr indent="0" lvl="0" marL="0" rtl="0" algn="l">
              <a:spcBef>
                <a:spcPts val="0"/>
              </a:spcBef>
              <a:spcAft>
                <a:spcPts val="0"/>
              </a:spcAft>
              <a:buNone/>
            </a:pPr>
            <a:r>
              <a:t/>
            </a:r>
            <a:endParaRPr b="1" sz="2200"/>
          </a:p>
        </p:txBody>
      </p:sp>
      <p:sp>
        <p:nvSpPr>
          <p:cNvPr id="80" name="Google Shape;80;p1"/>
          <p:cNvSpPr txBox="1"/>
          <p:nvPr/>
        </p:nvSpPr>
        <p:spPr>
          <a:xfrm>
            <a:off x="16794421" y="10510338"/>
            <a:ext cx="53832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t>GTA V Review</a:t>
            </a:r>
            <a:endParaRPr b="1" sz="2200"/>
          </a:p>
        </p:txBody>
      </p:sp>
      <p:sp>
        <p:nvSpPr>
          <p:cNvPr id="81" name="Google Shape;81;p1"/>
          <p:cNvSpPr txBox="1"/>
          <p:nvPr/>
        </p:nvSpPr>
        <p:spPr>
          <a:xfrm>
            <a:off x="10988850" y="9444888"/>
            <a:ext cx="5383200" cy="10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t>Fig 1.1 Keywords: Fun, Graphics, Sounds, Optimization, FPS, Combat, etc.</a:t>
            </a:r>
            <a:endParaRPr sz="2200"/>
          </a:p>
        </p:txBody>
      </p:sp>
      <p:sp>
        <p:nvSpPr>
          <p:cNvPr id="82" name="Google Shape;82;p1"/>
          <p:cNvSpPr txBox="1"/>
          <p:nvPr/>
        </p:nvSpPr>
        <p:spPr>
          <a:xfrm>
            <a:off x="16703850" y="9444888"/>
            <a:ext cx="5383200" cy="10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t>Fig 1.2 </a:t>
            </a:r>
            <a:r>
              <a:rPr lang="en-US" sz="2200"/>
              <a:t>Keywords: Crashes Graphics, Loading, Screen, Internet, Optimized, etc.</a:t>
            </a:r>
            <a:endParaRPr sz="2200"/>
          </a:p>
        </p:txBody>
      </p:sp>
      <p:sp>
        <p:nvSpPr>
          <p:cNvPr id="83" name="Google Shape;83;p1"/>
          <p:cNvSpPr txBox="1"/>
          <p:nvPr/>
        </p:nvSpPr>
        <p:spPr>
          <a:xfrm>
            <a:off x="10944575" y="15646563"/>
            <a:ext cx="5383200" cy="10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t>Fig 1.3 </a:t>
            </a:r>
            <a:r>
              <a:rPr lang="en-US" sz="2200"/>
              <a:t>Keywords: Crashing, Driving, Movement, Network, Flaws, Camper, etc.</a:t>
            </a:r>
            <a:endParaRPr sz="2200"/>
          </a:p>
        </p:txBody>
      </p:sp>
      <p:sp>
        <p:nvSpPr>
          <p:cNvPr id="84" name="Google Shape;84;p1"/>
          <p:cNvSpPr txBox="1"/>
          <p:nvPr/>
        </p:nvSpPr>
        <p:spPr>
          <a:xfrm>
            <a:off x="16860075" y="15646563"/>
            <a:ext cx="5383200" cy="10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t>Fig 1.4 </a:t>
            </a:r>
            <a:r>
              <a:rPr lang="en-US" sz="2200"/>
              <a:t>Keywords: Loading, Graphics, Screen, Simulator, Mission, World, etc.</a:t>
            </a:r>
            <a:endParaRPr sz="2200"/>
          </a:p>
        </p:txBody>
      </p:sp>
      <p:sp>
        <p:nvSpPr>
          <p:cNvPr id="85" name="Google Shape;85;p1"/>
          <p:cNvSpPr txBox="1"/>
          <p:nvPr/>
        </p:nvSpPr>
        <p:spPr>
          <a:xfrm>
            <a:off x="22339371" y="4460888"/>
            <a:ext cx="53832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t>Text Classification Result</a:t>
            </a:r>
            <a:endParaRPr b="1" sz="2200"/>
          </a:p>
        </p:txBody>
      </p:sp>
      <p:pic>
        <p:nvPicPr>
          <p:cNvPr id="86" name="Google Shape;86;p1"/>
          <p:cNvPicPr preferRelativeResize="0"/>
          <p:nvPr/>
        </p:nvPicPr>
        <p:blipFill>
          <a:blip r:embed="rId10">
            <a:alphaModFix/>
          </a:blip>
          <a:stretch>
            <a:fillRect/>
          </a:stretch>
        </p:blipFill>
        <p:spPr>
          <a:xfrm>
            <a:off x="22012875" y="5011550"/>
            <a:ext cx="10810299" cy="4141025"/>
          </a:xfrm>
          <a:prstGeom prst="rect">
            <a:avLst/>
          </a:prstGeom>
          <a:noFill/>
          <a:ln>
            <a:noFill/>
          </a:ln>
        </p:spPr>
      </p:pic>
      <p:sp>
        <p:nvSpPr>
          <p:cNvPr id="87" name="Google Shape;87;p1"/>
          <p:cNvSpPr txBox="1"/>
          <p:nvPr/>
        </p:nvSpPr>
        <p:spPr>
          <a:xfrm>
            <a:off x="22495075" y="9140100"/>
            <a:ext cx="10255200" cy="23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t>Fig 2.1 shows there’s a clear overfitting after epoch 2 for the RNN model, as </a:t>
            </a:r>
            <a:r>
              <a:rPr lang="en-US" sz="2200"/>
              <a:t>accuracy</a:t>
            </a:r>
            <a:r>
              <a:rPr lang="en-US" sz="2200"/>
              <a:t> for validation set converges at around 0.79 and training set still increases. This might due to the fact that our training set is small compared to the RNN structure, which tends to be too flexible for detecting the patterns of recommend and not-recommend reviews.</a:t>
            </a:r>
            <a:endParaRPr sz="2200"/>
          </a:p>
        </p:txBody>
      </p:sp>
      <p:pic>
        <p:nvPicPr>
          <p:cNvPr id="88" name="Google Shape;88;p1"/>
          <p:cNvPicPr preferRelativeResize="0"/>
          <p:nvPr/>
        </p:nvPicPr>
        <p:blipFill>
          <a:blip r:embed="rId11">
            <a:alphaModFix/>
          </a:blip>
          <a:stretch>
            <a:fillRect/>
          </a:stretch>
        </p:blipFill>
        <p:spPr>
          <a:xfrm>
            <a:off x="22434550" y="11164900"/>
            <a:ext cx="4838700" cy="4733925"/>
          </a:xfrm>
          <a:prstGeom prst="rect">
            <a:avLst/>
          </a:prstGeom>
          <a:noFill/>
          <a:ln>
            <a:noFill/>
          </a:ln>
        </p:spPr>
      </p:pic>
      <p:pic>
        <p:nvPicPr>
          <p:cNvPr id="89" name="Google Shape;89;p1"/>
          <p:cNvPicPr preferRelativeResize="0"/>
          <p:nvPr/>
        </p:nvPicPr>
        <p:blipFill>
          <a:blip r:embed="rId12">
            <a:alphaModFix/>
          </a:blip>
          <a:stretch>
            <a:fillRect/>
          </a:stretch>
        </p:blipFill>
        <p:spPr>
          <a:xfrm>
            <a:off x="27369825" y="11192271"/>
            <a:ext cx="5355025" cy="4605528"/>
          </a:xfrm>
          <a:prstGeom prst="rect">
            <a:avLst/>
          </a:prstGeom>
          <a:noFill/>
          <a:ln>
            <a:noFill/>
          </a:ln>
        </p:spPr>
      </p:pic>
      <p:sp>
        <p:nvSpPr>
          <p:cNvPr id="90" name="Google Shape;90;p1"/>
          <p:cNvSpPr txBox="1"/>
          <p:nvPr/>
        </p:nvSpPr>
        <p:spPr>
          <a:xfrm>
            <a:off x="22342650" y="16203625"/>
            <a:ext cx="10499400" cy="27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t>Fig 2.2/2.3 shows the AUC for classification is around 0.871 and confusion matrix shows the overall accuracy rate is around 0.7902, which is roughly the same as the validation accuracy at epoch 2. The model also is more robust to classify not-recommend reviews compared to recommend reviews.</a:t>
            </a:r>
            <a:endParaRPr sz="2200"/>
          </a:p>
        </p:txBody>
      </p:sp>
      <p:sp>
        <p:nvSpPr>
          <p:cNvPr id="91" name="Google Shape;91;p1"/>
          <p:cNvSpPr/>
          <p:nvPr/>
        </p:nvSpPr>
        <p:spPr>
          <a:xfrm>
            <a:off x="22401225" y="17867638"/>
            <a:ext cx="10255200" cy="969000"/>
          </a:xfrm>
          <a:prstGeom prst="roundRect">
            <a:avLst>
              <a:gd fmla="val 16667" name="adj"/>
            </a:avLst>
          </a:prstGeom>
          <a:solidFill>
            <a:srgbClr val="0000CC"/>
          </a:solidFill>
          <a:ln cap="flat" cmpd="sng" w="9525">
            <a:solidFill>
              <a:srgbClr val="0000CC"/>
            </a:solidFill>
            <a:prstDash val="solid"/>
            <a:miter lim="800000"/>
            <a:headEnd len="sm" w="sm" type="none"/>
            <a:tailEnd len="sm" w="sm" type="none"/>
          </a:ln>
        </p:spPr>
        <p:txBody>
          <a:bodyPr anchorCtr="0" anchor="ctr" bIns="58500" lIns="58500" spcFirstLastPara="1" rIns="58500" wrap="square" tIns="58500">
            <a:noAutofit/>
          </a:bodyPr>
          <a:lstStyle/>
          <a:p>
            <a:pPr indent="0" lvl="0" marL="0" marR="0" rtl="0" algn="ctr">
              <a:lnSpc>
                <a:spcPct val="100000"/>
              </a:lnSpc>
              <a:spcBef>
                <a:spcPts val="0"/>
              </a:spcBef>
              <a:spcAft>
                <a:spcPts val="0"/>
              </a:spcAft>
              <a:buClr>
                <a:schemeClr val="lt1"/>
              </a:buClr>
              <a:buSzPts val="3700"/>
              <a:buFont typeface="Arial"/>
              <a:buNone/>
            </a:pPr>
            <a:r>
              <a:rPr b="1" lang="en-US" sz="3700">
                <a:solidFill>
                  <a:schemeClr val="lt1"/>
                </a:solidFill>
              </a:rPr>
              <a:t>References</a:t>
            </a:r>
            <a:endParaRPr b="1" sz="3700">
              <a:solidFill>
                <a:schemeClr val="lt1"/>
              </a:solidFill>
            </a:endParaRPr>
          </a:p>
        </p:txBody>
      </p:sp>
      <p:sp>
        <p:nvSpPr>
          <p:cNvPr id="92" name="Google Shape;92;p1"/>
          <p:cNvSpPr txBox="1"/>
          <p:nvPr/>
        </p:nvSpPr>
        <p:spPr>
          <a:xfrm>
            <a:off x="10928313" y="16671763"/>
            <a:ext cx="11128500" cy="7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t>Note: Cluster distance represents topic differences. Cluster size represents numbers of reviews. And bar chart indicates weights of each </a:t>
            </a:r>
            <a:r>
              <a:rPr lang="en-US" sz="2200"/>
              <a:t>keyword</a:t>
            </a:r>
            <a:r>
              <a:rPr lang="en-US" sz="2200"/>
              <a:t> in corresponding topics.</a:t>
            </a:r>
            <a:endParaRPr sz="2200"/>
          </a:p>
        </p:txBody>
      </p:sp>
      <p:sp>
        <p:nvSpPr>
          <p:cNvPr id="93" name="Google Shape;93;p1"/>
          <p:cNvSpPr txBox="1"/>
          <p:nvPr/>
        </p:nvSpPr>
        <p:spPr>
          <a:xfrm>
            <a:off x="21240750" y="20032275"/>
            <a:ext cx="10972800" cy="12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
          <p:cNvSpPr txBox="1"/>
          <p:nvPr/>
        </p:nvSpPr>
        <p:spPr>
          <a:xfrm>
            <a:off x="22479000" y="18820700"/>
            <a:ext cx="9990000" cy="2811300"/>
          </a:xfrm>
          <a:prstGeom prst="rect">
            <a:avLst/>
          </a:prstGeom>
          <a:noFill/>
          <a:ln>
            <a:noFill/>
          </a:ln>
        </p:spPr>
        <p:txBody>
          <a:bodyPr anchorCtr="0" anchor="t" bIns="0" lIns="0" spcFirstLastPara="1" rIns="0" wrap="square" tIns="0">
            <a:spAutoFit/>
          </a:bodyPr>
          <a:lstStyle/>
          <a:p>
            <a:pPr indent="-342900" lvl="0" marL="457200" rtl="0" algn="l">
              <a:lnSpc>
                <a:spcPct val="115000"/>
              </a:lnSpc>
              <a:spcBef>
                <a:spcPts val="1200"/>
              </a:spcBef>
              <a:spcAft>
                <a:spcPts val="0"/>
              </a:spcAft>
              <a:buClr>
                <a:schemeClr val="dk1"/>
              </a:buClr>
              <a:buSzPts val="1800"/>
              <a:buAutoNum type="arabicPeriod"/>
            </a:pPr>
            <a:r>
              <a:rPr lang="en-US" sz="1800">
                <a:solidFill>
                  <a:schemeClr val="dk1"/>
                </a:solidFill>
              </a:rPr>
              <a:t>José P. Zagal. and Noriko Tomuro., 2013. ​“Cultural Differences in Game Appreciation: A Study of Player Game Reviews”</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US" sz="1800">
                <a:solidFill>
                  <a:schemeClr val="dk1"/>
                </a:solidFill>
              </a:rPr>
              <a:t>Mahendra, L. (2019). Steam Reviews Dataset. [online] Kaggle.com. Available at: https://www.kaggle.com/luthfim/steam-reviews-dataset [Accessed 29 Oct. 2019].</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US" sz="1800">
                <a:solidFill>
                  <a:schemeClr val="dk1"/>
                </a:solidFill>
              </a:rPr>
              <a:t>“Topic Modeling in Python with Gensim.” </a:t>
            </a:r>
            <a:r>
              <a:rPr i="1" lang="en-US" sz="1800">
                <a:solidFill>
                  <a:schemeClr val="dk1"/>
                </a:solidFill>
              </a:rPr>
              <a:t>Machine Learning Plus</a:t>
            </a:r>
            <a:r>
              <a:rPr lang="en-US" sz="1800">
                <a:solidFill>
                  <a:schemeClr val="dk1"/>
                </a:solidFill>
              </a:rPr>
              <a:t>, 4 Dec. 2018, </a:t>
            </a:r>
            <a:r>
              <a:rPr lang="en-US" sz="1800" u="sng">
                <a:solidFill>
                  <a:schemeClr val="hlink"/>
                </a:solidFill>
                <a:hlinkClick r:id="rId13"/>
              </a:rPr>
              <a:t>https://www.machinelearningplus.com/nlp/topic-modeling-gensim-python/</a:t>
            </a:r>
            <a:r>
              <a:rPr lang="en-US" sz="1800">
                <a:solidFill>
                  <a:schemeClr val="dk1"/>
                </a:solidFill>
              </a:rPr>
              <a:t>.</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en-US" sz="1800">
                <a:solidFill>
                  <a:schemeClr val="dk1"/>
                </a:solidFill>
              </a:rPr>
              <a:t>“Recurrent Neural Networks (RNN) with Keras: TensorFlow Core.” TensorFlow, https://www.tensorflow.org/guide/keras/rnn.</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2005-02-02T16:58:07Z</dcterms:created>
  <dc:creator>klemmd</dc:creator>
</cp:coreProperties>
</file>