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5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3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4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5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03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3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4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9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5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1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3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0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BCC618-554E-49CB-B900-BF14CCE6E591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B7AAEB-E7FC-4723-9533-F7B72B911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Сетевая игра «Русская рулетка»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Ефимов </a:t>
            </a:r>
            <a:r>
              <a:rPr lang="ru-RU"/>
              <a:t>артём</a:t>
            </a:r>
            <a:r>
              <a:rPr lang="ru-RU" dirty="0"/>
              <a:t> студент гр. 8091</a:t>
            </a:r>
          </a:p>
        </p:txBody>
      </p:sp>
    </p:spTree>
    <p:extLst>
      <p:ext uri="{BB962C8B-B14F-4D97-AF65-F5344CB8AC3E}">
        <p14:creationId xmlns:p14="http://schemas.microsoft.com/office/powerpoint/2010/main" val="42642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русская рулетка?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730887"/>
            <a:ext cx="10394707" cy="3311189"/>
          </a:xfrm>
        </p:spPr>
        <p:txBody>
          <a:bodyPr anchor="ctr"/>
          <a:lstStyle/>
          <a:p>
            <a:r>
              <a:rPr lang="ru-RU" dirty="0" err="1"/>
              <a:t>Ру́сская</a:t>
            </a:r>
            <a:r>
              <a:rPr lang="ru-RU" dirty="0"/>
              <a:t> </a:t>
            </a:r>
            <a:r>
              <a:rPr lang="ru-RU" dirty="0" err="1"/>
              <a:t>руле́тка</a:t>
            </a:r>
            <a:r>
              <a:rPr lang="ru-RU" dirty="0"/>
              <a:t>, или </a:t>
            </a:r>
            <a:r>
              <a:rPr lang="ru-RU" dirty="0" err="1"/>
              <a:t>гуса́рская</a:t>
            </a:r>
            <a:r>
              <a:rPr lang="ru-RU" dirty="0"/>
              <a:t> рулетка, также </a:t>
            </a:r>
            <a:r>
              <a:rPr lang="ru-RU" dirty="0" err="1"/>
              <a:t>сопра́но</a:t>
            </a:r>
            <a:r>
              <a:rPr lang="ru-RU" dirty="0"/>
              <a:t> — экстремальная азартная игра или пари с летальным исходом. </a:t>
            </a:r>
          </a:p>
          <a:p>
            <a:r>
              <a:rPr lang="ru-RU" dirty="0"/>
              <a:t>Правила просты: револьвер заряжается одним патроном, барабан вращают (патрон оказывается в случайном месте ) и далее игроки по очереди спускают курок</a:t>
            </a:r>
          </a:p>
        </p:txBody>
      </p:sp>
    </p:spTree>
    <p:extLst>
      <p:ext uri="{BB962C8B-B14F-4D97-AF65-F5344CB8AC3E}">
        <p14:creationId xmlns:p14="http://schemas.microsoft.com/office/powerpoint/2010/main" val="20414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3" y="685800"/>
            <a:ext cx="7571508" cy="4627033"/>
          </a:xfrm>
        </p:spPr>
      </p:pic>
    </p:spTree>
    <p:extLst>
      <p:ext uri="{BB962C8B-B14F-4D97-AF65-F5344CB8AC3E}">
        <p14:creationId xmlns:p14="http://schemas.microsoft.com/office/powerpoint/2010/main" val="3252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игры: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ru-RU" dirty="0"/>
              <a:t>Игра рассчитана на двух игроков</a:t>
            </a:r>
          </a:p>
          <a:p>
            <a:r>
              <a:rPr lang="ru-RU" dirty="0"/>
              <a:t>Клиент-серверная архитектура: вся обработка ходов происходит на сервере (клиент лишь выводит сообщения, основываясь на ответах сервера)</a:t>
            </a:r>
          </a:p>
          <a:p>
            <a:r>
              <a:rPr lang="ru-RU" dirty="0"/>
              <a:t>Для клиента возможность выбора: стрелять или сдаться</a:t>
            </a:r>
          </a:p>
        </p:txBody>
      </p:sp>
    </p:spTree>
    <p:extLst>
      <p:ext uri="{BB962C8B-B14F-4D97-AF65-F5344CB8AC3E}">
        <p14:creationId xmlns:p14="http://schemas.microsoft.com/office/powerpoint/2010/main" val="61562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Револьвер с барабаном на 8 патронов: массив чисел (0 – пустой слот, 1 – вставлен патрон)</a:t>
            </a:r>
          </a:p>
          <a:p>
            <a:r>
              <a:rPr lang="ru-RU" dirty="0"/>
              <a:t>Выбор места расположения патрона с помощью функции </a:t>
            </a:r>
            <a:r>
              <a:rPr lang="en-US" dirty="0"/>
              <a:t>rand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2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716451" y="2604655"/>
            <a:ext cx="4565073" cy="3033166"/>
          </a:xfrm>
        </p:spPr>
        <p:txBody>
          <a:bodyPr/>
          <a:lstStyle/>
          <a:p>
            <a:r>
              <a:rPr lang="ru-RU" dirty="0"/>
              <a:t>0 – Успешный ход</a:t>
            </a:r>
          </a:p>
          <a:p>
            <a:r>
              <a:rPr lang="ru-RU" dirty="0"/>
              <a:t>1 – смерть</a:t>
            </a:r>
          </a:p>
          <a:p>
            <a:r>
              <a:rPr lang="ru-RU" dirty="0"/>
              <a:t>2 – Противник сдался</a:t>
            </a:r>
          </a:p>
          <a:p>
            <a:r>
              <a:rPr lang="ru-RU" dirty="0"/>
              <a:t>3 – Смерть противника</a:t>
            </a:r>
          </a:p>
          <a:p>
            <a:r>
              <a:rPr lang="ru-RU" dirty="0"/>
              <a:t>4 – Очередь ходить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832875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СЕРВЕР: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6451" y="18377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СЕРВЕРА: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1" y="2604655"/>
            <a:ext cx="4565073" cy="303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 – игрок спустил курок</a:t>
            </a:r>
          </a:p>
          <a:p>
            <a:r>
              <a:rPr lang="ru-RU" dirty="0"/>
              <a:t>1 – игрок сдался</a:t>
            </a:r>
          </a:p>
        </p:txBody>
      </p:sp>
    </p:spTree>
    <p:extLst>
      <p:ext uri="{BB962C8B-B14F-4D97-AF65-F5344CB8AC3E}">
        <p14:creationId xmlns:p14="http://schemas.microsoft.com/office/powerpoint/2010/main" val="28456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EE0FCDC-235F-4FF5-8B86-21117AB9E0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73170" y="2662365"/>
            <a:ext cx="4219048" cy="2104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AB92C8-473D-4308-AD59-5CBC4AFD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8" y="2662365"/>
            <a:ext cx="4200000" cy="15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3764" y="2292927"/>
            <a:ext cx="7155872" cy="115196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23870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39</TotalTime>
  <Words>170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Impact</vt:lpstr>
      <vt:lpstr>Главное мероприятие</vt:lpstr>
      <vt:lpstr>Сетевая игра «Русская рулетка»</vt:lpstr>
      <vt:lpstr>Что такое русская рулетка?</vt:lpstr>
      <vt:lpstr>Презентация PowerPoint</vt:lpstr>
      <vt:lpstr>Идея игры:</vt:lpstr>
      <vt:lpstr>Реализация:</vt:lpstr>
      <vt:lpstr>Коды:</vt:lpstr>
      <vt:lpstr>Демонстрация работы: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игра «Русская рулетка»</dc:title>
  <dc:creator>Asus</dc:creator>
  <cp:lastModifiedBy>Артем Ефимов</cp:lastModifiedBy>
  <cp:revision>9</cp:revision>
  <dcterms:created xsi:type="dcterms:W3CDTF">2020-05-23T13:32:15Z</dcterms:created>
  <dcterms:modified xsi:type="dcterms:W3CDTF">2020-06-03T12:51:03Z</dcterms:modified>
</cp:coreProperties>
</file>