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uli Heavy" charset="1" panose="00000A00000000000000"/>
      <p:regular r:id="rId11"/>
    </p:embeddedFont>
    <p:embeddedFont>
      <p:font typeface="DM Sans" charset="1" panose="00000000000000000000"/>
      <p:regular r:id="rId12"/>
    </p:embeddedFont>
    <p:embeddedFont>
      <p:font typeface="TT Interphases Bold" charset="1" panose="02000803060000020004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03237" y="184581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PROYECTO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8172" y="6247431"/>
            <a:ext cx="5647268" cy="54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84"/>
              </a:lnSpc>
              <a:spcBef>
                <a:spcPct val="0"/>
              </a:spcBef>
            </a:pPr>
            <a:r>
              <a:rPr lang="en-US" sz="3203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Tienda Web - “Clan Supply”</a:t>
            </a:r>
          </a:p>
        </p:txBody>
      </p:sp>
      <p:sp>
        <p:nvSpPr>
          <p:cNvPr name="AutoShape 9" id="9"/>
          <p:cNvSpPr/>
          <p:nvPr/>
        </p:nvSpPr>
        <p:spPr>
          <a:xfrm>
            <a:off x="4684645" y="6835076"/>
            <a:ext cx="891871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4684645" y="6925563"/>
            <a:ext cx="8918710" cy="729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922"/>
              </a:lnSpc>
              <a:spcBef>
                <a:spcPct val="0"/>
              </a:spcBef>
            </a:pPr>
            <a:r>
              <a:rPr lang="en-US" sz="4230" spc="313" strike="noStrike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Realizado por Javier Montupil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049183" y="8801190"/>
            <a:ext cx="456984" cy="451999"/>
          </a:xfrm>
          <a:custGeom>
            <a:avLst/>
            <a:gdLst/>
            <a:ahLst/>
            <a:cxnLst/>
            <a:rect r="r" b="b" t="t" l="l"/>
            <a:pathLst>
              <a:path h="451999" w="456984">
                <a:moveTo>
                  <a:pt x="0" y="0"/>
                </a:moveTo>
                <a:lnTo>
                  <a:pt x="456984" y="0"/>
                </a:lnTo>
                <a:lnTo>
                  <a:pt x="456984" y="451999"/>
                </a:lnTo>
                <a:lnTo>
                  <a:pt x="0" y="4519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7654682" y="8734515"/>
            <a:ext cx="3646952" cy="523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04"/>
              </a:lnSpc>
              <a:spcBef>
                <a:spcPct val="0"/>
              </a:spcBef>
            </a:pPr>
            <a:r>
              <a:rPr lang="en-US" sz="3003" spc="-6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www.ClanSupply.cl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5315925" y="-5226033"/>
            <a:ext cx="7656149" cy="20739065"/>
            <a:chOff x="0" y="0"/>
            <a:chExt cx="2016434" cy="54621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16434" cy="5462141"/>
            </a:xfrm>
            <a:custGeom>
              <a:avLst/>
              <a:gdLst/>
              <a:ahLst/>
              <a:cxnLst/>
              <a:rect r="r" b="b" t="t" l="l"/>
              <a:pathLst>
                <a:path h="5462141" w="2016434">
                  <a:moveTo>
                    <a:pt x="28314" y="0"/>
                  </a:moveTo>
                  <a:lnTo>
                    <a:pt x="1988121" y="0"/>
                  </a:lnTo>
                  <a:cubicBezTo>
                    <a:pt x="1995630" y="0"/>
                    <a:pt x="2002832" y="2983"/>
                    <a:pt x="2008142" y="8293"/>
                  </a:cubicBezTo>
                  <a:cubicBezTo>
                    <a:pt x="2013452" y="13603"/>
                    <a:pt x="2016434" y="20804"/>
                    <a:pt x="2016434" y="28314"/>
                  </a:cubicBezTo>
                  <a:lnTo>
                    <a:pt x="2016434" y="5433827"/>
                  </a:lnTo>
                  <a:cubicBezTo>
                    <a:pt x="2016434" y="5441336"/>
                    <a:pt x="2013452" y="5448538"/>
                    <a:pt x="2008142" y="5453848"/>
                  </a:cubicBezTo>
                  <a:cubicBezTo>
                    <a:pt x="2002832" y="5459157"/>
                    <a:pt x="1995630" y="5462141"/>
                    <a:pt x="1988121" y="5462141"/>
                  </a:cubicBezTo>
                  <a:lnTo>
                    <a:pt x="28314" y="5462141"/>
                  </a:lnTo>
                  <a:cubicBezTo>
                    <a:pt x="20804" y="5462141"/>
                    <a:pt x="13603" y="5459157"/>
                    <a:pt x="8293" y="5453848"/>
                  </a:cubicBezTo>
                  <a:cubicBezTo>
                    <a:pt x="2983" y="5448538"/>
                    <a:pt x="0" y="5441336"/>
                    <a:pt x="0" y="5433827"/>
                  </a:cubicBezTo>
                  <a:lnTo>
                    <a:pt x="0" y="28314"/>
                  </a:lnTo>
                  <a:cubicBezTo>
                    <a:pt x="0" y="20804"/>
                    <a:pt x="2983" y="13603"/>
                    <a:pt x="8293" y="8293"/>
                  </a:cubicBezTo>
                  <a:cubicBezTo>
                    <a:pt x="13603" y="2983"/>
                    <a:pt x="20804" y="0"/>
                    <a:pt x="283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16434" cy="55002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83592" y="1701551"/>
            <a:ext cx="14120817" cy="6883898"/>
          </a:xfrm>
          <a:custGeom>
            <a:avLst/>
            <a:gdLst/>
            <a:ahLst/>
            <a:cxnLst/>
            <a:rect r="r" b="b" t="t" l="l"/>
            <a:pathLst>
              <a:path h="6883898" w="14120817">
                <a:moveTo>
                  <a:pt x="0" y="0"/>
                </a:moveTo>
                <a:lnTo>
                  <a:pt x="14120816" y="0"/>
                </a:lnTo>
                <a:lnTo>
                  <a:pt x="14120816" y="6883898"/>
                </a:lnTo>
                <a:lnTo>
                  <a:pt x="0" y="6883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693146" y="706128"/>
            <a:ext cx="8901708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 strike="noStrike" u="none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INTRODUCCIÓN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080022" y="-3826930"/>
            <a:ext cx="4127957" cy="8175326"/>
            <a:chOff x="0" y="0"/>
            <a:chExt cx="1087198" cy="21531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7198" cy="2153172"/>
            </a:xfrm>
            <a:custGeom>
              <a:avLst/>
              <a:gdLst/>
              <a:ahLst/>
              <a:cxnLst/>
              <a:rect r="r" b="b" t="t" l="l"/>
              <a:pathLst>
                <a:path h="2153172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2100659"/>
                  </a:lnTo>
                  <a:cubicBezTo>
                    <a:pt x="1087198" y="2114586"/>
                    <a:pt x="1081666" y="2127943"/>
                    <a:pt x="1071818" y="2137791"/>
                  </a:cubicBezTo>
                  <a:cubicBezTo>
                    <a:pt x="1061969" y="2147640"/>
                    <a:pt x="1048612" y="2153172"/>
                    <a:pt x="1034685" y="2153172"/>
                  </a:cubicBezTo>
                  <a:lnTo>
                    <a:pt x="52514" y="2153172"/>
                  </a:lnTo>
                  <a:cubicBezTo>
                    <a:pt x="23511" y="2153172"/>
                    <a:pt x="0" y="2129661"/>
                    <a:pt x="0" y="2100659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087198" cy="21912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2277869" y="2570643"/>
            <a:ext cx="4915500" cy="7413838"/>
            <a:chOff x="0" y="0"/>
            <a:chExt cx="1294617" cy="195261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4617" cy="1952616"/>
            </a:xfrm>
            <a:custGeom>
              <a:avLst/>
              <a:gdLst/>
              <a:ahLst/>
              <a:cxnLst/>
              <a:rect r="r" b="b" t="t" l="l"/>
              <a:pathLst>
                <a:path h="1952616" w="1294617">
                  <a:moveTo>
                    <a:pt x="44100" y="0"/>
                  </a:moveTo>
                  <a:lnTo>
                    <a:pt x="1250517" y="0"/>
                  </a:lnTo>
                  <a:cubicBezTo>
                    <a:pt x="1262213" y="0"/>
                    <a:pt x="1273430" y="4646"/>
                    <a:pt x="1281701" y="12917"/>
                  </a:cubicBezTo>
                  <a:cubicBezTo>
                    <a:pt x="1289971" y="21187"/>
                    <a:pt x="1294617" y="32404"/>
                    <a:pt x="1294617" y="44100"/>
                  </a:cubicBezTo>
                  <a:lnTo>
                    <a:pt x="1294617" y="1908516"/>
                  </a:lnTo>
                  <a:cubicBezTo>
                    <a:pt x="1294617" y="1920212"/>
                    <a:pt x="1289971" y="1931429"/>
                    <a:pt x="1281701" y="1939699"/>
                  </a:cubicBezTo>
                  <a:cubicBezTo>
                    <a:pt x="1273430" y="1947969"/>
                    <a:pt x="1262213" y="1952616"/>
                    <a:pt x="1250517" y="1952616"/>
                  </a:cubicBezTo>
                  <a:lnTo>
                    <a:pt x="44100" y="1952616"/>
                  </a:lnTo>
                  <a:cubicBezTo>
                    <a:pt x="19744" y="1952616"/>
                    <a:pt x="0" y="1932871"/>
                    <a:pt x="0" y="1908516"/>
                  </a:cubicBezTo>
                  <a:lnTo>
                    <a:pt x="0" y="44100"/>
                  </a:lnTo>
                  <a:cubicBezTo>
                    <a:pt x="0" y="32404"/>
                    <a:pt x="4646" y="21187"/>
                    <a:pt x="12917" y="12917"/>
                  </a:cubicBezTo>
                  <a:cubicBezTo>
                    <a:pt x="21187" y="4646"/>
                    <a:pt x="32404" y="0"/>
                    <a:pt x="4410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94617" cy="199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11094631" y="2570643"/>
            <a:ext cx="4915500" cy="7413838"/>
            <a:chOff x="0" y="0"/>
            <a:chExt cx="1294617" cy="195261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4617" cy="1952616"/>
            </a:xfrm>
            <a:custGeom>
              <a:avLst/>
              <a:gdLst/>
              <a:ahLst/>
              <a:cxnLst/>
              <a:rect r="r" b="b" t="t" l="l"/>
              <a:pathLst>
                <a:path h="1952616" w="1294617">
                  <a:moveTo>
                    <a:pt x="44100" y="0"/>
                  </a:moveTo>
                  <a:lnTo>
                    <a:pt x="1250517" y="0"/>
                  </a:lnTo>
                  <a:cubicBezTo>
                    <a:pt x="1262213" y="0"/>
                    <a:pt x="1273430" y="4646"/>
                    <a:pt x="1281701" y="12917"/>
                  </a:cubicBezTo>
                  <a:cubicBezTo>
                    <a:pt x="1289971" y="21187"/>
                    <a:pt x="1294617" y="32404"/>
                    <a:pt x="1294617" y="44100"/>
                  </a:cubicBezTo>
                  <a:lnTo>
                    <a:pt x="1294617" y="1908516"/>
                  </a:lnTo>
                  <a:cubicBezTo>
                    <a:pt x="1294617" y="1920212"/>
                    <a:pt x="1289971" y="1931429"/>
                    <a:pt x="1281701" y="1939699"/>
                  </a:cubicBezTo>
                  <a:cubicBezTo>
                    <a:pt x="1273430" y="1947969"/>
                    <a:pt x="1262213" y="1952616"/>
                    <a:pt x="1250517" y="1952616"/>
                  </a:cubicBezTo>
                  <a:lnTo>
                    <a:pt x="44100" y="1952616"/>
                  </a:lnTo>
                  <a:cubicBezTo>
                    <a:pt x="19744" y="1952616"/>
                    <a:pt x="0" y="1932871"/>
                    <a:pt x="0" y="1908516"/>
                  </a:cubicBezTo>
                  <a:lnTo>
                    <a:pt x="0" y="44100"/>
                  </a:lnTo>
                  <a:cubicBezTo>
                    <a:pt x="0" y="32404"/>
                    <a:pt x="4646" y="21187"/>
                    <a:pt x="12917" y="12917"/>
                  </a:cubicBezTo>
                  <a:cubicBezTo>
                    <a:pt x="21187" y="4646"/>
                    <a:pt x="32404" y="0"/>
                    <a:pt x="44100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94617" cy="19907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254300" y="4601576"/>
            <a:ext cx="6596162" cy="3351971"/>
          </a:xfrm>
          <a:custGeom>
            <a:avLst/>
            <a:gdLst/>
            <a:ahLst/>
            <a:cxnLst/>
            <a:rect r="r" b="b" t="t" l="l"/>
            <a:pathLst>
              <a:path h="3351971" w="6596162">
                <a:moveTo>
                  <a:pt x="0" y="0"/>
                </a:moveTo>
                <a:lnTo>
                  <a:pt x="6596162" y="0"/>
                </a:lnTo>
                <a:lnTo>
                  <a:pt x="6596162" y="3351971"/>
                </a:lnTo>
                <a:lnTo>
                  <a:pt x="0" y="33519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175619" y="3805405"/>
            <a:ext cx="5119999" cy="4944313"/>
          </a:xfrm>
          <a:custGeom>
            <a:avLst/>
            <a:gdLst/>
            <a:ahLst/>
            <a:cxnLst/>
            <a:rect r="r" b="b" t="t" l="l"/>
            <a:pathLst>
              <a:path h="4944313" w="5119999">
                <a:moveTo>
                  <a:pt x="0" y="0"/>
                </a:moveTo>
                <a:lnTo>
                  <a:pt x="5119999" y="0"/>
                </a:lnTo>
                <a:lnTo>
                  <a:pt x="5119999" y="4944313"/>
                </a:lnTo>
                <a:lnTo>
                  <a:pt x="0" y="4944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795706" y="513908"/>
            <a:ext cx="6696587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PROBLEMAS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1120181" y="3917342"/>
            <a:ext cx="4742240" cy="4925202"/>
            <a:chOff x="0" y="0"/>
            <a:chExt cx="1248985" cy="12971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6772880" y="3917342"/>
            <a:ext cx="4742240" cy="4925202"/>
            <a:chOff x="0" y="0"/>
            <a:chExt cx="1248985" cy="12971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7080022" y="-3307151"/>
            <a:ext cx="4127957" cy="7135769"/>
            <a:chOff x="0" y="0"/>
            <a:chExt cx="1087198" cy="18793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7198" cy="1879380"/>
            </a:xfrm>
            <a:custGeom>
              <a:avLst/>
              <a:gdLst/>
              <a:ahLst/>
              <a:cxnLst/>
              <a:rect r="r" b="b" t="t" l="l"/>
              <a:pathLst>
                <a:path h="1879380" w="1087198">
                  <a:moveTo>
                    <a:pt x="52514" y="0"/>
                  </a:moveTo>
                  <a:lnTo>
                    <a:pt x="1034685" y="0"/>
                  </a:lnTo>
                  <a:cubicBezTo>
                    <a:pt x="1063687" y="0"/>
                    <a:pt x="1087198" y="23511"/>
                    <a:pt x="1087198" y="52514"/>
                  </a:cubicBezTo>
                  <a:lnTo>
                    <a:pt x="1087198" y="1826866"/>
                  </a:lnTo>
                  <a:cubicBezTo>
                    <a:pt x="1087198" y="1840794"/>
                    <a:pt x="1081666" y="1854151"/>
                    <a:pt x="1071818" y="1863999"/>
                  </a:cubicBezTo>
                  <a:cubicBezTo>
                    <a:pt x="1061969" y="1873847"/>
                    <a:pt x="1048612" y="1879380"/>
                    <a:pt x="1034685" y="1879380"/>
                  </a:cubicBezTo>
                  <a:lnTo>
                    <a:pt x="52514" y="1879380"/>
                  </a:lnTo>
                  <a:cubicBezTo>
                    <a:pt x="23511" y="1879380"/>
                    <a:pt x="0" y="1855869"/>
                    <a:pt x="0" y="1826866"/>
                  </a:cubicBezTo>
                  <a:lnTo>
                    <a:pt x="0" y="52514"/>
                  </a:lnTo>
                  <a:cubicBezTo>
                    <a:pt x="0" y="23511"/>
                    <a:pt x="23511" y="0"/>
                    <a:pt x="52514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087198" cy="19174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12425579" y="3917342"/>
            <a:ext cx="4742240" cy="4925202"/>
            <a:chOff x="0" y="0"/>
            <a:chExt cx="1248985" cy="12971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48985" cy="1297173"/>
            </a:xfrm>
            <a:custGeom>
              <a:avLst/>
              <a:gdLst/>
              <a:ahLst/>
              <a:cxnLst/>
              <a:rect r="r" b="b" t="t" l="l"/>
              <a:pathLst>
                <a:path h="1297173" w="1248985">
                  <a:moveTo>
                    <a:pt x="45711" y="0"/>
                  </a:moveTo>
                  <a:lnTo>
                    <a:pt x="1203274" y="0"/>
                  </a:lnTo>
                  <a:cubicBezTo>
                    <a:pt x="1215397" y="0"/>
                    <a:pt x="1227024" y="4816"/>
                    <a:pt x="1235597" y="13389"/>
                  </a:cubicBezTo>
                  <a:cubicBezTo>
                    <a:pt x="1244169" y="21961"/>
                    <a:pt x="1248985" y="33588"/>
                    <a:pt x="1248985" y="45711"/>
                  </a:cubicBezTo>
                  <a:lnTo>
                    <a:pt x="1248985" y="1251461"/>
                  </a:lnTo>
                  <a:cubicBezTo>
                    <a:pt x="1248985" y="1276707"/>
                    <a:pt x="1228519" y="1297173"/>
                    <a:pt x="1203274" y="1297173"/>
                  </a:cubicBezTo>
                  <a:lnTo>
                    <a:pt x="45711" y="1297173"/>
                  </a:lnTo>
                  <a:cubicBezTo>
                    <a:pt x="33588" y="1297173"/>
                    <a:pt x="21961" y="1292357"/>
                    <a:pt x="13389" y="1283784"/>
                  </a:cubicBezTo>
                  <a:cubicBezTo>
                    <a:pt x="4816" y="1275212"/>
                    <a:pt x="0" y="1263585"/>
                    <a:pt x="0" y="1251461"/>
                  </a:cubicBezTo>
                  <a:lnTo>
                    <a:pt x="0" y="45711"/>
                  </a:lnTo>
                  <a:cubicBezTo>
                    <a:pt x="0" y="33588"/>
                    <a:pt x="4816" y="21961"/>
                    <a:pt x="13389" y="13389"/>
                  </a:cubicBezTo>
                  <a:cubicBezTo>
                    <a:pt x="21961" y="4816"/>
                    <a:pt x="33588" y="0"/>
                    <a:pt x="45711" y="0"/>
                  </a:cubicBez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248985" cy="13352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67429" y="4931159"/>
            <a:ext cx="5047744" cy="2897566"/>
          </a:xfrm>
          <a:custGeom>
            <a:avLst/>
            <a:gdLst/>
            <a:ahLst/>
            <a:cxnLst/>
            <a:rect r="r" b="b" t="t" l="l"/>
            <a:pathLst>
              <a:path h="2897566" w="5047744">
                <a:moveTo>
                  <a:pt x="0" y="0"/>
                </a:moveTo>
                <a:lnTo>
                  <a:pt x="5047744" y="0"/>
                </a:lnTo>
                <a:lnTo>
                  <a:pt x="5047744" y="2897567"/>
                </a:lnTo>
                <a:lnTo>
                  <a:pt x="0" y="2897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494288" y="5143500"/>
            <a:ext cx="5360694" cy="2660245"/>
          </a:xfrm>
          <a:custGeom>
            <a:avLst/>
            <a:gdLst/>
            <a:ahLst/>
            <a:cxnLst/>
            <a:rect r="r" b="b" t="t" l="l"/>
            <a:pathLst>
              <a:path h="2660245" w="5360694">
                <a:moveTo>
                  <a:pt x="0" y="0"/>
                </a:moveTo>
                <a:lnTo>
                  <a:pt x="5360695" y="0"/>
                </a:lnTo>
                <a:lnTo>
                  <a:pt x="5360695" y="2660245"/>
                </a:lnTo>
                <a:lnTo>
                  <a:pt x="0" y="2660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094540" y="5066393"/>
            <a:ext cx="5404317" cy="2627099"/>
          </a:xfrm>
          <a:custGeom>
            <a:avLst/>
            <a:gdLst/>
            <a:ahLst/>
            <a:cxnLst/>
            <a:rect r="r" b="b" t="t" l="l"/>
            <a:pathLst>
              <a:path h="2627099" w="5404317">
                <a:moveTo>
                  <a:pt x="0" y="0"/>
                </a:moveTo>
                <a:lnTo>
                  <a:pt x="5404318" y="0"/>
                </a:lnTo>
                <a:lnTo>
                  <a:pt x="5404318" y="2627099"/>
                </a:lnTo>
                <a:lnTo>
                  <a:pt x="0" y="26270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795706" y="513908"/>
            <a:ext cx="6696587" cy="1190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51"/>
              </a:lnSpc>
              <a:spcBef>
                <a:spcPct val="0"/>
              </a:spcBef>
            </a:pPr>
            <a:r>
              <a:rPr lang="en-US" b="true" sz="7621" spc="144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OBJETIVOS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2376901">
            <a:off x="6025872" y="-1562825"/>
            <a:ext cx="13552631" cy="21642251"/>
            <a:chOff x="0" y="0"/>
            <a:chExt cx="3569417" cy="5700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69417" cy="5700017"/>
            </a:xfrm>
            <a:custGeom>
              <a:avLst/>
              <a:gdLst/>
              <a:ahLst/>
              <a:cxnLst/>
              <a:rect r="r" b="b" t="t" l="l"/>
              <a:pathLst>
                <a:path h="5700017" w="3569417">
                  <a:moveTo>
                    <a:pt x="0" y="0"/>
                  </a:moveTo>
                  <a:lnTo>
                    <a:pt x="3569417" y="0"/>
                  </a:lnTo>
                  <a:lnTo>
                    <a:pt x="3569417" y="5700017"/>
                  </a:lnTo>
                  <a:lnTo>
                    <a:pt x="0" y="5700017"/>
                  </a:lnTo>
                  <a:close/>
                </a:path>
              </a:pathLst>
            </a:custGeom>
            <a:solidFill>
              <a:srgbClr val="000A1F">
                <a:alpha val="6000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69417" cy="5738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89205" y="6647481"/>
            <a:ext cx="2745202" cy="527075"/>
            <a:chOff x="0" y="0"/>
            <a:chExt cx="2116682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682" cy="406400"/>
            </a:xfrm>
            <a:custGeom>
              <a:avLst/>
              <a:gdLst/>
              <a:ahLst/>
              <a:cxnLst/>
              <a:rect r="r" b="b" t="t" l="l"/>
              <a:pathLst>
                <a:path h="406400" w="2116682">
                  <a:moveTo>
                    <a:pt x="1913482" y="0"/>
                  </a:moveTo>
                  <a:cubicBezTo>
                    <a:pt x="2025706" y="0"/>
                    <a:pt x="2116682" y="90976"/>
                    <a:pt x="2116682" y="203200"/>
                  </a:cubicBezTo>
                  <a:cubicBezTo>
                    <a:pt x="2116682" y="315424"/>
                    <a:pt x="2025706" y="406400"/>
                    <a:pt x="191348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16682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74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8303237" y="1845815"/>
            <a:ext cx="1681525" cy="1791444"/>
          </a:xfrm>
          <a:custGeom>
            <a:avLst/>
            <a:gdLst/>
            <a:ahLst/>
            <a:cxnLst/>
            <a:rect r="r" b="b" t="t" l="l"/>
            <a:pathLst>
              <a:path h="1791444" w="1681525">
                <a:moveTo>
                  <a:pt x="0" y="0"/>
                </a:moveTo>
                <a:lnTo>
                  <a:pt x="1681526" y="0"/>
                </a:lnTo>
                <a:lnTo>
                  <a:pt x="1681526" y="1791444"/>
                </a:lnTo>
                <a:lnTo>
                  <a:pt x="0" y="179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195769" y="3915744"/>
            <a:ext cx="11896462" cy="2398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69"/>
              </a:lnSpc>
            </a:pPr>
            <a:r>
              <a:rPr lang="en-US" b="true" sz="15378" spc="292">
                <a:solidFill>
                  <a:srgbClr val="FFFFFF"/>
                </a:solidFill>
                <a:latin typeface="Muli Heavy"/>
                <a:ea typeface="Muli Heavy"/>
                <a:cs typeface="Muli Heavy"/>
                <a:sym typeface="Muli Heavy"/>
              </a:rPr>
              <a:t>GRACIAS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97382" y="6722376"/>
            <a:ext cx="2328849" cy="33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1"/>
              </a:lnSpc>
              <a:spcBef>
                <a:spcPct val="0"/>
              </a:spcBef>
            </a:pPr>
            <a:r>
              <a:rPr lang="en-US" b="true" sz="2022">
                <a:solidFill>
                  <a:srgbClr val="000A1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Andrea Flores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DAG0AbxIKrI</dc:identifier>
  <dcterms:modified xsi:type="dcterms:W3CDTF">2011-08-01T06:04:30Z</dcterms:modified>
  <cp:revision>1</cp:revision>
  <dc:title>Realizado por Javier Montupil</dc:title>
</cp:coreProperties>
</file>