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Information security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/>
              <a:t>Boyd Franken &amp; Jeroen Rietveld	</a:t>
            </a:r>
          </a:p>
        </p:txBody>
      </p:sp>
    </p:spTree>
    <p:extLst>
      <p:ext uri="{BB962C8B-B14F-4D97-AF65-F5344CB8AC3E}">
        <p14:creationId xmlns:p14="http://schemas.microsoft.com/office/powerpoint/2010/main" val="3903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657" y="927833"/>
            <a:ext cx="5254869" cy="1325563"/>
          </a:xfrm>
        </p:spPr>
        <p:txBody>
          <a:bodyPr/>
          <a:lstStyle/>
          <a:p>
            <a:r>
              <a:rPr lang="nl-NL" dirty="0"/>
              <a:t>Bluetooth alerter</a:t>
            </a:r>
          </a:p>
        </p:txBody>
      </p:sp>
      <p:pic>
        <p:nvPicPr>
          <p:cNvPr id="1026" name="Picture 2" descr="Afbeeldingsresultaat voor too expens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26" y="2396698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breaking and en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84" y="2396698"/>
            <a:ext cx="517194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5407880" y="927832"/>
            <a:ext cx="52548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800" b="1" dirty="0"/>
              <a:t>Bluetooth audio </a:t>
            </a:r>
            <a:r>
              <a:rPr lang="nl-NL" sz="3800" b="1" dirty="0" err="1"/>
              <a:t>burglar</a:t>
            </a:r>
            <a:endParaRPr lang="nl-NL" sz="3800" b="1" dirty="0"/>
          </a:p>
        </p:txBody>
      </p:sp>
    </p:spTree>
    <p:extLst>
      <p:ext uri="{BB962C8B-B14F-4D97-AF65-F5344CB8AC3E}">
        <p14:creationId xmlns:p14="http://schemas.microsoft.com/office/powerpoint/2010/main" val="141663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technologies</a:t>
            </a:r>
            <a:endParaRPr lang="nl-NL" dirty="0"/>
          </a:p>
        </p:txBody>
      </p:sp>
      <p:pic>
        <p:nvPicPr>
          <p:cNvPr id="2050" name="Picture 2" descr="Afbeeldingsresultaat voor bluetoo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45" y="22736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arch linu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38" y="2555112"/>
            <a:ext cx="2089638" cy="20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p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37" y="2184951"/>
            <a:ext cx="2254832" cy="266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python.org/static/opengraph-icon-200x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11" y="50262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7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software</a:t>
            </a:r>
          </a:p>
        </p:txBody>
      </p:sp>
      <p:pic>
        <p:nvPicPr>
          <p:cNvPr id="3078" name="Picture 6" descr="Afbeeldingsresultaat voor mp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2" y="1764079"/>
            <a:ext cx="2677244" cy="189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fbeeldingsresultaat voor bluetooth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14" y="14735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python.org/static/opengraph-icon-200x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57" y="14918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rocesses with D-B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26" y="1397977"/>
            <a:ext cx="3979360" cy="27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Demo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168844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Diepte</Template>
  <TotalTime>36</TotalTime>
  <Words>17</Words>
  <Application>Microsoft Office PowerPoint</Application>
  <PresentationFormat>Breedbeeld</PresentationFormat>
  <Paragraphs>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Corbel</vt:lpstr>
      <vt:lpstr>Diepte</vt:lpstr>
      <vt:lpstr>Information security</vt:lpstr>
      <vt:lpstr>Bluetooth alerter</vt:lpstr>
      <vt:lpstr>What technologies</vt:lpstr>
      <vt:lpstr>What software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Franken Boyd [student]</dc:creator>
  <cp:lastModifiedBy>Franken Boyd [student]</cp:lastModifiedBy>
  <cp:revision>5</cp:revision>
  <dcterms:created xsi:type="dcterms:W3CDTF">2017-01-26T20:11:54Z</dcterms:created>
  <dcterms:modified xsi:type="dcterms:W3CDTF">2017-01-26T20:48:02Z</dcterms:modified>
</cp:coreProperties>
</file>