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4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7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72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32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56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393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10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7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7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787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87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78E7BA-2A4A-44FB-BCC9-07390FDC84D7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6F36E4-A566-418F-88DC-ED64466C76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45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7200" b="0" strike="noStrike" spc="-49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Zordon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9" dirty="0" err="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Jeroen</a:t>
            </a:r>
            <a:r>
              <a:rPr lang="en-US" sz="2200" b="0" strike="noStrike" spc="9" dirty="0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Rietveld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9" dirty="0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Gillian </a:t>
            </a:r>
            <a:r>
              <a:rPr lang="en-US" sz="2200" b="0" strike="noStrike" spc="9" dirty="0" err="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Lambrechts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9" dirty="0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Boyd Franken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9" dirty="0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Kenny Guldentops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64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7200" b="0" strike="noStrike" spc="-4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Einde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9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Bedankt voor uw aandacht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0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Wat is Zordon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Mobile home automation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Spraak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Besturen van diverse apparaten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Cloud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Schaalbaar</a:t>
            </a:r>
          </a:p>
        </p:txBody>
      </p:sp>
    </p:spTree>
    <p:extLst>
      <p:ext uri="{BB962C8B-B14F-4D97-AF65-F5344CB8AC3E}">
        <p14:creationId xmlns:p14="http://schemas.microsoft.com/office/powerpoint/2010/main" val="220366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Teamwork is the dreamwork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Brainstormen over project, hoe pakken we dit het beste aan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Taken verdeling met behulp van Github Classroom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Voor module 1 hebben we in 2 teams gewerkt</a:t>
            </a:r>
          </a:p>
          <a:p>
            <a:pPr marL="457200" lvl="1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Hardware team: maakt de eerste nodig device dat aangestuurd moet worden</a:t>
            </a:r>
            <a:endParaRPr lang="en-US" sz="1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lvl="1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Software team: maakt de nodig basic software voor een goede werking van de hardware</a:t>
            </a:r>
            <a:endParaRPr lang="en-US" sz="1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Voor module 2 hebben we allemaal aparte apparaten gemaakt</a:t>
            </a:r>
          </a:p>
          <a:p>
            <a:pPr marL="457200" lvl="1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Boyd – Temperatuur</a:t>
            </a:r>
            <a:endParaRPr lang="en-US" sz="1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lvl="1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Jeroen – Weegschaal en PCB</a:t>
            </a:r>
            <a:endParaRPr lang="en-US" sz="1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lvl="1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Gillian – Slot </a:t>
            </a:r>
            <a:endParaRPr lang="en-US" sz="1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lvl="1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Kenny – Slot en deurbel</a:t>
            </a:r>
            <a:endParaRPr lang="en-US" sz="14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US" sz="1800" b="0" strike="noStrike" spc="9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61306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0080" y="-3081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Flowchart van zordon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88" name="Tijdelijke aanduiding voor inhoud 30"/>
          <p:cNvPicPr/>
          <p:nvPr/>
        </p:nvPicPr>
        <p:blipFill>
          <a:blip r:embed="rId2"/>
          <a:stretch/>
        </p:blipFill>
        <p:spPr>
          <a:xfrm>
            <a:off x="2806920" y="1417680"/>
            <a:ext cx="2522520" cy="435096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-631800" y="153828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22320" y="2950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Afbeelding 2"/>
          <p:cNvPicPr/>
          <p:nvPr/>
        </p:nvPicPr>
        <p:blipFill>
          <a:blip r:embed="rId3"/>
          <a:stretch/>
        </p:blipFill>
        <p:spPr>
          <a:xfrm>
            <a:off x="-85320" y="3523320"/>
            <a:ext cx="1819800" cy="184860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 flipV="1">
            <a:off x="1725840" y="3378960"/>
            <a:ext cx="712440" cy="42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Afbeelding 11"/>
          <p:cNvPicPr/>
          <p:nvPr/>
        </p:nvPicPr>
        <p:blipFill>
          <a:blip r:embed="rId4"/>
          <a:stretch/>
        </p:blipFill>
        <p:spPr>
          <a:xfrm>
            <a:off x="6597360" y="1922040"/>
            <a:ext cx="1936080" cy="145692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5383800" y="2815200"/>
            <a:ext cx="803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6841080" y="2517840"/>
            <a:ext cx="1500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534160" y="3434400"/>
            <a:ext cx="694080" cy="63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9592200" y="6462360"/>
            <a:ext cx="1176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6682320" y="1650960"/>
            <a:ext cx="184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Cloudmqtt.com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5766840" y="7200360"/>
            <a:ext cx="55346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Picture 2"/>
          <p:cNvPicPr/>
          <p:nvPr/>
        </p:nvPicPr>
        <p:blipFill>
          <a:blip r:embed="rId5"/>
          <a:stretch/>
        </p:blipFill>
        <p:spPr>
          <a:xfrm>
            <a:off x="7808400" y="4069800"/>
            <a:ext cx="3110400" cy="248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31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61800" y="32670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4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Powerplug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61800" y="16650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Wemos</a:t>
            </a: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Relais</a:t>
            </a: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230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naar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5V converter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Logic converter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voor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3,3V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signaal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naar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5V 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Wordt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weergegeven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in app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als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lampje</a:t>
            </a: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Kan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apparaten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op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stopcontact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werkt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aansturen</a:t>
            </a: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Commando’s “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Keuken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”, “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aan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”, “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uit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”</a:t>
            </a:r>
          </a:p>
        </p:txBody>
      </p:sp>
      <p:pic>
        <p:nvPicPr>
          <p:cNvPr id="103" name="Afbeelding 102"/>
          <p:cNvPicPr/>
          <p:nvPr/>
        </p:nvPicPr>
        <p:blipFill>
          <a:blip r:embed="rId2"/>
          <a:stretch/>
        </p:blipFill>
        <p:spPr>
          <a:xfrm>
            <a:off x="1261800" y="3679200"/>
            <a:ext cx="6071760" cy="3178800"/>
          </a:xfrm>
          <a:prstGeom prst="rect">
            <a:avLst/>
          </a:prstGeom>
          <a:ln>
            <a:noFill/>
          </a:ln>
        </p:spPr>
      </p:pic>
      <p:pic>
        <p:nvPicPr>
          <p:cNvPr id="104" name="Afbeelding 103"/>
          <p:cNvPicPr/>
          <p:nvPr/>
        </p:nvPicPr>
        <p:blipFill>
          <a:blip r:embed="rId3"/>
          <a:stretch/>
        </p:blipFill>
        <p:spPr>
          <a:xfrm>
            <a:off x="8669614" y="1665000"/>
            <a:ext cx="2284466" cy="31434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17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Bel/Temperatuur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NTC sensor in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serie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met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weerstand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sensor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voor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temperatuur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meting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Drukknop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met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weerstand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voor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sturen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van de bel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Beiden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verbonden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met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één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Wemos</a:t>
            </a: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Word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weergegeven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afgespeeld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in app</a:t>
            </a:r>
          </a:p>
          <a:p>
            <a:pPr>
              <a:lnSpc>
                <a:spcPct val="95000"/>
              </a:lnSpc>
            </a:pP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7" name="Afbeelding 3"/>
          <p:cNvPicPr/>
          <p:nvPr/>
        </p:nvPicPr>
        <p:blipFill>
          <a:blip r:embed="rId2"/>
          <a:srcRect t="4200"/>
          <a:stretch/>
        </p:blipFill>
        <p:spPr>
          <a:xfrm>
            <a:off x="1261800" y="3983760"/>
            <a:ext cx="2895120" cy="2873880"/>
          </a:xfrm>
          <a:prstGeom prst="rect">
            <a:avLst/>
          </a:prstGeom>
          <a:ln>
            <a:noFill/>
          </a:ln>
        </p:spPr>
      </p:pic>
      <p:pic>
        <p:nvPicPr>
          <p:cNvPr id="108" name="Afbeelding 4"/>
          <p:cNvPicPr/>
          <p:nvPr/>
        </p:nvPicPr>
        <p:blipFill>
          <a:blip r:embed="rId3"/>
          <a:stretch/>
        </p:blipFill>
        <p:spPr>
          <a:xfrm>
            <a:off x="4516560" y="3762720"/>
            <a:ext cx="2085480" cy="3095280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https://scontent-frt3-1.xx.fbcdn.net/v/t34.0-12/16128078_10209249783706222_4135579_n.jpg?oh=a3f63c60a95fda4077297bf5e68d4ca4&amp;oe=587EF9D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5" t="15135" r="7827" b="4444"/>
          <a:stretch/>
        </p:blipFill>
        <p:spPr bwMode="auto">
          <a:xfrm rot="5400000">
            <a:off x="7890108" y="3370887"/>
            <a:ext cx="2451100" cy="36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Deurslot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Servo motor stuurt slot aan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3D geprint tandwiel, slot en motor houder dat goed in elkaar staat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Commando’s “Deur”, “Los”, “Vast”</a:t>
            </a:r>
          </a:p>
          <a:p>
            <a:pPr>
              <a:lnSpc>
                <a:spcPct val="95000"/>
              </a:lnSpc>
            </a:pPr>
            <a:endParaRPr lang="en-US" sz="1800" b="0" strike="noStrike" spc="9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lang="en-US" sz="1800" b="0" strike="noStrike" spc="9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95000"/>
              </a:lnSpc>
            </a:pPr>
            <a:endParaRPr lang="en-US" sz="1800" b="0" strike="noStrike" spc="9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11" name="Afbeelding 3"/>
          <p:cNvPicPr/>
          <p:nvPr/>
        </p:nvPicPr>
        <p:blipFill>
          <a:blip r:embed="rId2"/>
          <a:stretch/>
        </p:blipFill>
        <p:spPr>
          <a:xfrm>
            <a:off x="1261800" y="3417840"/>
            <a:ext cx="3580920" cy="276192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s://scontent-frt3-1.xx.fbcdn.net/v/t34.0-12/16111599_10209249782826200_1826941545_n.jpg?oh=621116157f955f1a591ea3bc843cdc26&amp;oe=587ED8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40" y="3160500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4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400" b="0" strike="noStrike" spc="-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Weegschaal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AD converter</a:t>
            </a: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Druk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sensoren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in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wheatstone</a:t>
            </a:r>
            <a:r>
              <a:rPr lang="en-US" sz="1800" b="0" strike="noStrike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bridge </a:t>
            </a:r>
            <a:r>
              <a:rPr lang="en-US" sz="1800" b="0" strike="noStrike" spc="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opstelling</a:t>
            </a: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95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pc="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Commando’s “calibrate”, “measure”, “tare”, “manual”, “auto”</a:t>
            </a:r>
            <a:endParaRPr lang="en-US" sz="1800" b="0" strike="noStrike" spc="9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14" name="Afbeelding 113"/>
          <p:cNvPicPr/>
          <p:nvPr/>
        </p:nvPicPr>
        <p:blipFill>
          <a:blip r:embed="rId2"/>
          <a:stretch/>
        </p:blipFill>
        <p:spPr>
          <a:xfrm>
            <a:off x="916200" y="3294720"/>
            <a:ext cx="4206240" cy="3366720"/>
          </a:xfrm>
          <a:prstGeom prst="rect">
            <a:avLst/>
          </a:prstGeom>
          <a:ln>
            <a:noFill/>
          </a:ln>
        </p:spPr>
      </p:pic>
      <p:pic>
        <p:nvPicPr>
          <p:cNvPr id="115" name="Afbeelding 114"/>
          <p:cNvPicPr/>
          <p:nvPr/>
        </p:nvPicPr>
        <p:blipFill>
          <a:blip r:embed="rId3"/>
          <a:stretch/>
        </p:blipFill>
        <p:spPr>
          <a:xfrm>
            <a:off x="6219720" y="3237840"/>
            <a:ext cx="4734360" cy="3480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8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content-frt3-1.xx.fbcdn.net/v/t34.0-12/16111599_10209249782826200_1826941545_n.jpg?oh=621116157f955f1a591ea3bc843cdc26&amp;oe=587ED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80" y="190500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Afbeelding 115"/>
          <p:cNvPicPr/>
          <p:nvPr/>
        </p:nvPicPr>
        <p:blipFill>
          <a:blip r:embed="rId3"/>
          <a:stretch/>
        </p:blipFill>
        <p:spPr>
          <a:xfrm>
            <a:off x="7887820" y="3852090"/>
            <a:ext cx="1851120" cy="2468520"/>
          </a:xfrm>
          <a:prstGeom prst="rect">
            <a:avLst/>
          </a:prstGeom>
          <a:ln>
            <a:noFill/>
          </a:ln>
        </p:spPr>
      </p:pic>
      <p:pic>
        <p:nvPicPr>
          <p:cNvPr id="117" name="Afbeelding 116"/>
          <p:cNvPicPr/>
          <p:nvPr/>
        </p:nvPicPr>
        <p:blipFill>
          <a:blip r:embed="rId4"/>
          <a:stretch/>
        </p:blipFill>
        <p:spPr>
          <a:xfrm>
            <a:off x="980220" y="3467100"/>
            <a:ext cx="4252180" cy="32385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ttps://scontent-frt3-1.xx.fbcdn.net/v/t34.0-12/16128078_10209249783706222_4135579_n.jpg?oh=a3f63c60a95fda4077297bf5e68d4ca4&amp;oe=587EF9D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5" t="15135" r="7827" b="4444"/>
          <a:stretch/>
        </p:blipFill>
        <p:spPr bwMode="auto">
          <a:xfrm rot="5400000">
            <a:off x="1766460" y="-320772"/>
            <a:ext cx="2451100" cy="36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3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Weergave</Template>
  <TotalTime>5</TotalTime>
  <Words>240</Words>
  <Application>Microsoft Office PowerPoint</Application>
  <PresentationFormat>Breedbeeld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Century Schoolbook</vt:lpstr>
      <vt:lpstr>Wingdings 2</vt:lpstr>
      <vt:lpstr>View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Kenny Guldentops</dc:creator>
  <cp:lastModifiedBy>Kenny Guldentops</cp:lastModifiedBy>
  <cp:revision>6</cp:revision>
  <dcterms:created xsi:type="dcterms:W3CDTF">2017-01-16T16:06:46Z</dcterms:created>
  <dcterms:modified xsi:type="dcterms:W3CDTF">2017-01-16T16:12:32Z</dcterms:modified>
</cp:coreProperties>
</file>