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5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5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43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3344-51C6-4822-8477-61EF934D2078}" type="datetimeFigureOut">
              <a:rPr lang="nl-NL" smtClean="0"/>
              <a:t>11-1-2017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A0EEB9-B1D0-44B9-9634-7CCE3F31280E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875061" cy="2541431"/>
          </a:xfrm>
        </p:spPr>
        <p:txBody>
          <a:bodyPr/>
          <a:lstStyle/>
          <a:p>
            <a:r>
              <a:rPr lang="nl-NL" dirty="0" err="1"/>
              <a:t>Zordon</a:t>
            </a:r>
            <a:r>
              <a:rPr lang="nl-NL" dirty="0"/>
              <a:t> Financieel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2574844" cy="1982628"/>
          </a:xfrm>
        </p:spPr>
        <p:txBody>
          <a:bodyPr>
            <a:normAutofit/>
          </a:bodyPr>
          <a:lstStyle/>
          <a:p>
            <a:r>
              <a:rPr lang="nl-NL" dirty="0"/>
              <a:t>Boyd Franken</a:t>
            </a:r>
          </a:p>
          <a:p>
            <a:r>
              <a:rPr lang="nl-NL" dirty="0"/>
              <a:t>Kenny guldentops</a:t>
            </a:r>
          </a:p>
          <a:p>
            <a:r>
              <a:rPr lang="nl-NL" dirty="0" err="1"/>
              <a:t>Gillian</a:t>
            </a:r>
            <a:r>
              <a:rPr lang="nl-NL" dirty="0"/>
              <a:t> </a:t>
            </a:r>
            <a:r>
              <a:rPr lang="nl-NL" dirty="0" err="1"/>
              <a:t>lambrechts</a:t>
            </a:r>
            <a:endParaRPr lang="nl-NL" dirty="0"/>
          </a:p>
          <a:p>
            <a:r>
              <a:rPr lang="nl-NL" dirty="0"/>
              <a:t>Jeroen rietveld</a:t>
            </a:r>
          </a:p>
        </p:txBody>
      </p:sp>
    </p:spTree>
    <p:extLst>
      <p:ext uri="{BB962C8B-B14F-4D97-AF65-F5344CB8AC3E}">
        <p14:creationId xmlns:p14="http://schemas.microsoft.com/office/powerpoint/2010/main" val="8118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5" y="726882"/>
            <a:ext cx="10524502" cy="47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804518"/>
            <a:ext cx="9868693" cy="47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10</Words>
  <Application>Microsoft Office PowerPoint</Application>
  <PresentationFormat>Breedbeeld</PresentationFormat>
  <Paragraphs>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Zordon Financieel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Zordon Financieel</dc:title>
  <dc:creator>Franken Boyd [student]</dc:creator>
  <cp:lastModifiedBy>Franken Boyd [student]</cp:lastModifiedBy>
  <cp:revision>1</cp:revision>
  <dcterms:created xsi:type="dcterms:W3CDTF">2017-01-11T13:59:02Z</dcterms:created>
  <dcterms:modified xsi:type="dcterms:W3CDTF">2017-01-11T14:06:37Z</dcterms:modified>
</cp:coreProperties>
</file>