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5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29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21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1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98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29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70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5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24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74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B9F79ED-EA62-442E-813F-E6C20714CDF0}" type="datetimeFigureOut">
              <a:rPr lang="nl-BE" smtClean="0"/>
              <a:t>11/01/2017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62565EE-7D1D-4086-AAF6-E7D3621D9D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68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ZordonBJGK/zordon" TargetMode="External"/><Relationship Id="rId2" Type="http://schemas.openxmlformats.org/officeDocument/2006/relationships/hyperlink" Target="https://zordonsite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jbI7XtWZz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OfficialZordon/insights/" TargetMode="External"/><Relationship Id="rId2" Type="http://schemas.openxmlformats.org/officeDocument/2006/relationships/hyperlink" Target="https://wordpress.com/stats/insights/zordonsite.wordpres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Marketing plan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76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Keywords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Zordon</a:t>
            </a:r>
            <a:endParaRPr lang="en-US" dirty="0"/>
          </a:p>
          <a:p>
            <a:r>
              <a:rPr lang="en-US" dirty="0" err="1"/>
              <a:t>Zordon</a:t>
            </a:r>
            <a:r>
              <a:rPr lang="en-US" dirty="0"/>
              <a:t> home automation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 err="1"/>
              <a:t>Domotica</a:t>
            </a:r>
            <a:endParaRPr lang="en-US" dirty="0"/>
          </a:p>
          <a:p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Speech solution</a:t>
            </a:r>
          </a:p>
          <a:p>
            <a:r>
              <a:rPr lang="en-US" dirty="0" err="1"/>
              <a:t>Zordon</a:t>
            </a:r>
            <a:r>
              <a:rPr lang="en-US" dirty="0"/>
              <a:t> mobile home automation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972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Platformen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Wordpress</a:t>
            </a:r>
          </a:p>
          <a:p>
            <a:r>
              <a:rPr lang="nl-BE" dirty="0"/>
              <a:t>Slideshare</a:t>
            </a:r>
          </a:p>
          <a:p>
            <a:r>
              <a:rPr lang="nl-BE" dirty="0"/>
              <a:t>YouTube</a:t>
            </a:r>
          </a:p>
          <a:p>
            <a:r>
              <a:rPr lang="nl-BE" dirty="0"/>
              <a:t>Facebook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687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Blog</a:t>
            </a:r>
            <a:endParaRPr lang="nl-BE" dirty="0"/>
          </a:p>
          <a:p>
            <a:pPr lvl="1"/>
            <a:r>
              <a:rPr lang="nl-BE" dirty="0" err="1"/>
              <a:t>Released</a:t>
            </a:r>
            <a:r>
              <a:rPr lang="nl-BE" dirty="0"/>
              <a:t> content mee op facebook</a:t>
            </a:r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Slideshare presentatie</a:t>
            </a:r>
            <a:endParaRPr lang="nl-BE" dirty="0"/>
          </a:p>
          <a:p>
            <a:r>
              <a:rPr lang="nl-BE" dirty="0">
                <a:hlinkClick r:id="rId4"/>
              </a:rPr>
              <a:t>Promotiefilm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265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Analytics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Wordpress</a:t>
            </a:r>
            <a:endParaRPr lang="nl-BE" dirty="0"/>
          </a:p>
          <a:p>
            <a:r>
              <a:rPr lang="nl-BE" dirty="0">
                <a:hlinkClick r:id="rId3"/>
              </a:rPr>
              <a:t>Facebook</a:t>
            </a:r>
            <a:endParaRPr lang="nl-BE" dirty="0"/>
          </a:p>
          <a:p>
            <a:r>
              <a:rPr lang="nl-BE" dirty="0"/>
              <a:t>Slideshare – 19 views</a:t>
            </a:r>
          </a:p>
          <a:p>
            <a:r>
              <a:rPr lang="nl-BE" dirty="0"/>
              <a:t>YouTube – 31 views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0881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Resultaten SEO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Zordon</a:t>
            </a:r>
            <a:r>
              <a:rPr lang="en-US" dirty="0"/>
              <a:t> home automation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meeste</a:t>
            </a:r>
            <a:r>
              <a:rPr lang="en-US" dirty="0"/>
              <a:t> </a:t>
            </a:r>
            <a:r>
              <a:rPr lang="en-US" dirty="0" err="1"/>
              <a:t>resultaten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749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35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Weergave</Template>
  <TotalTime>89</TotalTime>
  <Words>52</Words>
  <Application>Microsoft Office PowerPoint</Application>
  <PresentationFormat>Breedbeeld</PresentationFormat>
  <Paragraphs>27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Marketing plan</vt:lpstr>
      <vt:lpstr>Keywords</vt:lpstr>
      <vt:lpstr>Platformen</vt:lpstr>
      <vt:lpstr>Content</vt:lpstr>
      <vt:lpstr>Analytics</vt:lpstr>
      <vt:lpstr>Resultaten SEO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>Kenny Guldentops</dc:creator>
  <cp:lastModifiedBy>Kenny Guldentops</cp:lastModifiedBy>
  <cp:revision>8</cp:revision>
  <dcterms:created xsi:type="dcterms:W3CDTF">2017-01-11T12:29:25Z</dcterms:created>
  <dcterms:modified xsi:type="dcterms:W3CDTF">2017-01-11T19:13:08Z</dcterms:modified>
</cp:coreProperties>
</file>