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5" r:id="rId3"/>
    <p:sldId id="386" r:id="rId4"/>
    <p:sldId id="443" r:id="rId5"/>
    <p:sldId id="387" r:id="rId6"/>
    <p:sldId id="391" r:id="rId7"/>
    <p:sldId id="455" r:id="rId8"/>
    <p:sldId id="453" r:id="rId9"/>
    <p:sldId id="454" r:id="rId10"/>
    <p:sldId id="486" r:id="rId11"/>
    <p:sldId id="488" r:id="rId12"/>
    <p:sldId id="381" r:id="rId13"/>
    <p:sldId id="489" r:id="rId14"/>
    <p:sldId id="444" r:id="rId15"/>
    <p:sldId id="490" r:id="rId16"/>
    <p:sldId id="380" r:id="rId17"/>
    <p:sldId id="417" r:id="rId18"/>
    <p:sldId id="320" r:id="rId1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001" autoAdjust="0"/>
  </p:normalViewPr>
  <p:slideViewPr>
    <p:cSldViewPr snapToGrid="0" snapToObjects="1">
      <p:cViewPr varScale="1">
        <p:scale>
          <a:sx n="69" d="100"/>
          <a:sy n="69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6FA0-05CA-4E42-BA7C-2127FD778739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B686-59C4-6546-A04A-FE6DD47AD5F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6173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</a:t>
            </a:r>
            <a:r>
              <a:rPr lang="nl-NL" baseline="0" dirty="0" smtClean="0"/>
              <a:t> staan de </a:t>
            </a:r>
            <a:r>
              <a:rPr lang="nl-NL" baseline="0" dirty="0" err="1" smtClean="0"/>
              <a:t>functions</a:t>
            </a:r>
            <a:r>
              <a:rPr lang="nl-NL" baseline="0" dirty="0" smtClean="0"/>
              <a:t> en een </a:t>
            </a:r>
            <a:r>
              <a:rPr lang="nl-NL" baseline="0" dirty="0" err="1" smtClean="0"/>
              <a:t>multi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dimensional</a:t>
            </a:r>
            <a:r>
              <a:rPr lang="nl-NL" baseline="0" dirty="0" smtClean="0"/>
              <a:t> array op het menu. Probeer het college in maximaal 2 uur te doen zodat de studenten nog tijd over hebben voor opdracht 2.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1966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 was de opdracht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8443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Mijn boodschappenlijstje. Vorige week hebben we </a:t>
            </a:r>
            <a:r>
              <a:rPr lang="nl-NL" dirty="0" err="1" smtClean="0"/>
              <a:t>add</a:t>
            </a:r>
            <a:r>
              <a:rPr lang="nl-NL" dirty="0" smtClean="0"/>
              <a:t> en li</a:t>
            </a:r>
            <a:r>
              <a:rPr lang="nl-NL" baseline="0" dirty="0" smtClean="0"/>
              <a:t> click even behandeld. Deze week gaan we kijken hoe we de waarden in een 2 dimensionale array kunnen zetten en hoe we functies kunnen maken om e.e.a. Te ordenen.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Iets simpeler</a:t>
            </a:r>
            <a:r>
              <a:rPr lang="nl-NL" baseline="0" dirty="0" smtClean="0"/>
              <a:t> voorbeeld.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5938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waarden invoeren en uitlezen.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Stukje</a:t>
            </a:r>
            <a:r>
              <a:rPr lang="nl-NL" baseline="0" dirty="0" smtClean="0"/>
              <a:t> herhaling maar dan anders.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1846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</a:t>
            </a:r>
            <a:r>
              <a:rPr lang="nl-NL" baseline="0" dirty="0" smtClean="0"/>
              <a:t> welke functies zie je. Neem daar 3 minuten voor.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code staat in de sheets,</a:t>
            </a:r>
            <a:r>
              <a:rPr lang="nl-NL" baseline="0" dirty="0" smtClean="0"/>
              <a:t> maar is misschien handiger om ook samen te maken in 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8156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682788" y="1844771"/>
            <a:ext cx="6646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2-dimensionale </a:t>
            </a:r>
          </a:p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1656522"/>
            <a:ext cx="6493565" cy="369331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pPr algn="ctr"/>
            <a:endParaRPr lang="nl-NL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 met daarin twee waarden op positie 0 de versie (a1) en op positie 1 de aanschafprijs (18.750)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Adam toe met de prijs 13.450 en ook nog een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Focus van 23.000.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de de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,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toe aan een array </a:t>
            </a:r>
            <a:r>
              <a:rPr lang="nl-NL" dirty="0" err="1" smtClean="0">
                <a:latin typeface="Courier New"/>
                <a:cs typeface="Courier New"/>
              </a:rPr>
              <a:t>autos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</a:t>
            </a:r>
            <a:r>
              <a:rPr lang="nl-NL" dirty="0" err="1" smtClean="0">
                <a:latin typeface="Century Gothic"/>
                <a:cs typeface="Century Gothic"/>
              </a:rPr>
              <a:t>forloop</a:t>
            </a:r>
            <a:r>
              <a:rPr lang="nl-NL" dirty="0" smtClean="0">
                <a:latin typeface="Century Gothic"/>
                <a:cs typeface="Century Gothic"/>
              </a:rPr>
              <a:t> om van alle 3 de auto’s de prijs naar de console te schrijven</a:t>
            </a:r>
          </a:p>
        </p:txBody>
      </p:sp>
    </p:spTree>
    <p:extLst>
      <p:ext uri="{BB962C8B-B14F-4D97-AF65-F5344CB8AC3E}">
        <p14:creationId xmlns="" xmlns:p14="http://schemas.microsoft.com/office/powerpoint/2010/main" val="157526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274619" y="3091198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790876" y="2906533"/>
            <a:ext cx="127221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9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2012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	</a:t>
            </a:r>
            <a:endParaRPr lang="nl-NL" dirty="0" smtClean="0">
              <a:solidFill>
                <a:srgbClr val="8EB4E3"/>
              </a:solidFill>
            </a:endParaRPr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2012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604762" y="1781180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Uitlezen tekstvelden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1948015" y="238521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al 10"/>
          <p:cNvSpPr/>
          <p:nvPr/>
        </p:nvSpPr>
        <p:spPr>
          <a:xfrm>
            <a:off x="5114956" y="120124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Foutmelding schrijven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728590" y="24117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Ovaal 13"/>
          <p:cNvSpPr/>
          <p:nvPr/>
        </p:nvSpPr>
        <p:spPr>
          <a:xfrm>
            <a:off x="3556341" y="464463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Array uitlezen en op scherm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4247363" y="421499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Ovaal 15"/>
          <p:cNvSpPr/>
          <p:nvPr/>
        </p:nvSpPr>
        <p:spPr>
          <a:xfrm>
            <a:off x="604762" y="310839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Waarden in array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118260" y="3108391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="" xmlns:p14="http://schemas.microsoft.com/office/powerpoint/2010/main" val="3611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585305"/>
            <a:ext cx="6493565" cy="5610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Werk in </a:t>
            </a:r>
            <a:r>
              <a:rPr lang="nl-NL" dirty="0" smtClean="0">
                <a:latin typeface="Century Gothic"/>
                <a:cs typeface="Century Gothic"/>
              </a:rPr>
              <a:t>d</a:t>
            </a:r>
            <a:r>
              <a:rPr lang="nl-NL" dirty="0" smtClean="0">
                <a:latin typeface="Century Gothic"/>
                <a:cs typeface="Century Gothic"/>
              </a:rPr>
              <a:t>e </a:t>
            </a:r>
            <a:r>
              <a:rPr lang="nl-NL" dirty="0" smtClean="0">
                <a:latin typeface="Century Gothic"/>
                <a:cs typeface="Century Gothic"/>
              </a:rPr>
              <a:t>functie uit die de tekst uitleest.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amen</a:t>
            </a:r>
            <a:endParaRPr lang="nl-NL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de ingevoerde waarden naar een array </a:t>
            </a:r>
            <a:r>
              <a:rPr lang="nl-NL" dirty="0">
                <a:latin typeface="Century Gothic"/>
                <a:cs typeface="Century Gothic"/>
              </a:rPr>
              <a:t>geladen (tip</a:t>
            </a:r>
            <a:r>
              <a:rPr lang="nl-NL" dirty="0" smtClean="0">
                <a:latin typeface="Century Gothic"/>
                <a:cs typeface="Century Gothic"/>
              </a:rPr>
              <a:t>: gebruikt </a:t>
            </a:r>
            <a:r>
              <a:rPr lang="nl-NL" dirty="0" err="1" smtClean="0">
                <a:latin typeface="Century Gothic"/>
                <a:cs typeface="Century Gothic"/>
              </a:rPr>
              <a:t>array.push</a:t>
            </a:r>
            <a:r>
              <a:rPr lang="nl-NL" dirty="0" smtClean="0">
                <a:latin typeface="Century Gothic"/>
                <a:cs typeface="Century Gothic"/>
              </a:rPr>
              <a:t>())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een functie die de waarden uit de array leest en op het scherm plaatst. </a:t>
            </a:r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8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04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443789" y="1501988"/>
            <a:ext cx="66149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 smtClean="0">
                <a:latin typeface="Century Gothic"/>
                <a:cs typeface="Century Gothic"/>
              </a:rPr>
              <a:t>Maak</a:t>
            </a:r>
            <a:endParaRPr lang="nl-NL" sz="4800" b="1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Boodschappenlijstje</a:t>
            </a:r>
          </a:p>
          <a:p>
            <a:endParaRPr lang="nl-NL" sz="48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Maak 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Beoordeelopdracht 2</a:t>
            </a:r>
          </a:p>
        </p:txBody>
      </p:sp>
    </p:spTree>
    <p:extLst>
      <p:ext uri="{BB962C8B-B14F-4D97-AF65-F5344CB8AC3E}">
        <p14:creationId xmlns="" xmlns:p14="http://schemas.microsoft.com/office/powerpoint/2010/main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3651" y="2695595"/>
            <a:ext cx="4817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OPDRACHT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69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981937" y="2901214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1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4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40714" y="2968794"/>
            <a:ext cx="4798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FUNCTIONS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238392" y="2784128"/>
            <a:ext cx="95775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BASICS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42900"/>
            <a:ext cx="8851900" cy="6159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95" y="2068286"/>
            <a:ext cx="5698634" cy="3415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094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465" r="6562"/>
          <a:stretch/>
        </p:blipFill>
        <p:spPr>
          <a:xfrm>
            <a:off x="0" y="193524"/>
            <a:ext cx="8938382" cy="644676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0" y="471714"/>
            <a:ext cx="3217333" cy="2382762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1477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27786</TotalTime>
  <Words>394</Words>
  <Application>Microsoft Office PowerPoint</Application>
  <PresentationFormat>Diavoorstelling (4:3)</PresentationFormat>
  <Paragraphs>121</Paragraphs>
  <Slides>18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1274</cp:revision>
  <cp:lastPrinted>2012-10-18T05:50:30Z</cp:lastPrinted>
  <dcterms:created xsi:type="dcterms:W3CDTF">2012-08-13T08:45:24Z</dcterms:created>
  <dcterms:modified xsi:type="dcterms:W3CDTF">2014-10-15T07:04:07Z</dcterms:modified>
</cp:coreProperties>
</file>