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5" autoAdjust="0"/>
  </p:normalViewPr>
  <p:slideViewPr>
    <p:cSldViewPr snapToGrid="0">
      <p:cViewPr varScale="1">
        <p:scale>
          <a:sx n="91" d="100"/>
          <a:sy n="91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606A-F01D-4B9F-949E-E33832BE549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C502-839C-4D3D-B192-8E388729C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1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0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2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9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0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9CB8-83A1-40CB-AC70-155187DB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90B71-61DA-4643-B89D-F87CDE24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2989C-C85D-4638-B5F7-AB615FE1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C37C5-92AF-4FFD-9C66-F918A4EF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A56CE-9AE4-4B5E-9923-A366F07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12AC1-C5C4-460C-8E7D-FFA9CA1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06BFB-D5C4-416D-99D8-C0CAEA2E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1E4C-C619-40ED-A20D-D4DB7189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7175-8654-4155-8852-82E97675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254E-D2E6-471E-814D-5690BF4A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BA53CA-471D-470B-80D4-49E20F3C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4BED4-C024-4B84-8FEB-810430B5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07D0-C47C-441C-896A-3D097B6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E2777-3006-4631-B7D9-9C43197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CA33E-8B8F-45F2-82D5-CAA63D59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13A8-7CBB-44AE-842D-5BD8C386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C502-6B7C-4214-A707-78F04165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0FEB0-C286-4CB7-B11A-92A7007D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422B4-B24C-4639-8661-C8E0506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76AB-872B-4148-96E0-0B691333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D9362-C9E6-4797-9C70-9BBF51E8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73A99-0B25-4B70-ABCB-A0A94C6F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8DA9-3370-4577-ABEA-4C184FA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19443-79BB-42D2-BD92-93D07378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D171-4ECF-4EE4-B05C-6E91887B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EEC9-A799-407A-8EDB-71AB624A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41E77-9AAC-49E1-A8CE-979C05BA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F1843-C963-4D1B-B53F-1459E7D8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2317A-E7A7-4F08-899C-3DFB3A5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72954-114B-45EB-9C60-C614A80D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B872F-C37E-4B46-830F-7884F07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A3F8-852A-4D0F-AA58-A09E8361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C282C-A5DF-45B0-B8B4-68EA505A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3C7A-DEB3-4B31-83CB-3014C239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15A11-E467-4AA0-A6B2-F96373E58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027E5-CCD8-4614-B5A4-24E3A092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6E25C-C021-43BF-BCE0-BC8BC4A1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34BA0-8ABC-4213-877C-15537B68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BB99B8-C944-4BD1-9082-D1F12F4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F036-9B9E-44A3-85CC-A8E5B634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32015-4B5E-403A-94D1-F8134613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257A0-073C-473D-9687-8EE392E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D63F7-AD48-4244-B7B6-A3C1F71B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DCCC8-8835-4E62-81A2-C607BC3A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32F44-BF55-4FBE-81DB-DE52126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7F5C2-D795-482D-8CFC-9AD4EEB8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674-E2E5-421C-8EC5-80DF90A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436BE-8C67-4EB0-AAB2-68D5FB71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E1C22-DA0F-404D-90BA-0D796BA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C6385-8F84-40FA-AFE2-4534DD39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D5C9F-1880-459D-A452-3F98A14F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D8C97-616D-4FD7-A5E8-819A86C6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18B0-41DB-4270-9C92-98E1168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6AF66D-3044-4DA8-AFBF-7B936DE25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20CDB-C294-4E85-A36D-69F0C039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FC76A-2536-4D9A-A239-46833D2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67FBE-5C14-4AFA-98F2-F0CDE2E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26F48-2E13-49C4-A19D-9454315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82853-C660-4335-BE98-877CCA1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C0ECF-DEAE-4C42-A4BA-0E5FA21F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37A65-E249-40FC-9C4E-734DFD92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821-D741-4196-8B3D-8321F31EF7D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F360-2963-4E6A-B330-16868D76D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74088-77DA-4F4D-A418-88C0AFF9F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6AC3-C524-45A8-A019-11C4091C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算法设计与分析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67E89-A6B4-46FA-ADCD-A93607278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783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栈式分支限界法解决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种物品和一个背包。物品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的重量是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，背包容量为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。问应如何选择装入背包中的物品，使得装入背包中物品的总价值最大？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背包问题，可以用一颗完全二叉树来表示其解空间：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3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CF10EA-DFEC-4FD0-A689-B13634F936FE}"/>
              </a:ext>
            </a:extLst>
          </p:cNvPr>
          <p:cNvGrpSpPr/>
          <p:nvPr/>
        </p:nvGrpSpPr>
        <p:grpSpPr>
          <a:xfrm>
            <a:off x="2776210" y="4117018"/>
            <a:ext cx="6201945" cy="2076777"/>
            <a:chOff x="1099810" y="4628823"/>
            <a:chExt cx="6201945" cy="207677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AE0FA07-DF41-450E-BCEE-E2E0D0F15F2B}"/>
                </a:ext>
              </a:extLst>
            </p:cNvPr>
            <p:cNvSpPr/>
            <p:nvPr/>
          </p:nvSpPr>
          <p:spPr>
            <a:xfrm>
              <a:off x="2390775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E4DA3B-F2C7-4CBE-AF58-1D20B7B5033E}"/>
                </a:ext>
              </a:extLst>
            </p:cNvPr>
            <p:cNvSpPr/>
            <p:nvPr/>
          </p:nvSpPr>
          <p:spPr>
            <a:xfrm>
              <a:off x="146430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81163B-CC17-4E6D-9A50-FB42B0BD0B91}"/>
                </a:ext>
              </a:extLst>
            </p:cNvPr>
            <p:cNvSpPr/>
            <p:nvPr/>
          </p:nvSpPr>
          <p:spPr>
            <a:xfrm>
              <a:off x="109981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E3D7D01-EFD2-4579-A6A7-3E84303E7838}"/>
                </a:ext>
              </a:extLst>
            </p:cNvPr>
            <p:cNvSpPr/>
            <p:nvPr/>
          </p:nvSpPr>
          <p:spPr>
            <a:xfrm>
              <a:off x="182879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30CD7F-E139-42EF-94F8-FC5086F566AE}"/>
                </a:ext>
              </a:extLst>
            </p:cNvPr>
            <p:cNvSpPr/>
            <p:nvPr/>
          </p:nvSpPr>
          <p:spPr>
            <a:xfrm>
              <a:off x="331724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C887F4-DB38-4E79-95BD-FE55DF6835F6}"/>
                </a:ext>
              </a:extLst>
            </p:cNvPr>
            <p:cNvSpPr/>
            <p:nvPr/>
          </p:nvSpPr>
          <p:spPr>
            <a:xfrm>
              <a:off x="295275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7025F42-2582-4AF8-8788-98F58F52B015}"/>
                </a:ext>
              </a:extLst>
            </p:cNvPr>
            <p:cNvSpPr/>
            <p:nvPr/>
          </p:nvSpPr>
          <p:spPr>
            <a:xfrm>
              <a:off x="368173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3EBFEE-997E-4A69-AF13-3B7D6448BFE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646553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BCBE22-42A2-4D75-B07B-E3583686D20D}"/>
                </a:ext>
              </a:extLst>
            </p:cNvPr>
            <p:cNvCxnSpPr>
              <a:stCxn id="4" idx="5"/>
              <a:endCxn id="11" idx="0"/>
            </p:cNvCxnSpPr>
            <p:nvPr/>
          </p:nvCxnSpPr>
          <p:spPr>
            <a:xfrm>
              <a:off x="2701891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65AC48-AA51-437A-9CF4-D3A317BF807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128205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8B07BEE-D839-474C-AF90-AB26F75B3007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177542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ABD06-5E23-4115-8B33-090A0EE90039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313499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481258-5986-4D39-BE29-A04CA0ACB3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>
              <a:off x="362836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D6504F-3ACC-448C-BC7E-C3781A8183BD}"/>
                </a:ext>
              </a:extLst>
            </p:cNvPr>
            <p:cNvSpPr txBox="1"/>
            <p:nvPr/>
          </p:nvSpPr>
          <p:spPr>
            <a:xfrm>
              <a:off x="1865417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1E8401-CE72-4A57-A802-577ACCAB0DF7}"/>
                </a:ext>
              </a:extLst>
            </p:cNvPr>
            <p:cNvSpPr txBox="1"/>
            <p:nvPr/>
          </p:nvSpPr>
          <p:spPr>
            <a:xfrm>
              <a:off x="1128810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350720-E7F4-4F5C-9D9C-2019B0E80141}"/>
                </a:ext>
              </a:extLst>
            </p:cNvPr>
            <p:cNvSpPr txBox="1"/>
            <p:nvPr/>
          </p:nvSpPr>
          <p:spPr>
            <a:xfrm>
              <a:off x="2959351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FBFFF2-415E-4F76-94FB-DAD66A25F042}"/>
                </a:ext>
              </a:extLst>
            </p:cNvPr>
            <p:cNvSpPr txBox="1"/>
            <p:nvPr/>
          </p:nvSpPr>
          <p:spPr>
            <a:xfrm>
              <a:off x="3786230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53A689-9025-4027-AEF1-2EBA8B8C9FEE}"/>
                </a:ext>
              </a:extLst>
            </p:cNvPr>
            <p:cNvSpPr txBox="1"/>
            <p:nvPr/>
          </p:nvSpPr>
          <p:spPr>
            <a:xfrm>
              <a:off x="2977286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DCA050-57A5-49DB-87D2-DBE0DC88F977}"/>
                </a:ext>
              </a:extLst>
            </p:cNvPr>
            <p:cNvSpPr txBox="1"/>
            <p:nvPr/>
          </p:nvSpPr>
          <p:spPr>
            <a:xfrm>
              <a:off x="1983230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580CAE8-7799-44BF-94D7-67924E3168E2}"/>
                </a:ext>
              </a:extLst>
            </p:cNvPr>
            <p:cNvSpPr/>
            <p:nvPr/>
          </p:nvSpPr>
          <p:spPr>
            <a:xfrm>
              <a:off x="5599806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EA46A12-346C-4145-BBDE-964AFE043C52}"/>
                </a:ext>
              </a:extLst>
            </p:cNvPr>
            <p:cNvSpPr/>
            <p:nvPr/>
          </p:nvSpPr>
          <p:spPr>
            <a:xfrm>
              <a:off x="467333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FBCE843-9184-4A87-9FF1-051003580EE4}"/>
                </a:ext>
              </a:extLst>
            </p:cNvPr>
            <p:cNvSpPr/>
            <p:nvPr/>
          </p:nvSpPr>
          <p:spPr>
            <a:xfrm>
              <a:off x="430884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8DB408-A139-47E5-B73D-2F19F124E58D}"/>
                </a:ext>
              </a:extLst>
            </p:cNvPr>
            <p:cNvSpPr/>
            <p:nvPr/>
          </p:nvSpPr>
          <p:spPr>
            <a:xfrm>
              <a:off x="503783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DAD6E3-6128-4E37-9815-1411FA1E0F77}"/>
                </a:ext>
              </a:extLst>
            </p:cNvPr>
            <p:cNvSpPr/>
            <p:nvPr/>
          </p:nvSpPr>
          <p:spPr>
            <a:xfrm>
              <a:off x="652627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85515A9-FE2D-46CC-BA86-7CDC7959D8B1}"/>
                </a:ext>
              </a:extLst>
            </p:cNvPr>
            <p:cNvSpPr/>
            <p:nvPr/>
          </p:nvSpPr>
          <p:spPr>
            <a:xfrm>
              <a:off x="616178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C678F85-CAC7-4F10-8921-A4B61028BD2A}"/>
                </a:ext>
              </a:extLst>
            </p:cNvPr>
            <p:cNvSpPr/>
            <p:nvPr/>
          </p:nvSpPr>
          <p:spPr>
            <a:xfrm>
              <a:off x="689077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2053FA-C8B1-4521-9E69-71638BFB2B1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4855584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7BB7DFD-F48A-4B36-A067-1F1EEA0F0228}"/>
                </a:ext>
              </a:extLst>
            </p:cNvPr>
            <p:cNvCxnSpPr>
              <a:stCxn id="40" idx="5"/>
              <a:endCxn id="44" idx="0"/>
            </p:cNvCxnSpPr>
            <p:nvPr/>
          </p:nvCxnSpPr>
          <p:spPr>
            <a:xfrm>
              <a:off x="5910922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0F694AD-51CA-4FD1-920D-1F59FD3FD46F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449108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21CEDB6-BD4F-46DE-AB8C-D7F707663B06}"/>
                </a:ext>
              </a:extLst>
            </p:cNvPr>
            <p:cNvCxnSpPr>
              <a:stCxn id="41" idx="5"/>
              <a:endCxn id="43" idx="0"/>
            </p:cNvCxnSpPr>
            <p:nvPr/>
          </p:nvCxnSpPr>
          <p:spPr>
            <a:xfrm>
              <a:off x="498445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4CD27FA-D588-440D-BEE3-71A041CF5732}"/>
                </a:ext>
              </a:extLst>
            </p:cNvPr>
            <p:cNvCxnSpPr>
              <a:stCxn id="44" idx="3"/>
              <a:endCxn id="45" idx="0"/>
            </p:cNvCxnSpPr>
            <p:nvPr/>
          </p:nvCxnSpPr>
          <p:spPr>
            <a:xfrm flipH="1">
              <a:off x="634402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D050E5D-F9DF-49BA-994B-D065C3CE79CB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683739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F2B2AF6-FEA9-4286-B655-137B682EAC9A}"/>
                </a:ext>
              </a:extLst>
            </p:cNvPr>
            <p:cNvSpPr txBox="1"/>
            <p:nvPr/>
          </p:nvSpPr>
          <p:spPr>
            <a:xfrm>
              <a:off x="5074448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515CE4D-46B8-400F-916C-9AFF1886685A}"/>
                </a:ext>
              </a:extLst>
            </p:cNvPr>
            <p:cNvSpPr txBox="1"/>
            <p:nvPr/>
          </p:nvSpPr>
          <p:spPr>
            <a:xfrm>
              <a:off x="4337841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65B2668-F6B0-4784-BFAF-04DFD60FE410}"/>
                </a:ext>
              </a:extLst>
            </p:cNvPr>
            <p:cNvSpPr txBox="1"/>
            <p:nvPr/>
          </p:nvSpPr>
          <p:spPr>
            <a:xfrm>
              <a:off x="6168382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DFC6996-A7F3-4D62-AFFE-6656D4F190F5}"/>
                </a:ext>
              </a:extLst>
            </p:cNvPr>
            <p:cNvSpPr txBox="1"/>
            <p:nvPr/>
          </p:nvSpPr>
          <p:spPr>
            <a:xfrm>
              <a:off x="6995261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97B9F89-E792-4186-8A4C-F4977C60CF54}"/>
                </a:ext>
              </a:extLst>
            </p:cNvPr>
            <p:cNvSpPr txBox="1"/>
            <p:nvPr/>
          </p:nvSpPr>
          <p:spPr>
            <a:xfrm>
              <a:off x="6186317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8604411-6C94-474C-ADCF-0DF7D64045BC}"/>
                </a:ext>
              </a:extLst>
            </p:cNvPr>
            <p:cNvSpPr txBox="1"/>
            <p:nvPr/>
          </p:nvSpPr>
          <p:spPr>
            <a:xfrm>
              <a:off x="5192261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DDCF7DA-D07B-4F81-B893-19A0C3D3BBAD}"/>
                </a:ext>
              </a:extLst>
            </p:cNvPr>
            <p:cNvSpPr/>
            <p:nvPr/>
          </p:nvSpPr>
          <p:spPr>
            <a:xfrm>
              <a:off x="3973346" y="46288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2B471D-8C9A-4E62-8CBF-4B403B55E940}"/>
                </a:ext>
              </a:extLst>
            </p:cNvPr>
            <p:cNvCxnSpPr>
              <a:stCxn id="59" idx="3"/>
              <a:endCxn id="4" idx="0"/>
            </p:cNvCxnSpPr>
            <p:nvPr/>
          </p:nvCxnSpPr>
          <p:spPr>
            <a:xfrm flipH="1">
              <a:off x="2573023" y="4939939"/>
              <a:ext cx="145370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E04E170-8FCB-4FB8-9EB7-1E763683F35B}"/>
                </a:ext>
              </a:extLst>
            </p:cNvPr>
            <p:cNvCxnSpPr>
              <a:stCxn id="59" idx="5"/>
              <a:endCxn id="40" idx="0"/>
            </p:cNvCxnSpPr>
            <p:nvPr/>
          </p:nvCxnSpPr>
          <p:spPr>
            <a:xfrm>
              <a:off x="4284462" y="4939939"/>
              <a:ext cx="149759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0283FA-6C48-4428-A828-914BEE53911D}"/>
                </a:ext>
              </a:extLst>
            </p:cNvPr>
            <p:cNvSpPr txBox="1"/>
            <p:nvPr/>
          </p:nvSpPr>
          <p:spPr>
            <a:xfrm>
              <a:off x="3192998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16DE44-63BE-4F40-8E4E-294480CA07DD}"/>
                </a:ext>
              </a:extLst>
            </p:cNvPr>
            <p:cNvSpPr txBox="1"/>
            <p:nvPr/>
          </p:nvSpPr>
          <p:spPr>
            <a:xfrm>
              <a:off x="4855583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8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70231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栈式分支限界法解决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栈式方法按照后进先出的原则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LIFO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7023100" cy="5481961"/>
              </a:xfrm>
              <a:blipFill>
                <a:blip r:embed="rId3"/>
                <a:stretch>
                  <a:fillRect l="-1389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CF10EA-DFEC-4FD0-A689-B13634F936FE}"/>
              </a:ext>
            </a:extLst>
          </p:cNvPr>
          <p:cNvGrpSpPr/>
          <p:nvPr/>
        </p:nvGrpSpPr>
        <p:grpSpPr>
          <a:xfrm>
            <a:off x="295275" y="4416097"/>
            <a:ext cx="6201945" cy="2076777"/>
            <a:chOff x="1099810" y="4628823"/>
            <a:chExt cx="6201945" cy="207677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AE0FA07-DF41-450E-BCEE-E2E0D0F15F2B}"/>
                </a:ext>
              </a:extLst>
            </p:cNvPr>
            <p:cNvSpPr/>
            <p:nvPr/>
          </p:nvSpPr>
          <p:spPr>
            <a:xfrm>
              <a:off x="2390775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E4DA3B-F2C7-4CBE-AF58-1D20B7B5033E}"/>
                </a:ext>
              </a:extLst>
            </p:cNvPr>
            <p:cNvSpPr/>
            <p:nvPr/>
          </p:nvSpPr>
          <p:spPr>
            <a:xfrm>
              <a:off x="146430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81163B-CC17-4E6D-9A50-FB42B0BD0B91}"/>
                </a:ext>
              </a:extLst>
            </p:cNvPr>
            <p:cNvSpPr/>
            <p:nvPr/>
          </p:nvSpPr>
          <p:spPr>
            <a:xfrm>
              <a:off x="109981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E3D7D01-EFD2-4579-A6A7-3E84303E7838}"/>
                </a:ext>
              </a:extLst>
            </p:cNvPr>
            <p:cNvSpPr/>
            <p:nvPr/>
          </p:nvSpPr>
          <p:spPr>
            <a:xfrm>
              <a:off x="182879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30CD7F-E139-42EF-94F8-FC5086F566AE}"/>
                </a:ext>
              </a:extLst>
            </p:cNvPr>
            <p:cNvSpPr/>
            <p:nvPr/>
          </p:nvSpPr>
          <p:spPr>
            <a:xfrm>
              <a:off x="331724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C887F4-DB38-4E79-95BD-FE55DF6835F6}"/>
                </a:ext>
              </a:extLst>
            </p:cNvPr>
            <p:cNvSpPr/>
            <p:nvPr/>
          </p:nvSpPr>
          <p:spPr>
            <a:xfrm>
              <a:off x="295275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7025F42-2582-4AF8-8788-98F58F52B015}"/>
                </a:ext>
              </a:extLst>
            </p:cNvPr>
            <p:cNvSpPr/>
            <p:nvPr/>
          </p:nvSpPr>
          <p:spPr>
            <a:xfrm>
              <a:off x="368173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3EBFEE-997E-4A69-AF13-3B7D6448BFE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646553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BCBE22-42A2-4D75-B07B-E3583686D20D}"/>
                </a:ext>
              </a:extLst>
            </p:cNvPr>
            <p:cNvCxnSpPr>
              <a:stCxn id="4" idx="5"/>
              <a:endCxn id="11" idx="0"/>
            </p:cNvCxnSpPr>
            <p:nvPr/>
          </p:nvCxnSpPr>
          <p:spPr>
            <a:xfrm>
              <a:off x="2701891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65AC48-AA51-437A-9CF4-D3A317BF807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128205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8B07BEE-D839-474C-AF90-AB26F75B3007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177542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ABD06-5E23-4115-8B33-090A0EE90039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313499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481258-5986-4D39-BE29-A04CA0ACB3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>
              <a:off x="362836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D6504F-3ACC-448C-BC7E-C3781A8183BD}"/>
                </a:ext>
              </a:extLst>
            </p:cNvPr>
            <p:cNvSpPr txBox="1"/>
            <p:nvPr/>
          </p:nvSpPr>
          <p:spPr>
            <a:xfrm>
              <a:off x="1865417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1E8401-CE72-4A57-A802-577ACCAB0DF7}"/>
                </a:ext>
              </a:extLst>
            </p:cNvPr>
            <p:cNvSpPr txBox="1"/>
            <p:nvPr/>
          </p:nvSpPr>
          <p:spPr>
            <a:xfrm>
              <a:off x="1128810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350720-E7F4-4F5C-9D9C-2019B0E80141}"/>
                </a:ext>
              </a:extLst>
            </p:cNvPr>
            <p:cNvSpPr txBox="1"/>
            <p:nvPr/>
          </p:nvSpPr>
          <p:spPr>
            <a:xfrm>
              <a:off x="2959351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FBFFF2-415E-4F76-94FB-DAD66A25F042}"/>
                </a:ext>
              </a:extLst>
            </p:cNvPr>
            <p:cNvSpPr txBox="1"/>
            <p:nvPr/>
          </p:nvSpPr>
          <p:spPr>
            <a:xfrm>
              <a:off x="3786230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53A689-9025-4027-AEF1-2EBA8B8C9FEE}"/>
                </a:ext>
              </a:extLst>
            </p:cNvPr>
            <p:cNvSpPr txBox="1"/>
            <p:nvPr/>
          </p:nvSpPr>
          <p:spPr>
            <a:xfrm>
              <a:off x="2977286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DCA050-57A5-49DB-87D2-DBE0DC88F977}"/>
                </a:ext>
              </a:extLst>
            </p:cNvPr>
            <p:cNvSpPr txBox="1"/>
            <p:nvPr/>
          </p:nvSpPr>
          <p:spPr>
            <a:xfrm>
              <a:off x="1983230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580CAE8-7799-44BF-94D7-67924E3168E2}"/>
                </a:ext>
              </a:extLst>
            </p:cNvPr>
            <p:cNvSpPr/>
            <p:nvPr/>
          </p:nvSpPr>
          <p:spPr>
            <a:xfrm>
              <a:off x="5599806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EA46A12-346C-4145-BBDE-964AFE043C52}"/>
                </a:ext>
              </a:extLst>
            </p:cNvPr>
            <p:cNvSpPr/>
            <p:nvPr/>
          </p:nvSpPr>
          <p:spPr>
            <a:xfrm>
              <a:off x="467333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FBCE843-9184-4A87-9FF1-051003580EE4}"/>
                </a:ext>
              </a:extLst>
            </p:cNvPr>
            <p:cNvSpPr/>
            <p:nvPr/>
          </p:nvSpPr>
          <p:spPr>
            <a:xfrm>
              <a:off x="430884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8DB408-A139-47E5-B73D-2F19F124E58D}"/>
                </a:ext>
              </a:extLst>
            </p:cNvPr>
            <p:cNvSpPr/>
            <p:nvPr/>
          </p:nvSpPr>
          <p:spPr>
            <a:xfrm>
              <a:off x="503783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DAD6E3-6128-4E37-9815-1411FA1E0F77}"/>
                </a:ext>
              </a:extLst>
            </p:cNvPr>
            <p:cNvSpPr/>
            <p:nvPr/>
          </p:nvSpPr>
          <p:spPr>
            <a:xfrm>
              <a:off x="652627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85515A9-FE2D-46CC-BA86-7CDC7959D8B1}"/>
                </a:ext>
              </a:extLst>
            </p:cNvPr>
            <p:cNvSpPr/>
            <p:nvPr/>
          </p:nvSpPr>
          <p:spPr>
            <a:xfrm>
              <a:off x="616178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C678F85-CAC7-4F10-8921-A4B61028BD2A}"/>
                </a:ext>
              </a:extLst>
            </p:cNvPr>
            <p:cNvSpPr/>
            <p:nvPr/>
          </p:nvSpPr>
          <p:spPr>
            <a:xfrm>
              <a:off x="689077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2053FA-C8B1-4521-9E69-71638BFB2B1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4855584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7BB7DFD-F48A-4B36-A067-1F1EEA0F0228}"/>
                </a:ext>
              </a:extLst>
            </p:cNvPr>
            <p:cNvCxnSpPr>
              <a:stCxn id="40" idx="5"/>
              <a:endCxn id="44" idx="0"/>
            </p:cNvCxnSpPr>
            <p:nvPr/>
          </p:nvCxnSpPr>
          <p:spPr>
            <a:xfrm>
              <a:off x="5910922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0F694AD-51CA-4FD1-920D-1F59FD3FD46F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449108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21CEDB6-BD4F-46DE-AB8C-D7F707663B06}"/>
                </a:ext>
              </a:extLst>
            </p:cNvPr>
            <p:cNvCxnSpPr>
              <a:stCxn id="41" idx="5"/>
              <a:endCxn id="43" idx="0"/>
            </p:cNvCxnSpPr>
            <p:nvPr/>
          </p:nvCxnSpPr>
          <p:spPr>
            <a:xfrm>
              <a:off x="498445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4CD27FA-D588-440D-BEE3-71A041CF5732}"/>
                </a:ext>
              </a:extLst>
            </p:cNvPr>
            <p:cNvCxnSpPr>
              <a:stCxn id="44" idx="3"/>
              <a:endCxn id="45" idx="0"/>
            </p:cNvCxnSpPr>
            <p:nvPr/>
          </p:nvCxnSpPr>
          <p:spPr>
            <a:xfrm flipH="1">
              <a:off x="634402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D050E5D-F9DF-49BA-994B-D065C3CE79CB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683739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F2B2AF6-FEA9-4286-B655-137B682EAC9A}"/>
                </a:ext>
              </a:extLst>
            </p:cNvPr>
            <p:cNvSpPr txBox="1"/>
            <p:nvPr/>
          </p:nvSpPr>
          <p:spPr>
            <a:xfrm>
              <a:off x="5074448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515CE4D-46B8-400F-916C-9AFF1886685A}"/>
                </a:ext>
              </a:extLst>
            </p:cNvPr>
            <p:cNvSpPr txBox="1"/>
            <p:nvPr/>
          </p:nvSpPr>
          <p:spPr>
            <a:xfrm>
              <a:off x="4337841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65B2668-F6B0-4784-BFAF-04DFD60FE410}"/>
                </a:ext>
              </a:extLst>
            </p:cNvPr>
            <p:cNvSpPr txBox="1"/>
            <p:nvPr/>
          </p:nvSpPr>
          <p:spPr>
            <a:xfrm>
              <a:off x="6168382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DFC6996-A7F3-4D62-AFFE-6656D4F190F5}"/>
                </a:ext>
              </a:extLst>
            </p:cNvPr>
            <p:cNvSpPr txBox="1"/>
            <p:nvPr/>
          </p:nvSpPr>
          <p:spPr>
            <a:xfrm>
              <a:off x="6995261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97B9F89-E792-4186-8A4C-F4977C60CF54}"/>
                </a:ext>
              </a:extLst>
            </p:cNvPr>
            <p:cNvSpPr txBox="1"/>
            <p:nvPr/>
          </p:nvSpPr>
          <p:spPr>
            <a:xfrm>
              <a:off x="6186317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8604411-6C94-474C-ADCF-0DF7D64045BC}"/>
                </a:ext>
              </a:extLst>
            </p:cNvPr>
            <p:cNvSpPr txBox="1"/>
            <p:nvPr/>
          </p:nvSpPr>
          <p:spPr>
            <a:xfrm>
              <a:off x="5192261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DDCF7DA-D07B-4F81-B893-19A0C3D3BBAD}"/>
                </a:ext>
              </a:extLst>
            </p:cNvPr>
            <p:cNvSpPr/>
            <p:nvPr/>
          </p:nvSpPr>
          <p:spPr>
            <a:xfrm>
              <a:off x="3973346" y="46288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2B471D-8C9A-4E62-8CBF-4B403B55E940}"/>
                </a:ext>
              </a:extLst>
            </p:cNvPr>
            <p:cNvCxnSpPr>
              <a:stCxn id="59" idx="3"/>
              <a:endCxn id="4" idx="0"/>
            </p:cNvCxnSpPr>
            <p:nvPr/>
          </p:nvCxnSpPr>
          <p:spPr>
            <a:xfrm flipH="1">
              <a:off x="2573023" y="4939939"/>
              <a:ext cx="145370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E04E170-8FCB-4FB8-9EB7-1E763683F35B}"/>
                </a:ext>
              </a:extLst>
            </p:cNvPr>
            <p:cNvCxnSpPr>
              <a:stCxn id="59" idx="5"/>
              <a:endCxn id="40" idx="0"/>
            </p:cNvCxnSpPr>
            <p:nvPr/>
          </p:nvCxnSpPr>
          <p:spPr>
            <a:xfrm>
              <a:off x="4284462" y="4939939"/>
              <a:ext cx="149759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0283FA-6C48-4428-A828-914BEE53911D}"/>
                </a:ext>
              </a:extLst>
            </p:cNvPr>
            <p:cNvSpPr txBox="1"/>
            <p:nvPr/>
          </p:nvSpPr>
          <p:spPr>
            <a:xfrm>
              <a:off x="3192998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16DE44-63BE-4F40-8E4E-294480CA07DD}"/>
                </a:ext>
              </a:extLst>
            </p:cNvPr>
            <p:cNvSpPr txBox="1"/>
            <p:nvPr/>
          </p:nvSpPr>
          <p:spPr>
            <a:xfrm>
              <a:off x="4855583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2DC4A80-E211-4922-9D97-706D7D09A765}"/>
              </a:ext>
            </a:extLst>
          </p:cNvPr>
          <p:cNvGrpSpPr/>
          <p:nvPr/>
        </p:nvGrpSpPr>
        <p:grpSpPr>
          <a:xfrm>
            <a:off x="7262843" y="473184"/>
            <a:ext cx="4299177" cy="5945580"/>
            <a:chOff x="7262843" y="473184"/>
            <a:chExt cx="4299177" cy="594558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035E721-EA13-4201-AE56-7C36E1EC5541}"/>
                </a:ext>
              </a:extLst>
            </p:cNvPr>
            <p:cNvSpPr/>
            <p:nvPr/>
          </p:nvSpPr>
          <p:spPr>
            <a:xfrm>
              <a:off x="8874596" y="1011543"/>
              <a:ext cx="22887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根结点加入活结点列表，并作为当前扩展结点</a:t>
              </a:r>
            </a:p>
          </p:txBody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6C091DBF-E491-4248-A457-39A35004087A}"/>
                </a:ext>
              </a:extLst>
            </p:cNvPr>
            <p:cNvSpPr/>
            <p:nvPr/>
          </p:nvSpPr>
          <p:spPr>
            <a:xfrm>
              <a:off x="9701448" y="473184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2334A5C-2B6A-4896-90B1-35297ED46E7C}"/>
                </a:ext>
              </a:extLst>
            </p:cNvPr>
            <p:cNvCxnSpPr>
              <a:stCxn id="9" idx="2"/>
              <a:endCxn id="60" idx="0"/>
            </p:cNvCxnSpPr>
            <p:nvPr/>
          </p:nvCxnSpPr>
          <p:spPr>
            <a:xfrm>
              <a:off x="10018948" y="790684"/>
              <a:ext cx="0" cy="22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65705EE4-C75A-4D81-8B08-117F5BB54DE2}"/>
                </a:ext>
              </a:extLst>
            </p:cNvPr>
            <p:cNvSpPr/>
            <p:nvPr/>
          </p:nvSpPr>
          <p:spPr>
            <a:xfrm>
              <a:off x="8723548" y="1699343"/>
              <a:ext cx="2590800" cy="65761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活结点列表为空？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9760987-852B-4F81-9FEB-2D88CA0898E6}"/>
                </a:ext>
              </a:extLst>
            </p:cNvPr>
            <p:cNvCxnSpPr>
              <a:cxnSpLocks/>
              <a:stCxn id="60" idx="2"/>
              <a:endCxn id="15" idx="0"/>
            </p:cNvCxnSpPr>
            <p:nvPr/>
          </p:nvCxnSpPr>
          <p:spPr>
            <a:xfrm>
              <a:off x="10018948" y="1473200"/>
              <a:ext cx="0" cy="22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DDBAB9-FF75-4653-8D91-85E8CAE628C5}"/>
                </a:ext>
              </a:extLst>
            </p:cNvPr>
            <p:cNvSpPr/>
            <p:nvPr/>
          </p:nvSpPr>
          <p:spPr>
            <a:xfrm>
              <a:off x="7262843" y="2351677"/>
              <a:ext cx="10822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输出最优解</a:t>
              </a: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A5189FA-95B4-4E31-9089-8F1058483601}"/>
                </a:ext>
              </a:extLst>
            </p:cNvPr>
            <p:cNvCxnSpPr>
              <a:cxnSpLocks/>
              <a:stCxn id="15" idx="1"/>
              <a:endCxn id="62" idx="0"/>
            </p:cNvCxnSpPr>
            <p:nvPr/>
          </p:nvCxnSpPr>
          <p:spPr>
            <a:xfrm rot="10800000" flipV="1">
              <a:off x="7803946" y="2028151"/>
              <a:ext cx="919603" cy="3235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可选过程 66">
              <a:extLst>
                <a:ext uri="{FF2B5EF4-FFF2-40B4-BE49-F238E27FC236}">
                  <a16:creationId xmlns:a16="http://schemas.microsoft.com/office/drawing/2014/main" id="{D7F33A9F-6B8D-4D73-A90B-3C95F5C21FFA}"/>
                </a:ext>
              </a:extLst>
            </p:cNvPr>
            <p:cNvSpPr/>
            <p:nvPr/>
          </p:nvSpPr>
          <p:spPr>
            <a:xfrm>
              <a:off x="7486445" y="2977415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708CA7C-42F6-41A0-8957-5C708C159807}"/>
                </a:ext>
              </a:extLst>
            </p:cNvPr>
            <p:cNvCxnSpPr>
              <a:stCxn id="62" idx="2"/>
              <a:endCxn id="67" idx="0"/>
            </p:cNvCxnSpPr>
            <p:nvPr/>
          </p:nvCxnSpPr>
          <p:spPr>
            <a:xfrm>
              <a:off x="7803945" y="2813334"/>
              <a:ext cx="0" cy="164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A6E51C7-E749-4CB7-B815-EA6C51EC1A11}"/>
                </a:ext>
              </a:extLst>
            </p:cNvPr>
            <p:cNvSpPr txBox="1"/>
            <p:nvPr/>
          </p:nvSpPr>
          <p:spPr>
            <a:xfrm>
              <a:off x="7887172" y="16450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68" name="流程图: 决策 67">
              <a:extLst>
                <a:ext uri="{FF2B5EF4-FFF2-40B4-BE49-F238E27FC236}">
                  <a16:creationId xmlns:a16="http://schemas.microsoft.com/office/drawing/2014/main" id="{D7221106-DE62-46B9-936D-C28C9AB086E7}"/>
                </a:ext>
              </a:extLst>
            </p:cNvPr>
            <p:cNvSpPr/>
            <p:nvPr/>
          </p:nvSpPr>
          <p:spPr>
            <a:xfrm>
              <a:off x="8677275" y="2574210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左儿子结点满足容量约束？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78A63FB-2B9D-4A7F-97FA-D69954B7F885}"/>
                </a:ext>
              </a:extLst>
            </p:cNvPr>
            <p:cNvCxnSpPr>
              <a:stCxn id="15" idx="2"/>
              <a:endCxn id="68" idx="0"/>
            </p:cNvCxnSpPr>
            <p:nvPr/>
          </p:nvCxnSpPr>
          <p:spPr>
            <a:xfrm>
              <a:off x="10018948" y="2356961"/>
              <a:ext cx="1352" cy="217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DCA2D5C-42E9-4662-85F8-C0D88F06A7A3}"/>
                </a:ext>
              </a:extLst>
            </p:cNvPr>
            <p:cNvSpPr txBox="1"/>
            <p:nvPr/>
          </p:nvSpPr>
          <p:spPr>
            <a:xfrm>
              <a:off x="10303122" y="227472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C531101-D593-4FAA-BB61-8D3BD3BC0367}"/>
                </a:ext>
              </a:extLst>
            </p:cNvPr>
            <p:cNvSpPr/>
            <p:nvPr/>
          </p:nvSpPr>
          <p:spPr>
            <a:xfrm>
              <a:off x="9227021" y="3494206"/>
              <a:ext cx="158385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将左儿子结点加至活结点列表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EC27F97-60C2-49B8-8693-19E1C8577FA1}"/>
                </a:ext>
              </a:extLst>
            </p:cNvPr>
            <p:cNvCxnSpPr>
              <a:stCxn id="68" idx="2"/>
              <a:endCxn id="79" idx="0"/>
            </p:cNvCxnSpPr>
            <p:nvPr/>
          </p:nvCxnSpPr>
          <p:spPr>
            <a:xfrm flipH="1">
              <a:off x="10018948" y="3272929"/>
              <a:ext cx="1352" cy="22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54317A2-D44A-4560-A93C-222D6D76F426}"/>
                </a:ext>
              </a:extLst>
            </p:cNvPr>
            <p:cNvSpPr txBox="1"/>
            <p:nvPr/>
          </p:nvSpPr>
          <p:spPr>
            <a:xfrm>
              <a:off x="9428420" y="320990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83" name="流程图: 决策 82">
              <a:extLst>
                <a:ext uri="{FF2B5EF4-FFF2-40B4-BE49-F238E27FC236}">
                  <a16:creationId xmlns:a16="http://schemas.microsoft.com/office/drawing/2014/main" id="{0167BA2F-FA70-4BDF-B5BE-8D20C8E63B51}"/>
                </a:ext>
              </a:extLst>
            </p:cNvPr>
            <p:cNvSpPr/>
            <p:nvPr/>
          </p:nvSpPr>
          <p:spPr>
            <a:xfrm>
              <a:off x="8677275" y="4181566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右儿子结点的最大价值大于当前最优价值？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ED390B0-14D7-497A-BD68-BCC4840326DD}"/>
                </a:ext>
              </a:extLst>
            </p:cNvPr>
            <p:cNvCxnSpPr>
              <a:stCxn id="79" idx="2"/>
              <a:endCxn id="83" idx="0"/>
            </p:cNvCxnSpPr>
            <p:nvPr/>
          </p:nvCxnSpPr>
          <p:spPr>
            <a:xfrm>
              <a:off x="10018948" y="3955863"/>
              <a:ext cx="1352" cy="225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CFA37F92-234A-4B39-9E56-86773ACD7340}"/>
                </a:ext>
              </a:extLst>
            </p:cNvPr>
            <p:cNvCxnSpPr>
              <a:stCxn id="68" idx="3"/>
              <a:endCxn id="83" idx="0"/>
            </p:cNvCxnSpPr>
            <p:nvPr/>
          </p:nvCxnSpPr>
          <p:spPr>
            <a:xfrm flipH="1">
              <a:off x="10020300" y="2923570"/>
              <a:ext cx="1343025" cy="1257996"/>
            </a:xfrm>
            <a:prstGeom prst="bentConnector4">
              <a:avLst>
                <a:gd name="adj1" fmla="val -17021"/>
                <a:gd name="adj2" fmla="val 903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FCAEA6-326F-4791-8D40-B335E5199304}"/>
                </a:ext>
              </a:extLst>
            </p:cNvPr>
            <p:cNvSpPr txBox="1"/>
            <p:nvPr/>
          </p:nvSpPr>
          <p:spPr>
            <a:xfrm>
              <a:off x="11197818" y="328775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155B4B5-CBB8-4F6F-9F6A-CA6EFA95078B}"/>
                </a:ext>
              </a:extLst>
            </p:cNvPr>
            <p:cNvSpPr/>
            <p:nvPr/>
          </p:nvSpPr>
          <p:spPr>
            <a:xfrm>
              <a:off x="9231783" y="5090323"/>
              <a:ext cx="158385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将右儿子结点加至活结点列表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4999A4-F3CF-4CBE-8703-00F132422EE3}"/>
                </a:ext>
              </a:extLst>
            </p:cNvPr>
            <p:cNvCxnSpPr>
              <a:stCxn id="83" idx="2"/>
              <a:endCxn id="90" idx="0"/>
            </p:cNvCxnSpPr>
            <p:nvPr/>
          </p:nvCxnSpPr>
          <p:spPr>
            <a:xfrm>
              <a:off x="10020300" y="4880285"/>
              <a:ext cx="3410" cy="21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0411EC2-B27D-4550-87F7-B7DCDEB8B2F9}"/>
                </a:ext>
              </a:extLst>
            </p:cNvPr>
            <p:cNvSpPr txBox="1"/>
            <p:nvPr/>
          </p:nvSpPr>
          <p:spPr>
            <a:xfrm>
              <a:off x="10453279" y="479821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F6F1DCD-0700-4688-87DA-2B35BE9B61BE}"/>
                </a:ext>
              </a:extLst>
            </p:cNvPr>
            <p:cNvSpPr/>
            <p:nvPr/>
          </p:nvSpPr>
          <p:spPr>
            <a:xfrm>
              <a:off x="9055571" y="5957107"/>
              <a:ext cx="194288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按照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LIFO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的原则选取下一个扩展结点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F5A5977-5E88-434B-BB0A-F8B869FA21D9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10023710" y="5551980"/>
              <a:ext cx="3304" cy="4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FFC72BBC-FCDD-4D18-B359-E3AE9BAAE363}"/>
                </a:ext>
              </a:extLst>
            </p:cNvPr>
            <p:cNvCxnSpPr>
              <a:cxnSpLocks/>
              <a:stCxn id="94" idx="2"/>
              <a:endCxn id="15" idx="0"/>
            </p:cNvCxnSpPr>
            <p:nvPr/>
          </p:nvCxnSpPr>
          <p:spPr>
            <a:xfrm rot="5400000" flipH="1">
              <a:off x="7663270" y="4055021"/>
              <a:ext cx="4719421" cy="8066"/>
            </a:xfrm>
            <a:prstGeom prst="bentConnector5">
              <a:avLst>
                <a:gd name="adj1" fmla="val -4844"/>
                <a:gd name="adj2" fmla="val -24934738"/>
                <a:gd name="adj3" fmla="val 1024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4FB60B32-868C-40F3-BA72-D7D30A10AE34}"/>
                </a:ext>
              </a:extLst>
            </p:cNvPr>
            <p:cNvCxnSpPr>
              <a:cxnSpLocks/>
              <a:stCxn id="83" idx="3"/>
              <a:endCxn id="94" idx="0"/>
            </p:cNvCxnSpPr>
            <p:nvPr/>
          </p:nvCxnSpPr>
          <p:spPr>
            <a:xfrm flipH="1">
              <a:off x="10027014" y="4530926"/>
              <a:ext cx="1336311" cy="1426181"/>
            </a:xfrm>
            <a:prstGeom prst="bentConnector4">
              <a:avLst>
                <a:gd name="adj1" fmla="val -17107"/>
                <a:gd name="adj2" fmla="val 84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EE30F7B-A69E-4251-B0CE-6411AFFB0633}"/>
                </a:ext>
              </a:extLst>
            </p:cNvPr>
            <p:cNvSpPr txBox="1"/>
            <p:nvPr/>
          </p:nvSpPr>
          <p:spPr>
            <a:xfrm>
              <a:off x="11167881" y="503689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最小长度电路板排列问题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块电路板以最佳排列方案插入带有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个插槽的机箱中。设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1,2,…,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块电路板的集合。集合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个连接块。其中每个连接块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的一个子集，且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中的电路板用同一根导线连接一起。在最小长度电路板排列问题中，连接块的长度是指该连接块中第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块电路板到最后一块电路板之间的距离。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试设计一个队列式分支限界法找出所给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个电路板的最佳排列，使得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个连接块中最大长度达到最小。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时的最小长度电路板排列问题，我们可以用一个排列树来代表其解空间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3"/>
                <a:stretch>
                  <a:fillRect l="-928" t="-1224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8038E-EEF6-45B4-A0C5-59154443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72" y="1107471"/>
            <a:ext cx="5821218" cy="960762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算法实现题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最小长度电路板排列问题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利用队列式分支限界法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3D70810-59CD-4AE1-B818-C560480DAB76}"/>
              </a:ext>
            </a:extLst>
          </p:cNvPr>
          <p:cNvGrpSpPr/>
          <p:nvPr/>
        </p:nvGrpSpPr>
        <p:grpSpPr>
          <a:xfrm>
            <a:off x="268245" y="2049104"/>
            <a:ext cx="3382255" cy="2155015"/>
            <a:chOff x="3016457" y="4080961"/>
            <a:chExt cx="3382255" cy="2155015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1C6F5F8-CC13-4550-A908-2B486BBBBDD5}"/>
                </a:ext>
              </a:extLst>
            </p:cNvPr>
            <p:cNvSpPr/>
            <p:nvPr/>
          </p:nvSpPr>
          <p:spPr>
            <a:xfrm>
              <a:off x="3140705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FA2F67B-5F6A-4449-A922-66A2863B121B}"/>
                </a:ext>
              </a:extLst>
            </p:cNvPr>
            <p:cNvSpPr/>
            <p:nvPr/>
          </p:nvSpPr>
          <p:spPr>
            <a:xfrm>
              <a:off x="3140704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94CD481-825F-408B-ACA9-DBDF73E8E1F9}"/>
                </a:ext>
              </a:extLst>
            </p:cNvPr>
            <p:cNvSpPr txBox="1"/>
            <p:nvPr/>
          </p:nvSpPr>
          <p:spPr>
            <a:xfrm>
              <a:off x="3016457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3A55EB0-1AAB-4FC0-B49A-B193BB8267E4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 flipH="1">
              <a:off x="3322952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DC29CA6A-0456-4C7D-B770-A1C5BACA0F80}"/>
                </a:ext>
              </a:extLst>
            </p:cNvPr>
            <p:cNvSpPr/>
            <p:nvPr/>
          </p:nvSpPr>
          <p:spPr>
            <a:xfrm>
              <a:off x="3658443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F0CC233A-A50A-4066-AE14-EC5AE326DCE7}"/>
                </a:ext>
              </a:extLst>
            </p:cNvPr>
            <p:cNvSpPr/>
            <p:nvPr/>
          </p:nvSpPr>
          <p:spPr>
            <a:xfrm>
              <a:off x="3658442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5B5DE8D-ABA9-42FC-852D-76E50A23A02F}"/>
                </a:ext>
              </a:extLst>
            </p:cNvPr>
            <p:cNvSpPr txBox="1"/>
            <p:nvPr/>
          </p:nvSpPr>
          <p:spPr>
            <a:xfrm>
              <a:off x="3534195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76F2FD7-EA0E-49A0-9363-18FC2C4825B7}"/>
                </a:ext>
              </a:extLst>
            </p:cNvPr>
            <p:cNvCxnSpPr>
              <a:stCxn id="128" idx="4"/>
              <a:endCxn id="129" idx="0"/>
            </p:cNvCxnSpPr>
            <p:nvPr/>
          </p:nvCxnSpPr>
          <p:spPr>
            <a:xfrm flipH="1">
              <a:off x="3840690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B93D9430-79DF-4662-86EE-8DD358B000B2}"/>
                </a:ext>
              </a:extLst>
            </p:cNvPr>
            <p:cNvSpPr/>
            <p:nvPr/>
          </p:nvSpPr>
          <p:spPr>
            <a:xfrm>
              <a:off x="3399994" y="4718038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BC747F5-9E62-42CB-B78D-F54BD53FA0EC}"/>
                </a:ext>
              </a:extLst>
            </p:cNvPr>
            <p:cNvCxnSpPr>
              <a:cxnSpLocks/>
              <a:stCxn id="132" idx="5"/>
              <a:endCxn id="128" idx="0"/>
            </p:cNvCxnSpPr>
            <p:nvPr/>
          </p:nvCxnSpPr>
          <p:spPr>
            <a:xfrm>
              <a:off x="3711110" y="5029154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4F530A5-370C-449A-BBB1-C02A1AC9BB4A}"/>
                </a:ext>
              </a:extLst>
            </p:cNvPr>
            <p:cNvCxnSpPr>
              <a:cxnSpLocks/>
              <a:stCxn id="132" idx="3"/>
              <a:endCxn id="67" idx="0"/>
            </p:cNvCxnSpPr>
            <p:nvPr/>
          </p:nvCxnSpPr>
          <p:spPr>
            <a:xfrm flipH="1">
              <a:off x="3322953" y="5029154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894B1BC-112B-48D4-949C-E13F268C7AD2}"/>
                </a:ext>
              </a:extLst>
            </p:cNvPr>
            <p:cNvSpPr/>
            <p:nvPr/>
          </p:nvSpPr>
          <p:spPr>
            <a:xfrm>
              <a:off x="4327578" y="5239550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ECFDD85-07D8-42BC-A407-72C625F94F85}"/>
                </a:ext>
              </a:extLst>
            </p:cNvPr>
            <p:cNvSpPr/>
            <p:nvPr/>
          </p:nvSpPr>
          <p:spPr>
            <a:xfrm>
              <a:off x="4327577" y="587148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F29B8099-5877-4D69-86F1-DD6C8BD2388A}"/>
                </a:ext>
              </a:extLst>
            </p:cNvPr>
            <p:cNvSpPr txBox="1"/>
            <p:nvPr/>
          </p:nvSpPr>
          <p:spPr>
            <a:xfrm>
              <a:off x="4203330" y="55530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DC481F70-0DE2-414F-9CA3-054AD6129DBA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 flipH="1">
              <a:off x="4509825" y="5604045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B233D13-EDBD-4F4C-9E82-7FBD352919C6}"/>
                </a:ext>
              </a:extLst>
            </p:cNvPr>
            <p:cNvSpPr/>
            <p:nvPr/>
          </p:nvSpPr>
          <p:spPr>
            <a:xfrm>
              <a:off x="4845316" y="5239550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8CD5781D-8A5D-43BC-9503-18BF82FB4AB1}"/>
                </a:ext>
              </a:extLst>
            </p:cNvPr>
            <p:cNvSpPr/>
            <p:nvPr/>
          </p:nvSpPr>
          <p:spPr>
            <a:xfrm>
              <a:off x="4845315" y="587148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DCB9418-5592-4476-A3EE-E19FAD2ACA5D}"/>
                </a:ext>
              </a:extLst>
            </p:cNvPr>
            <p:cNvSpPr txBox="1"/>
            <p:nvPr/>
          </p:nvSpPr>
          <p:spPr>
            <a:xfrm>
              <a:off x="4721068" y="55530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72CBFFD-4662-48B5-9815-5A6CE50E64A4}"/>
                </a:ext>
              </a:extLst>
            </p:cNvPr>
            <p:cNvCxnSpPr>
              <a:stCxn id="140" idx="4"/>
              <a:endCxn id="141" idx="0"/>
            </p:cNvCxnSpPr>
            <p:nvPr/>
          </p:nvCxnSpPr>
          <p:spPr>
            <a:xfrm flipH="1">
              <a:off x="5027563" y="5604045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0E4783EC-AB08-4BE7-8DE6-0751CBFA9597}"/>
                </a:ext>
              </a:extLst>
            </p:cNvPr>
            <p:cNvSpPr/>
            <p:nvPr/>
          </p:nvSpPr>
          <p:spPr>
            <a:xfrm>
              <a:off x="4586867" y="4727947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033F3F00-0B81-459A-9E36-42CC0C9EAD39}"/>
                </a:ext>
              </a:extLst>
            </p:cNvPr>
            <p:cNvCxnSpPr>
              <a:cxnSpLocks/>
              <a:stCxn id="144" idx="5"/>
              <a:endCxn id="140" idx="0"/>
            </p:cNvCxnSpPr>
            <p:nvPr/>
          </p:nvCxnSpPr>
          <p:spPr>
            <a:xfrm>
              <a:off x="4897983" y="5039063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1C48830-46E5-46AD-9509-C28D3E6C4DA6}"/>
                </a:ext>
              </a:extLst>
            </p:cNvPr>
            <p:cNvCxnSpPr>
              <a:cxnSpLocks/>
              <a:stCxn id="144" idx="3"/>
              <a:endCxn id="136" idx="0"/>
            </p:cNvCxnSpPr>
            <p:nvPr/>
          </p:nvCxnSpPr>
          <p:spPr>
            <a:xfrm flipH="1">
              <a:off x="4509826" y="5039063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2981662-6350-4375-9AA0-7F7ABFAC54A2}"/>
                </a:ext>
              </a:extLst>
            </p:cNvPr>
            <p:cNvSpPr/>
            <p:nvPr/>
          </p:nvSpPr>
          <p:spPr>
            <a:xfrm>
              <a:off x="5514451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E295861F-733F-4517-AA8A-A68C1C595643}"/>
                </a:ext>
              </a:extLst>
            </p:cNvPr>
            <p:cNvSpPr/>
            <p:nvPr/>
          </p:nvSpPr>
          <p:spPr>
            <a:xfrm>
              <a:off x="5514450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95251DC-E016-42D1-9565-5FE06612FD64}"/>
                </a:ext>
              </a:extLst>
            </p:cNvPr>
            <p:cNvSpPr txBox="1"/>
            <p:nvPr/>
          </p:nvSpPr>
          <p:spPr>
            <a:xfrm>
              <a:off x="5390203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FA9B2F5-46A3-4459-AED9-C3A9839969FC}"/>
                </a:ext>
              </a:extLst>
            </p:cNvPr>
            <p:cNvCxnSpPr>
              <a:stCxn id="148" idx="4"/>
              <a:endCxn id="149" idx="0"/>
            </p:cNvCxnSpPr>
            <p:nvPr/>
          </p:nvCxnSpPr>
          <p:spPr>
            <a:xfrm flipH="1">
              <a:off x="5696698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075C35D-4B07-4A1A-8C39-CE140126480E}"/>
                </a:ext>
              </a:extLst>
            </p:cNvPr>
            <p:cNvSpPr/>
            <p:nvPr/>
          </p:nvSpPr>
          <p:spPr>
            <a:xfrm>
              <a:off x="6032189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6EA3E51-2ABF-4910-9777-6B325048C6B8}"/>
                </a:ext>
              </a:extLst>
            </p:cNvPr>
            <p:cNvSpPr/>
            <p:nvPr/>
          </p:nvSpPr>
          <p:spPr>
            <a:xfrm>
              <a:off x="6032188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807A050-6D03-40C6-BB68-2E017588F4C6}"/>
                </a:ext>
              </a:extLst>
            </p:cNvPr>
            <p:cNvSpPr txBox="1"/>
            <p:nvPr/>
          </p:nvSpPr>
          <p:spPr>
            <a:xfrm>
              <a:off x="5907941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9538929-0BF7-4B42-BE17-EEEA5E853CB7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6214436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E6C1775-79C2-4A64-88D5-C84F5CFF4894}"/>
                </a:ext>
              </a:extLst>
            </p:cNvPr>
            <p:cNvSpPr/>
            <p:nvPr/>
          </p:nvSpPr>
          <p:spPr>
            <a:xfrm>
              <a:off x="5773740" y="4718038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6221762-A578-4991-BE09-7D592845B901}"/>
                </a:ext>
              </a:extLst>
            </p:cNvPr>
            <p:cNvCxnSpPr>
              <a:cxnSpLocks/>
              <a:stCxn id="156" idx="5"/>
              <a:endCxn id="152" idx="0"/>
            </p:cNvCxnSpPr>
            <p:nvPr/>
          </p:nvCxnSpPr>
          <p:spPr>
            <a:xfrm>
              <a:off x="6084856" y="5029154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87D4899-B803-46D8-8E7D-E984484DF51A}"/>
                </a:ext>
              </a:extLst>
            </p:cNvPr>
            <p:cNvCxnSpPr>
              <a:cxnSpLocks/>
              <a:stCxn id="156" idx="3"/>
              <a:endCxn id="148" idx="0"/>
            </p:cNvCxnSpPr>
            <p:nvPr/>
          </p:nvCxnSpPr>
          <p:spPr>
            <a:xfrm flipH="1">
              <a:off x="5696699" y="5029154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B254838-45DF-43A3-B597-2F9714BA4B76}"/>
                </a:ext>
              </a:extLst>
            </p:cNvPr>
            <p:cNvSpPr/>
            <p:nvPr/>
          </p:nvSpPr>
          <p:spPr>
            <a:xfrm>
              <a:off x="4589000" y="408096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0A128EBD-CDA3-46C5-A972-8061EBDD970D}"/>
                </a:ext>
              </a:extLst>
            </p:cNvPr>
            <p:cNvCxnSpPr>
              <a:cxnSpLocks/>
              <a:stCxn id="159" idx="4"/>
              <a:endCxn id="144" idx="0"/>
            </p:cNvCxnSpPr>
            <p:nvPr/>
          </p:nvCxnSpPr>
          <p:spPr>
            <a:xfrm flipH="1">
              <a:off x="4769115" y="4445456"/>
              <a:ext cx="2133" cy="28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87795A5-D6A2-497F-BB3D-B2E2258E7B02}"/>
                </a:ext>
              </a:extLst>
            </p:cNvPr>
            <p:cNvCxnSpPr>
              <a:stCxn id="159" idx="3"/>
              <a:endCxn id="132" idx="0"/>
            </p:cNvCxnSpPr>
            <p:nvPr/>
          </p:nvCxnSpPr>
          <p:spPr>
            <a:xfrm flipH="1">
              <a:off x="3582242" y="4392077"/>
              <a:ext cx="1060137" cy="32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80C0AB89-E87D-47BD-8CC5-B46DC3A91DF5}"/>
                </a:ext>
              </a:extLst>
            </p:cNvPr>
            <p:cNvCxnSpPr>
              <a:stCxn id="159" idx="5"/>
              <a:endCxn id="156" idx="0"/>
            </p:cNvCxnSpPr>
            <p:nvPr/>
          </p:nvCxnSpPr>
          <p:spPr>
            <a:xfrm>
              <a:off x="4900116" y="4392077"/>
              <a:ext cx="1055872" cy="32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E9E5852-2920-4BB6-84CE-BC4E2BF1B97C}"/>
                </a:ext>
              </a:extLst>
            </p:cNvPr>
            <p:cNvSpPr txBox="1"/>
            <p:nvPr/>
          </p:nvSpPr>
          <p:spPr>
            <a:xfrm>
              <a:off x="3836917" y="42668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65BFF64-0584-4D61-9B19-41A03C13479B}"/>
                </a:ext>
              </a:extLst>
            </p:cNvPr>
            <p:cNvSpPr txBox="1"/>
            <p:nvPr/>
          </p:nvSpPr>
          <p:spPr>
            <a:xfrm>
              <a:off x="4465775" y="44020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B3807DB-45AB-4342-9D27-7709E8EB19E1}"/>
                </a:ext>
              </a:extLst>
            </p:cNvPr>
            <p:cNvSpPr txBox="1"/>
            <p:nvPr/>
          </p:nvSpPr>
          <p:spPr>
            <a:xfrm>
              <a:off x="5429106" y="42841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C825547-AE0D-4602-B342-7AFE61305F4B}"/>
                </a:ext>
              </a:extLst>
            </p:cNvPr>
            <p:cNvSpPr txBox="1"/>
            <p:nvPr/>
          </p:nvSpPr>
          <p:spPr>
            <a:xfrm>
              <a:off x="3103356" y="48758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EE58178-0F3B-433E-ABC3-AB7FDB47F9D6}"/>
                </a:ext>
              </a:extLst>
            </p:cNvPr>
            <p:cNvSpPr txBox="1"/>
            <p:nvPr/>
          </p:nvSpPr>
          <p:spPr>
            <a:xfrm>
              <a:off x="3746229" y="48889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6C70B482-BE24-4CD9-B8B1-8837228B10EC}"/>
                </a:ext>
              </a:extLst>
            </p:cNvPr>
            <p:cNvSpPr txBox="1"/>
            <p:nvPr/>
          </p:nvSpPr>
          <p:spPr>
            <a:xfrm>
              <a:off x="4279534" y="48988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6A7B0BD-5F93-46DC-AC0D-D8E646168673}"/>
                </a:ext>
              </a:extLst>
            </p:cNvPr>
            <p:cNvSpPr txBox="1"/>
            <p:nvPr/>
          </p:nvSpPr>
          <p:spPr>
            <a:xfrm>
              <a:off x="4926980" y="48758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9E4CFE0-EFA8-4796-A724-845F5AAB5239}"/>
                </a:ext>
              </a:extLst>
            </p:cNvPr>
            <p:cNvSpPr txBox="1"/>
            <p:nvPr/>
          </p:nvSpPr>
          <p:spPr>
            <a:xfrm>
              <a:off x="5481724" y="48470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DB88EF62-32B0-4F01-B20C-E8D66D026CBF}"/>
                </a:ext>
              </a:extLst>
            </p:cNvPr>
            <p:cNvSpPr txBox="1"/>
            <p:nvPr/>
          </p:nvSpPr>
          <p:spPr>
            <a:xfrm>
              <a:off x="6092218" y="4825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E4AD4713-1F2A-41E8-9038-58EF9A21C2D5}"/>
              </a:ext>
            </a:extLst>
          </p:cNvPr>
          <p:cNvGrpSpPr/>
          <p:nvPr/>
        </p:nvGrpSpPr>
        <p:grpSpPr>
          <a:xfrm>
            <a:off x="5044697" y="218912"/>
            <a:ext cx="6786532" cy="6199308"/>
            <a:chOff x="5044697" y="218912"/>
            <a:chExt cx="6786532" cy="619930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8BD3717-4F0E-475B-B101-24470A7013FF}"/>
                </a:ext>
              </a:extLst>
            </p:cNvPr>
            <p:cNvSpPr/>
            <p:nvPr/>
          </p:nvSpPr>
          <p:spPr>
            <a:xfrm>
              <a:off x="6656450" y="757271"/>
              <a:ext cx="22887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根结点加入活结点列表，并作为当前扩展结点</a:t>
              </a:r>
            </a:p>
          </p:txBody>
        </p:sp>
        <p:sp>
          <p:nvSpPr>
            <p:cNvPr id="175" name="流程图: 可选过程 174">
              <a:extLst>
                <a:ext uri="{FF2B5EF4-FFF2-40B4-BE49-F238E27FC236}">
                  <a16:creationId xmlns:a16="http://schemas.microsoft.com/office/drawing/2014/main" id="{4D005F9F-2343-492E-8FD2-85D7F2B87BC2}"/>
                </a:ext>
              </a:extLst>
            </p:cNvPr>
            <p:cNvSpPr/>
            <p:nvPr/>
          </p:nvSpPr>
          <p:spPr>
            <a:xfrm>
              <a:off x="7483302" y="218912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457AAE96-E4F7-4136-821A-FB5D5ED2BD2A}"/>
                </a:ext>
              </a:extLst>
            </p:cNvPr>
            <p:cNvCxnSpPr>
              <a:stCxn id="175" idx="2"/>
              <a:endCxn id="174" idx="0"/>
            </p:cNvCxnSpPr>
            <p:nvPr/>
          </p:nvCxnSpPr>
          <p:spPr>
            <a:xfrm>
              <a:off x="7800802" y="536412"/>
              <a:ext cx="0" cy="22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流程图: 决策 176">
              <a:extLst>
                <a:ext uri="{FF2B5EF4-FFF2-40B4-BE49-F238E27FC236}">
                  <a16:creationId xmlns:a16="http://schemas.microsoft.com/office/drawing/2014/main" id="{B6E4F18A-AF21-4DD6-B4EB-62B46F8EBED8}"/>
                </a:ext>
              </a:extLst>
            </p:cNvPr>
            <p:cNvSpPr/>
            <p:nvPr/>
          </p:nvSpPr>
          <p:spPr>
            <a:xfrm>
              <a:off x="6505402" y="1445071"/>
              <a:ext cx="2590800" cy="65761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活结点列表为空？</a:t>
              </a: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1C8B4DA9-298D-46A6-9393-FD03B00D2BF2}"/>
                </a:ext>
              </a:extLst>
            </p:cNvPr>
            <p:cNvCxnSpPr>
              <a:cxnSpLocks/>
              <a:stCxn id="174" idx="2"/>
              <a:endCxn id="177" idx="0"/>
            </p:cNvCxnSpPr>
            <p:nvPr/>
          </p:nvCxnSpPr>
          <p:spPr>
            <a:xfrm>
              <a:off x="7800802" y="1218928"/>
              <a:ext cx="0" cy="22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7EB854F2-BA14-4BE8-BC87-8C9A3C58FE47}"/>
                </a:ext>
              </a:extLst>
            </p:cNvPr>
            <p:cNvSpPr/>
            <p:nvPr/>
          </p:nvSpPr>
          <p:spPr>
            <a:xfrm>
              <a:off x="5044697" y="2097405"/>
              <a:ext cx="10822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输出最优解</a:t>
              </a:r>
            </a:p>
          </p:txBody>
        </p: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A802AA53-975D-448F-A581-CC8F497C7F33}"/>
                </a:ext>
              </a:extLst>
            </p:cNvPr>
            <p:cNvCxnSpPr>
              <a:cxnSpLocks/>
              <a:stCxn id="177" idx="1"/>
              <a:endCxn id="179" idx="0"/>
            </p:cNvCxnSpPr>
            <p:nvPr/>
          </p:nvCxnSpPr>
          <p:spPr>
            <a:xfrm rot="10800000" flipV="1">
              <a:off x="5585800" y="1773879"/>
              <a:ext cx="919603" cy="3235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流程图: 可选过程 180">
              <a:extLst>
                <a:ext uri="{FF2B5EF4-FFF2-40B4-BE49-F238E27FC236}">
                  <a16:creationId xmlns:a16="http://schemas.microsoft.com/office/drawing/2014/main" id="{CECF0090-17C0-4CED-BBDF-825F4E443BF0}"/>
                </a:ext>
              </a:extLst>
            </p:cNvPr>
            <p:cNvSpPr/>
            <p:nvPr/>
          </p:nvSpPr>
          <p:spPr>
            <a:xfrm>
              <a:off x="5268299" y="2723143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60C6768-F27D-45BD-940A-AE3C3F9F5089}"/>
                </a:ext>
              </a:extLst>
            </p:cNvPr>
            <p:cNvCxnSpPr>
              <a:stCxn id="179" idx="2"/>
              <a:endCxn id="181" idx="0"/>
            </p:cNvCxnSpPr>
            <p:nvPr/>
          </p:nvCxnSpPr>
          <p:spPr>
            <a:xfrm>
              <a:off x="5585799" y="2559062"/>
              <a:ext cx="0" cy="164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9447B836-73AD-4358-97EB-E52B8CF7127A}"/>
                </a:ext>
              </a:extLst>
            </p:cNvPr>
            <p:cNvSpPr txBox="1"/>
            <p:nvPr/>
          </p:nvSpPr>
          <p:spPr>
            <a:xfrm>
              <a:off x="5669026" y="139074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84" name="流程图: 决策 183">
              <a:extLst>
                <a:ext uri="{FF2B5EF4-FFF2-40B4-BE49-F238E27FC236}">
                  <a16:creationId xmlns:a16="http://schemas.microsoft.com/office/drawing/2014/main" id="{792EA52D-9E17-4FF5-9453-63F4F6F5F69A}"/>
                </a:ext>
              </a:extLst>
            </p:cNvPr>
            <p:cNvSpPr/>
            <p:nvPr/>
          </p:nvSpPr>
          <p:spPr>
            <a:xfrm>
              <a:off x="6459129" y="2319938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当前扩展结点在排列树中的深度是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n-1?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5647FF8-8D40-4881-A9C2-522968DCA85B}"/>
                </a:ext>
              </a:extLst>
            </p:cNvPr>
            <p:cNvCxnSpPr>
              <a:stCxn id="177" idx="2"/>
              <a:endCxn id="184" idx="0"/>
            </p:cNvCxnSpPr>
            <p:nvPr/>
          </p:nvCxnSpPr>
          <p:spPr>
            <a:xfrm>
              <a:off x="7800802" y="2102689"/>
              <a:ext cx="1352" cy="217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63383E4-1C13-400C-BFA3-ED86C51C35FF}"/>
                </a:ext>
              </a:extLst>
            </p:cNvPr>
            <p:cNvSpPr txBox="1"/>
            <p:nvPr/>
          </p:nvSpPr>
          <p:spPr>
            <a:xfrm>
              <a:off x="7864225" y="20574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05862106-A711-4513-9463-F378BECD4727}"/>
                </a:ext>
              </a:extLst>
            </p:cNvPr>
            <p:cNvCxnSpPr>
              <a:cxnSpLocks/>
              <a:stCxn id="184" idx="2"/>
              <a:endCxn id="190" idx="0"/>
            </p:cNvCxnSpPr>
            <p:nvPr/>
          </p:nvCxnSpPr>
          <p:spPr>
            <a:xfrm>
              <a:off x="7802154" y="3018657"/>
              <a:ext cx="0" cy="215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098C82D-BBE8-4A38-A82B-D76AF100CED7}"/>
                </a:ext>
              </a:extLst>
            </p:cNvPr>
            <p:cNvSpPr txBox="1"/>
            <p:nvPr/>
          </p:nvSpPr>
          <p:spPr>
            <a:xfrm>
              <a:off x="7313810" y="30029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90" name="流程图: 决策 189">
              <a:extLst>
                <a:ext uri="{FF2B5EF4-FFF2-40B4-BE49-F238E27FC236}">
                  <a16:creationId xmlns:a16="http://schemas.microsoft.com/office/drawing/2014/main" id="{932AFDF8-D911-4C76-8B6B-0A1496F42ABB}"/>
                </a:ext>
              </a:extLst>
            </p:cNvPr>
            <p:cNvSpPr/>
            <p:nvPr/>
          </p:nvSpPr>
          <p:spPr>
            <a:xfrm>
              <a:off x="6459129" y="3234568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所有儿子结点都得到判断？</a:t>
              </a: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AB3BB487-34BA-44E7-A750-A61630A8C605}"/>
                </a:ext>
              </a:extLst>
            </p:cNvPr>
            <p:cNvSpPr txBox="1"/>
            <p:nvPr/>
          </p:nvSpPr>
          <p:spPr>
            <a:xfrm>
              <a:off x="9212460" y="236520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FB7565B-125B-415F-BA43-C0FD9CE84EEA}"/>
                </a:ext>
              </a:extLst>
            </p:cNvPr>
            <p:cNvSpPr/>
            <p:nvPr/>
          </p:nvSpPr>
          <p:spPr>
            <a:xfrm>
              <a:off x="6656450" y="4241064"/>
              <a:ext cx="228761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选择下一个儿子结点，并计算各连接块的最大长度</a:t>
              </a: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32C2D628-68F1-4771-A062-19415C50B50C}"/>
                </a:ext>
              </a:extLst>
            </p:cNvPr>
            <p:cNvCxnSpPr>
              <a:cxnSpLocks/>
              <a:stCxn id="190" idx="2"/>
              <a:endCxn id="194" idx="0"/>
            </p:cNvCxnSpPr>
            <p:nvPr/>
          </p:nvCxnSpPr>
          <p:spPr>
            <a:xfrm flipH="1">
              <a:off x="7800258" y="3933287"/>
              <a:ext cx="1896" cy="3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D52A66DD-4A80-40D8-B671-52AB9725A061}"/>
                </a:ext>
              </a:extLst>
            </p:cNvPr>
            <p:cNvSpPr txBox="1"/>
            <p:nvPr/>
          </p:nvSpPr>
          <p:spPr>
            <a:xfrm>
              <a:off x="7800802" y="3933287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3C126A54-2CBB-420E-BA19-2EA5EB46368E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>
              <a:off x="7800258" y="4702721"/>
              <a:ext cx="0" cy="30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9C8F59D-01B6-4B0A-BA7D-A7FD38702B66}"/>
                </a:ext>
              </a:extLst>
            </p:cNvPr>
            <p:cNvSpPr txBox="1"/>
            <p:nvPr/>
          </p:nvSpPr>
          <p:spPr>
            <a:xfrm>
              <a:off x="6126901" y="4866016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32F31DD4-3C68-459B-BD2E-B249093AFEAE}"/>
                </a:ext>
              </a:extLst>
            </p:cNvPr>
            <p:cNvSpPr/>
            <p:nvPr/>
          </p:nvSpPr>
          <p:spPr>
            <a:xfrm>
              <a:off x="9633523" y="2420236"/>
              <a:ext cx="2197706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计算各连接块的最大长度，并更新当前最优长度</a:t>
              </a:r>
            </a:p>
          </p:txBody>
        </p: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028148C7-AE08-4423-97B0-2976A86FFF86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9145179" y="2669297"/>
              <a:ext cx="4883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3C4669A-DC55-43CE-89D9-87E773D6E5CA}"/>
                </a:ext>
              </a:extLst>
            </p:cNvPr>
            <p:cNvSpPr/>
            <p:nvPr/>
          </p:nvSpPr>
          <p:spPr>
            <a:xfrm>
              <a:off x="9633523" y="1745984"/>
              <a:ext cx="2197706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按照“先进先出”原则选择下一扩展结点</a:t>
              </a: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BD49B36-2B15-4010-8B2A-BF04E3F55B7C}"/>
                </a:ext>
              </a:extLst>
            </p:cNvPr>
            <p:cNvCxnSpPr>
              <a:stCxn id="203" idx="0"/>
              <a:endCxn id="206" idx="2"/>
            </p:cNvCxnSpPr>
            <p:nvPr/>
          </p:nvCxnSpPr>
          <p:spPr>
            <a:xfrm flipV="1">
              <a:off x="10732376" y="2207641"/>
              <a:ext cx="0" cy="212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CEF78922-8C2F-49A5-9E75-558B7E086A58}"/>
                </a:ext>
              </a:extLst>
            </p:cNvPr>
            <p:cNvCxnSpPr>
              <a:stCxn id="206" idx="0"/>
              <a:endCxn id="177" idx="0"/>
            </p:cNvCxnSpPr>
            <p:nvPr/>
          </p:nvCxnSpPr>
          <p:spPr>
            <a:xfrm rot="16200000" flipV="1">
              <a:off x="9116133" y="129741"/>
              <a:ext cx="300913" cy="2931574"/>
            </a:xfrm>
            <a:prstGeom prst="bentConnector3">
              <a:avLst>
                <a:gd name="adj1" fmla="val 1391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连接符: 肘形 212">
              <a:extLst>
                <a:ext uri="{FF2B5EF4-FFF2-40B4-BE49-F238E27FC236}">
                  <a16:creationId xmlns:a16="http://schemas.microsoft.com/office/drawing/2014/main" id="{6B335F5C-7C98-41F1-A2B8-1B5B62D296DF}"/>
                </a:ext>
              </a:extLst>
            </p:cNvPr>
            <p:cNvCxnSpPr>
              <a:stCxn id="190" idx="3"/>
              <a:endCxn id="206" idx="3"/>
            </p:cNvCxnSpPr>
            <p:nvPr/>
          </p:nvCxnSpPr>
          <p:spPr>
            <a:xfrm flipV="1">
              <a:off x="9145179" y="1976813"/>
              <a:ext cx="2686050" cy="1607115"/>
            </a:xfrm>
            <a:prstGeom prst="bentConnector3">
              <a:avLst>
                <a:gd name="adj1" fmla="val 111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9E25A204-DEB8-40D2-A505-970609AFB15A}"/>
                </a:ext>
              </a:extLst>
            </p:cNvPr>
            <p:cNvSpPr txBox="1"/>
            <p:nvPr/>
          </p:nvSpPr>
          <p:spPr>
            <a:xfrm>
              <a:off x="9451422" y="324159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21" name="流程图: 决策 220">
              <a:extLst>
                <a:ext uri="{FF2B5EF4-FFF2-40B4-BE49-F238E27FC236}">
                  <a16:creationId xmlns:a16="http://schemas.microsoft.com/office/drawing/2014/main" id="{B4F0B62C-B924-45F3-ABA8-60C69228782A}"/>
                </a:ext>
              </a:extLst>
            </p:cNvPr>
            <p:cNvSpPr/>
            <p:nvPr/>
          </p:nvSpPr>
          <p:spPr>
            <a:xfrm>
              <a:off x="6336803" y="4995614"/>
              <a:ext cx="2926907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各连接块的当前最大长度小于最优长度？</a:t>
              </a:r>
            </a:p>
          </p:txBody>
        </p:sp>
        <p:cxnSp>
          <p:nvCxnSpPr>
            <p:cNvPr id="227" name="连接符: 肘形 226">
              <a:extLst>
                <a:ext uri="{FF2B5EF4-FFF2-40B4-BE49-F238E27FC236}">
                  <a16:creationId xmlns:a16="http://schemas.microsoft.com/office/drawing/2014/main" id="{ED5C03DD-99AF-4489-A8F0-37384502E240}"/>
                </a:ext>
              </a:extLst>
            </p:cNvPr>
            <p:cNvCxnSpPr>
              <a:stCxn id="221" idx="1"/>
              <a:endCxn id="190" idx="1"/>
            </p:cNvCxnSpPr>
            <p:nvPr/>
          </p:nvCxnSpPr>
          <p:spPr>
            <a:xfrm rot="10800000" flipH="1">
              <a:off x="6336803" y="3583928"/>
              <a:ext cx="122326" cy="1761046"/>
            </a:xfrm>
            <a:prstGeom prst="bentConnector3">
              <a:avLst>
                <a:gd name="adj1" fmla="val -1868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770B9F0-488C-4103-A93B-3915CBDC8B88}"/>
                </a:ext>
              </a:extLst>
            </p:cNvPr>
            <p:cNvSpPr/>
            <p:nvPr/>
          </p:nvSpPr>
          <p:spPr>
            <a:xfrm>
              <a:off x="6656450" y="5956562"/>
              <a:ext cx="228761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将当前儿子结点加入活结点列表</a:t>
              </a:r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BFDE23BB-CCC2-4C60-B359-9738D9A8BC6E}"/>
                </a:ext>
              </a:extLst>
            </p:cNvPr>
            <p:cNvCxnSpPr>
              <a:stCxn id="221" idx="2"/>
              <a:endCxn id="228" idx="0"/>
            </p:cNvCxnSpPr>
            <p:nvPr/>
          </p:nvCxnSpPr>
          <p:spPr>
            <a:xfrm>
              <a:off x="7800257" y="5694333"/>
              <a:ext cx="1" cy="26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连接符: 肘形 231">
              <a:extLst>
                <a:ext uri="{FF2B5EF4-FFF2-40B4-BE49-F238E27FC236}">
                  <a16:creationId xmlns:a16="http://schemas.microsoft.com/office/drawing/2014/main" id="{2C2EE4CD-7C8A-4C3F-8FFD-E2EB2E778F04}"/>
                </a:ext>
              </a:extLst>
            </p:cNvPr>
            <p:cNvCxnSpPr>
              <a:stCxn id="228" idx="2"/>
              <a:endCxn id="190" idx="1"/>
            </p:cNvCxnSpPr>
            <p:nvPr/>
          </p:nvCxnSpPr>
          <p:spPr>
            <a:xfrm rot="5400000" flipH="1">
              <a:off x="5712548" y="4330510"/>
              <a:ext cx="2834291" cy="1341129"/>
            </a:xfrm>
            <a:prstGeom prst="bentConnector4">
              <a:avLst>
                <a:gd name="adj1" fmla="val -8066"/>
                <a:gd name="adj2" fmla="val 1259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" y="5323761"/>
            <a:ext cx="6087316" cy="15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4629727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最小权顶点覆盖问题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给定一个无向图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，每个顶点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都有一个权值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，且对任意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，就称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的一个顶点覆盖。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的最小权顶点覆盖是指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中所含顶点权之和最小的顶点覆盖。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对于图中的例子，可以用一颗完全二叉树来表示其解空间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4629727" cy="5481961"/>
              </a:xfrm>
              <a:blipFill>
                <a:blip r:embed="rId3"/>
                <a:stretch>
                  <a:fillRect l="-2108" t="-1224" r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E07BD8D-0EDD-4A64-A1B9-7EB290230863}"/>
              </a:ext>
            </a:extLst>
          </p:cNvPr>
          <p:cNvSpPr/>
          <p:nvPr/>
        </p:nvSpPr>
        <p:spPr>
          <a:xfrm>
            <a:off x="8666573" y="205116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FDE6B2-212F-4329-8E41-53CFADA14D0D}"/>
              </a:ext>
            </a:extLst>
          </p:cNvPr>
          <p:cNvSpPr/>
          <p:nvPr/>
        </p:nvSpPr>
        <p:spPr>
          <a:xfrm>
            <a:off x="8006173" y="961552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FF4564-E24D-480E-8938-4F8EDB3B9BF5}"/>
              </a:ext>
            </a:extLst>
          </p:cNvPr>
          <p:cNvSpPr/>
          <p:nvPr/>
        </p:nvSpPr>
        <p:spPr>
          <a:xfrm>
            <a:off x="7373482" y="1805404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A8F46-85EF-4E6E-8159-925D47436A08}"/>
              </a:ext>
            </a:extLst>
          </p:cNvPr>
          <p:cNvSpPr/>
          <p:nvPr/>
        </p:nvSpPr>
        <p:spPr>
          <a:xfrm>
            <a:off x="9492072" y="961552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D827BA-AE4F-4F0D-A8D1-67D23740E8FB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9094778" y="633321"/>
            <a:ext cx="470762" cy="4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900D74-92ED-4CAB-B150-E379BCB20E7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434378" y="633321"/>
            <a:ext cx="305663" cy="4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91DFFB5-BEF4-470C-AE71-2102F1CC123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801687" y="1389757"/>
            <a:ext cx="277954" cy="4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7507AAEB-6C8C-4DB5-8CEF-E444280DBE18}"/>
              </a:ext>
            </a:extLst>
          </p:cNvPr>
          <p:cNvSpPr/>
          <p:nvPr/>
        </p:nvSpPr>
        <p:spPr>
          <a:xfrm>
            <a:off x="7940664" y="877306"/>
            <a:ext cx="654073" cy="6540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EA49D-B347-48E2-8D97-68790662E5C9}"/>
              </a:ext>
            </a:extLst>
          </p:cNvPr>
          <p:cNvSpPr/>
          <p:nvPr/>
        </p:nvSpPr>
        <p:spPr>
          <a:xfrm>
            <a:off x="8601918" y="122064"/>
            <a:ext cx="654073" cy="6540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E4030F-1DD6-4259-BFEC-22586850C4A2}"/>
              </a:ext>
            </a:extLst>
          </p:cNvPr>
          <p:cNvSpPr/>
          <p:nvPr/>
        </p:nvSpPr>
        <p:spPr>
          <a:xfrm>
            <a:off x="6917221" y="30308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1129548-166B-4AC7-B183-7D6FBDA84638}"/>
              </a:ext>
            </a:extLst>
          </p:cNvPr>
          <p:cNvSpPr/>
          <p:nvPr/>
        </p:nvSpPr>
        <p:spPr>
          <a:xfrm>
            <a:off x="5992639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69F80B0-F542-4CA9-83A5-6505B0EA452E}"/>
              </a:ext>
            </a:extLst>
          </p:cNvPr>
          <p:cNvSpPr/>
          <p:nvPr/>
        </p:nvSpPr>
        <p:spPr>
          <a:xfrm>
            <a:off x="7702104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E80CCB-1405-416E-9917-C12F229D80B3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6093323" y="3205008"/>
            <a:ext cx="853388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6D5E71-506A-4587-A93E-27DD9A2AA36D}"/>
              </a:ext>
            </a:extLst>
          </p:cNvPr>
          <p:cNvCxnSpPr>
            <a:stCxn id="32" idx="5"/>
            <a:endCxn id="36" idx="0"/>
          </p:cNvCxnSpPr>
          <p:nvPr/>
        </p:nvCxnSpPr>
        <p:spPr>
          <a:xfrm>
            <a:off x="7089098" y="3205008"/>
            <a:ext cx="713690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42FA5AD-6E17-4945-9F3E-24D537A814C0}"/>
              </a:ext>
            </a:extLst>
          </p:cNvPr>
          <p:cNvCxnSpPr>
            <a:cxnSpLocks/>
            <a:stCxn id="33" idx="3"/>
            <a:endCxn id="102" idx="7"/>
          </p:cNvCxnSpPr>
          <p:nvPr/>
        </p:nvCxnSpPr>
        <p:spPr>
          <a:xfrm flipH="1">
            <a:off x="5795898" y="3507952"/>
            <a:ext cx="226231" cy="19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D3FA57-679E-4B5B-B07E-D6A3C727C33F}"/>
              </a:ext>
            </a:extLst>
          </p:cNvPr>
          <p:cNvCxnSpPr>
            <a:cxnSpLocks/>
            <a:stCxn id="33" idx="5"/>
            <a:endCxn id="94" idx="1"/>
          </p:cNvCxnSpPr>
          <p:nvPr/>
        </p:nvCxnSpPr>
        <p:spPr>
          <a:xfrm>
            <a:off x="6164516" y="3507952"/>
            <a:ext cx="214356" cy="24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68232CE-BC50-4C24-A43F-0FDD2CDA51CA}"/>
              </a:ext>
            </a:extLst>
          </p:cNvPr>
          <p:cNvCxnSpPr>
            <a:cxnSpLocks/>
            <a:stCxn id="36" idx="3"/>
            <a:endCxn id="76" idx="0"/>
          </p:cNvCxnSpPr>
          <p:nvPr/>
        </p:nvCxnSpPr>
        <p:spPr>
          <a:xfrm flipH="1">
            <a:off x="7262703" y="3507952"/>
            <a:ext cx="468891" cy="20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5A0BD0-CA2D-46B8-9F85-107F41D31107}"/>
              </a:ext>
            </a:extLst>
          </p:cNvPr>
          <p:cNvCxnSpPr>
            <a:cxnSpLocks/>
            <a:stCxn id="36" idx="5"/>
            <a:endCxn id="86" idx="0"/>
          </p:cNvCxnSpPr>
          <p:nvPr/>
        </p:nvCxnSpPr>
        <p:spPr>
          <a:xfrm>
            <a:off x="7873981" y="3507952"/>
            <a:ext cx="416183" cy="1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78B892E-FFF6-49E8-91CD-6D2ED0C2E2CF}"/>
              </a:ext>
            </a:extLst>
          </p:cNvPr>
          <p:cNvSpPr txBox="1"/>
          <p:nvPr/>
        </p:nvSpPr>
        <p:spPr>
          <a:xfrm>
            <a:off x="6626985" y="30842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5A314B-697C-472E-A2FE-31A25962F0DA}"/>
              </a:ext>
            </a:extLst>
          </p:cNvPr>
          <p:cNvSpPr txBox="1"/>
          <p:nvPr/>
        </p:nvSpPr>
        <p:spPr>
          <a:xfrm>
            <a:off x="5807293" y="341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E306AC-59E3-44BA-86FD-3B29F271851F}"/>
              </a:ext>
            </a:extLst>
          </p:cNvPr>
          <p:cNvSpPr txBox="1"/>
          <p:nvPr/>
        </p:nvSpPr>
        <p:spPr>
          <a:xfrm>
            <a:off x="7370696" y="34476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F3FECF-F8AD-4D01-973B-9117ED3E9EDD}"/>
              </a:ext>
            </a:extLst>
          </p:cNvPr>
          <p:cNvSpPr txBox="1"/>
          <p:nvPr/>
        </p:nvSpPr>
        <p:spPr>
          <a:xfrm>
            <a:off x="7922550" y="34476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CC09AC-CFD3-48DE-9230-44DF02F5ADE9}"/>
              </a:ext>
            </a:extLst>
          </p:cNvPr>
          <p:cNvSpPr txBox="1"/>
          <p:nvPr/>
        </p:nvSpPr>
        <p:spPr>
          <a:xfrm>
            <a:off x="7241242" y="30834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0F78DD-06B8-427E-AABF-AC4CD27A4ED0}"/>
              </a:ext>
            </a:extLst>
          </p:cNvPr>
          <p:cNvSpPr txBox="1"/>
          <p:nvPr/>
        </p:nvSpPr>
        <p:spPr>
          <a:xfrm>
            <a:off x="6279321" y="343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468EAD5-6282-4A72-B46C-E50D05DB3961}"/>
              </a:ext>
            </a:extLst>
          </p:cNvPr>
          <p:cNvSpPr/>
          <p:nvPr/>
        </p:nvSpPr>
        <p:spPr>
          <a:xfrm>
            <a:off x="10302965" y="30308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375DEA-A86E-49BD-ABF3-551157DE098D}"/>
              </a:ext>
            </a:extLst>
          </p:cNvPr>
          <p:cNvSpPr/>
          <p:nvPr/>
        </p:nvSpPr>
        <p:spPr>
          <a:xfrm>
            <a:off x="9340282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EA7BE21-845C-479A-9BC9-4F51CECBCD5E}"/>
              </a:ext>
            </a:extLst>
          </p:cNvPr>
          <p:cNvSpPr/>
          <p:nvPr/>
        </p:nvSpPr>
        <p:spPr>
          <a:xfrm>
            <a:off x="11354547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D6B946-6839-4C4D-BF60-A6FC9AB830B2}"/>
              </a:ext>
            </a:extLst>
          </p:cNvPr>
          <p:cNvCxnSpPr>
            <a:stCxn id="51" idx="3"/>
            <a:endCxn id="52" idx="0"/>
          </p:cNvCxnSpPr>
          <p:nvPr/>
        </p:nvCxnSpPr>
        <p:spPr>
          <a:xfrm flipH="1">
            <a:off x="9440966" y="3205008"/>
            <a:ext cx="891489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F41C361-56DF-454C-A7E7-F774A0CF1C37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10474842" y="3205008"/>
            <a:ext cx="980389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30A32EB-0161-4487-B5CB-B19B56E89416}"/>
              </a:ext>
            </a:extLst>
          </p:cNvPr>
          <p:cNvCxnSpPr>
            <a:cxnSpLocks/>
            <a:stCxn id="52" idx="3"/>
            <a:endCxn id="110" idx="0"/>
          </p:cNvCxnSpPr>
          <p:nvPr/>
        </p:nvCxnSpPr>
        <p:spPr>
          <a:xfrm flipH="1">
            <a:off x="8997755" y="3507952"/>
            <a:ext cx="372017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2383286-0D52-4096-82AB-9352557519FF}"/>
              </a:ext>
            </a:extLst>
          </p:cNvPr>
          <p:cNvCxnSpPr>
            <a:cxnSpLocks/>
            <a:stCxn id="52" idx="5"/>
            <a:endCxn id="118" idx="0"/>
          </p:cNvCxnSpPr>
          <p:nvPr/>
        </p:nvCxnSpPr>
        <p:spPr>
          <a:xfrm>
            <a:off x="9512159" y="3507952"/>
            <a:ext cx="286252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1095331-5C36-45AE-AEC1-75E0655DB91F}"/>
              </a:ext>
            </a:extLst>
          </p:cNvPr>
          <p:cNvCxnSpPr>
            <a:cxnSpLocks/>
            <a:stCxn id="55" idx="3"/>
            <a:endCxn id="134" idx="7"/>
          </p:cNvCxnSpPr>
          <p:nvPr/>
        </p:nvCxnSpPr>
        <p:spPr>
          <a:xfrm flipH="1">
            <a:off x="10751715" y="3507952"/>
            <a:ext cx="632322" cy="26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9DE75D4-F947-4C55-B025-5AEB466D27FA}"/>
              </a:ext>
            </a:extLst>
          </p:cNvPr>
          <p:cNvCxnSpPr>
            <a:cxnSpLocks/>
            <a:stCxn id="55" idx="5"/>
            <a:endCxn id="126" idx="0"/>
          </p:cNvCxnSpPr>
          <p:nvPr/>
        </p:nvCxnSpPr>
        <p:spPr>
          <a:xfrm>
            <a:off x="11526424" y="3507952"/>
            <a:ext cx="223426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A804AFD-37F7-4A2C-AEDD-D8280CB1872C}"/>
              </a:ext>
            </a:extLst>
          </p:cNvPr>
          <p:cNvSpPr txBox="1"/>
          <p:nvPr/>
        </p:nvSpPr>
        <p:spPr>
          <a:xfrm>
            <a:off x="10012728" y="30842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3414BB-CDC0-448B-BDC3-CC69CE18E853}"/>
              </a:ext>
            </a:extLst>
          </p:cNvPr>
          <p:cNvSpPr txBox="1"/>
          <p:nvPr/>
        </p:nvSpPr>
        <p:spPr>
          <a:xfrm>
            <a:off x="9154937" y="341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6B9EE1-08BA-462D-99B8-059D3CFD6461}"/>
              </a:ext>
            </a:extLst>
          </p:cNvPr>
          <p:cNvSpPr txBox="1"/>
          <p:nvPr/>
        </p:nvSpPr>
        <p:spPr>
          <a:xfrm>
            <a:off x="11102482" y="339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BDB2BF2-07CC-4B1C-8132-A15B81C7520F}"/>
              </a:ext>
            </a:extLst>
          </p:cNvPr>
          <p:cNvSpPr txBox="1"/>
          <p:nvPr/>
        </p:nvSpPr>
        <p:spPr>
          <a:xfrm>
            <a:off x="11613640" y="34613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547DF89-60BF-4E29-B40A-676D6D0DA4B7}"/>
              </a:ext>
            </a:extLst>
          </p:cNvPr>
          <p:cNvSpPr txBox="1"/>
          <p:nvPr/>
        </p:nvSpPr>
        <p:spPr>
          <a:xfrm>
            <a:off x="10626985" y="30834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6C7EAB1-EB77-4534-9758-3E158307E1B9}"/>
              </a:ext>
            </a:extLst>
          </p:cNvPr>
          <p:cNvSpPr txBox="1"/>
          <p:nvPr/>
        </p:nvSpPr>
        <p:spPr>
          <a:xfrm>
            <a:off x="9626965" y="343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3376545-A50E-4200-8909-BF56314B1F04}"/>
              </a:ext>
            </a:extLst>
          </p:cNvPr>
          <p:cNvSpPr/>
          <p:nvPr/>
        </p:nvSpPr>
        <p:spPr>
          <a:xfrm>
            <a:off x="8496370" y="271088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FDE219-A895-45DF-B5F3-66D365DA618F}"/>
              </a:ext>
            </a:extLst>
          </p:cNvPr>
          <p:cNvCxnSpPr>
            <a:cxnSpLocks/>
            <a:stCxn id="70" idx="2"/>
            <a:endCxn id="32" idx="0"/>
          </p:cNvCxnSpPr>
          <p:nvPr/>
        </p:nvCxnSpPr>
        <p:spPr>
          <a:xfrm flipH="1">
            <a:off x="7017905" y="2812914"/>
            <a:ext cx="1478465" cy="21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45959D5-AE29-433A-ADBC-F52893047B60}"/>
              </a:ext>
            </a:extLst>
          </p:cNvPr>
          <p:cNvCxnSpPr>
            <a:cxnSpLocks/>
            <a:stCxn id="70" idx="6"/>
            <a:endCxn id="51" idx="0"/>
          </p:cNvCxnSpPr>
          <p:nvPr/>
        </p:nvCxnSpPr>
        <p:spPr>
          <a:xfrm>
            <a:off x="8697737" y="2812914"/>
            <a:ext cx="1705912" cy="21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C14E536-82AB-4EFF-9C6D-F04A28DDB77A}"/>
              </a:ext>
            </a:extLst>
          </p:cNvPr>
          <p:cNvSpPr txBox="1"/>
          <p:nvPr/>
        </p:nvSpPr>
        <p:spPr>
          <a:xfrm>
            <a:off x="7360413" y="27751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A3DCBBA-F6D8-41E3-8DE5-07F05F169E17}"/>
              </a:ext>
            </a:extLst>
          </p:cNvPr>
          <p:cNvSpPr txBox="1"/>
          <p:nvPr/>
        </p:nvSpPr>
        <p:spPr>
          <a:xfrm>
            <a:off x="9655853" y="278174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B79D32A-E913-4165-A4F8-27EB851A6430}"/>
              </a:ext>
            </a:extLst>
          </p:cNvPr>
          <p:cNvSpPr/>
          <p:nvPr/>
        </p:nvSpPr>
        <p:spPr>
          <a:xfrm>
            <a:off x="7162019" y="3709330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3A4B9D03-3E43-4ACE-8F62-F177884458C2}"/>
              </a:ext>
            </a:extLst>
          </p:cNvPr>
          <p:cNvSpPr/>
          <p:nvPr/>
        </p:nvSpPr>
        <p:spPr>
          <a:xfrm>
            <a:off x="6960652" y="404504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1D3C23-9206-4947-8658-A1C1673EA319}"/>
              </a:ext>
            </a:extLst>
          </p:cNvPr>
          <p:cNvSpPr/>
          <p:nvPr/>
        </p:nvSpPr>
        <p:spPr>
          <a:xfrm>
            <a:off x="7363385" y="404504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F83513A-63F0-4E5F-BA56-D20CB7B1BD4C}"/>
              </a:ext>
            </a:extLst>
          </p:cNvPr>
          <p:cNvCxnSpPr>
            <a:stCxn id="76" idx="3"/>
            <a:endCxn id="77" idx="0"/>
          </p:cNvCxnSpPr>
          <p:nvPr/>
        </p:nvCxnSpPr>
        <p:spPr>
          <a:xfrm flipH="1">
            <a:off x="7061336" y="388350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C999E22-2465-41BC-99EC-08A6D37C4A26}"/>
              </a:ext>
            </a:extLst>
          </p:cNvPr>
          <p:cNvCxnSpPr>
            <a:stCxn id="76" idx="5"/>
            <a:endCxn id="78" idx="0"/>
          </p:cNvCxnSpPr>
          <p:nvPr/>
        </p:nvCxnSpPr>
        <p:spPr>
          <a:xfrm>
            <a:off x="7333896" y="388350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80CC033-8530-48E1-9961-75C15979A2EC}"/>
              </a:ext>
            </a:extLst>
          </p:cNvPr>
          <p:cNvSpPr txBox="1"/>
          <p:nvPr/>
        </p:nvSpPr>
        <p:spPr>
          <a:xfrm>
            <a:off x="6976673" y="37940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69F0634-47CE-461C-8FBA-0FC62FC5620A}"/>
              </a:ext>
            </a:extLst>
          </p:cNvPr>
          <p:cNvSpPr txBox="1"/>
          <p:nvPr/>
        </p:nvSpPr>
        <p:spPr>
          <a:xfrm>
            <a:off x="7448701" y="38115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FD01F24-2CA0-45E2-9C06-26366DA5BC77}"/>
              </a:ext>
            </a:extLst>
          </p:cNvPr>
          <p:cNvSpPr/>
          <p:nvPr/>
        </p:nvSpPr>
        <p:spPr>
          <a:xfrm>
            <a:off x="8189480" y="3703582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45C71E4-680F-45F8-8F14-CD68CC3E6171}"/>
              </a:ext>
            </a:extLst>
          </p:cNvPr>
          <p:cNvSpPr/>
          <p:nvPr/>
        </p:nvSpPr>
        <p:spPr>
          <a:xfrm>
            <a:off x="7988113" y="4039296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ED85D87-8CEB-46D5-AF43-9A5A9822878D}"/>
              </a:ext>
            </a:extLst>
          </p:cNvPr>
          <p:cNvSpPr/>
          <p:nvPr/>
        </p:nvSpPr>
        <p:spPr>
          <a:xfrm>
            <a:off x="8390846" y="4039296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509EFA4-7CFA-48BE-904D-64945F76D9C5}"/>
              </a:ext>
            </a:extLst>
          </p:cNvPr>
          <p:cNvCxnSpPr>
            <a:stCxn id="86" idx="3"/>
            <a:endCxn id="87" idx="0"/>
          </p:cNvCxnSpPr>
          <p:nvPr/>
        </p:nvCxnSpPr>
        <p:spPr>
          <a:xfrm flipH="1">
            <a:off x="8088797" y="3877757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84F5A76-A9FF-4294-85B9-0CEA17355F1D}"/>
              </a:ext>
            </a:extLst>
          </p:cNvPr>
          <p:cNvCxnSpPr>
            <a:stCxn id="86" idx="5"/>
            <a:endCxn id="88" idx="0"/>
          </p:cNvCxnSpPr>
          <p:nvPr/>
        </p:nvCxnSpPr>
        <p:spPr>
          <a:xfrm>
            <a:off x="8361357" y="3877757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782CE99-3E4E-43F0-B92B-18E792F76DEA}"/>
              </a:ext>
            </a:extLst>
          </p:cNvPr>
          <p:cNvSpPr txBox="1"/>
          <p:nvPr/>
        </p:nvSpPr>
        <p:spPr>
          <a:xfrm>
            <a:off x="8004134" y="37882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237E82A-368C-4383-ADC7-5F7FF86A6D0A}"/>
              </a:ext>
            </a:extLst>
          </p:cNvPr>
          <p:cNvSpPr txBox="1"/>
          <p:nvPr/>
        </p:nvSpPr>
        <p:spPr>
          <a:xfrm>
            <a:off x="8476162" y="38058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9EA4911-C5BA-438E-BCDE-754B3B94ADBB}"/>
              </a:ext>
            </a:extLst>
          </p:cNvPr>
          <p:cNvSpPr/>
          <p:nvPr/>
        </p:nvSpPr>
        <p:spPr>
          <a:xfrm>
            <a:off x="6349382" y="37211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E047DD-1B97-4AC2-82E1-15BE042C03B8}"/>
              </a:ext>
            </a:extLst>
          </p:cNvPr>
          <p:cNvSpPr/>
          <p:nvPr/>
        </p:nvSpPr>
        <p:spPr>
          <a:xfrm>
            <a:off x="6148015" y="405684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BB1D130-F8EC-4FB7-B0AF-6230845AAC4E}"/>
              </a:ext>
            </a:extLst>
          </p:cNvPr>
          <p:cNvSpPr/>
          <p:nvPr/>
        </p:nvSpPr>
        <p:spPr>
          <a:xfrm>
            <a:off x="6550748" y="405684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3B1679B-B291-4A22-AF60-F6E1314F42C5}"/>
              </a:ext>
            </a:extLst>
          </p:cNvPr>
          <p:cNvCxnSpPr>
            <a:stCxn id="94" idx="3"/>
            <a:endCxn id="95" idx="0"/>
          </p:cNvCxnSpPr>
          <p:nvPr/>
        </p:nvCxnSpPr>
        <p:spPr>
          <a:xfrm flipH="1">
            <a:off x="6248699" y="3895308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34DC4A-D74C-4443-B177-7BA7381CE46F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6521259" y="3895308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689BC183-023C-4A63-B907-8D545BBB8560}"/>
              </a:ext>
            </a:extLst>
          </p:cNvPr>
          <p:cNvSpPr txBox="1"/>
          <p:nvPr/>
        </p:nvSpPr>
        <p:spPr>
          <a:xfrm>
            <a:off x="6164036" y="38058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5E632A5-70AE-4893-A3B3-5ADD1E1398C0}"/>
              </a:ext>
            </a:extLst>
          </p:cNvPr>
          <p:cNvSpPr txBox="1"/>
          <p:nvPr/>
        </p:nvSpPr>
        <p:spPr>
          <a:xfrm>
            <a:off x="6636064" y="382339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D530301-DDF8-4CD1-A8D4-294F5374C20E}"/>
              </a:ext>
            </a:extLst>
          </p:cNvPr>
          <p:cNvSpPr/>
          <p:nvPr/>
        </p:nvSpPr>
        <p:spPr>
          <a:xfrm>
            <a:off x="5624021" y="3673310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6022CF08-7CDB-4A80-909E-635E338D8BDB}"/>
              </a:ext>
            </a:extLst>
          </p:cNvPr>
          <p:cNvSpPr/>
          <p:nvPr/>
        </p:nvSpPr>
        <p:spPr>
          <a:xfrm>
            <a:off x="5422654" y="400902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2C3AF4C-D79F-4203-8398-B72961741198}"/>
              </a:ext>
            </a:extLst>
          </p:cNvPr>
          <p:cNvSpPr/>
          <p:nvPr/>
        </p:nvSpPr>
        <p:spPr>
          <a:xfrm>
            <a:off x="5825387" y="400902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68373D5-BA51-4CC5-9E05-4592F856ED86}"/>
              </a:ext>
            </a:extLst>
          </p:cNvPr>
          <p:cNvCxnSpPr>
            <a:stCxn id="102" idx="3"/>
            <a:endCxn id="103" idx="0"/>
          </p:cNvCxnSpPr>
          <p:nvPr/>
        </p:nvCxnSpPr>
        <p:spPr>
          <a:xfrm flipH="1">
            <a:off x="5523338" y="384748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696B6C2-8F06-46F6-8D5C-5483372AF5FF}"/>
              </a:ext>
            </a:extLst>
          </p:cNvPr>
          <p:cNvCxnSpPr>
            <a:stCxn id="102" idx="5"/>
            <a:endCxn id="104" idx="0"/>
          </p:cNvCxnSpPr>
          <p:nvPr/>
        </p:nvCxnSpPr>
        <p:spPr>
          <a:xfrm>
            <a:off x="5795898" y="384748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72A9732-8540-4BAC-B954-CFECD0A38D09}"/>
              </a:ext>
            </a:extLst>
          </p:cNvPr>
          <p:cNvSpPr txBox="1"/>
          <p:nvPr/>
        </p:nvSpPr>
        <p:spPr>
          <a:xfrm>
            <a:off x="5438675" y="375802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B44E0D5-C824-4EB6-A7A9-C8D4A40E6398}"/>
              </a:ext>
            </a:extLst>
          </p:cNvPr>
          <p:cNvSpPr txBox="1"/>
          <p:nvPr/>
        </p:nvSpPr>
        <p:spPr>
          <a:xfrm>
            <a:off x="5910703" y="37755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636061D-4A9C-44C1-86BA-78CD5DAC0651}"/>
              </a:ext>
            </a:extLst>
          </p:cNvPr>
          <p:cNvSpPr/>
          <p:nvPr/>
        </p:nvSpPr>
        <p:spPr>
          <a:xfrm>
            <a:off x="8897071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E236812-03F8-43D6-BBC8-8DFB94445B89}"/>
              </a:ext>
            </a:extLst>
          </p:cNvPr>
          <p:cNvSpPr/>
          <p:nvPr/>
        </p:nvSpPr>
        <p:spPr>
          <a:xfrm>
            <a:off x="8695704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2035B8A8-D686-4FB7-A968-A39F31E4686C}"/>
              </a:ext>
            </a:extLst>
          </p:cNvPr>
          <p:cNvSpPr/>
          <p:nvPr/>
        </p:nvSpPr>
        <p:spPr>
          <a:xfrm>
            <a:off x="9098437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406B771-45BA-4F8B-AC4E-1D231BA51D98}"/>
              </a:ext>
            </a:extLst>
          </p:cNvPr>
          <p:cNvCxnSpPr>
            <a:stCxn id="110" idx="3"/>
            <a:endCxn id="111" idx="0"/>
          </p:cNvCxnSpPr>
          <p:nvPr/>
        </p:nvCxnSpPr>
        <p:spPr>
          <a:xfrm flipH="1">
            <a:off x="8796388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00162E1-A7D4-4B2D-A5E1-32A8D0AFE1A2}"/>
              </a:ext>
            </a:extLst>
          </p:cNvPr>
          <p:cNvCxnSpPr>
            <a:stCxn id="110" idx="5"/>
            <a:endCxn id="112" idx="0"/>
          </p:cNvCxnSpPr>
          <p:nvPr/>
        </p:nvCxnSpPr>
        <p:spPr>
          <a:xfrm>
            <a:off x="9068948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B43913D-7B2F-4A05-A249-8D13AC4C293E}"/>
              </a:ext>
            </a:extLst>
          </p:cNvPr>
          <p:cNvSpPr txBox="1"/>
          <p:nvPr/>
        </p:nvSpPr>
        <p:spPr>
          <a:xfrm>
            <a:off x="8711725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EF82B2-0B5F-4526-B869-C0B9477A7B0E}"/>
              </a:ext>
            </a:extLst>
          </p:cNvPr>
          <p:cNvSpPr txBox="1"/>
          <p:nvPr/>
        </p:nvSpPr>
        <p:spPr>
          <a:xfrm>
            <a:off x="9183753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B861890-5690-4B3E-93FF-17C5C229D63F}"/>
              </a:ext>
            </a:extLst>
          </p:cNvPr>
          <p:cNvSpPr/>
          <p:nvPr/>
        </p:nvSpPr>
        <p:spPr>
          <a:xfrm>
            <a:off x="9697727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07FEB11-D044-4099-B404-0CA5192335A5}"/>
              </a:ext>
            </a:extLst>
          </p:cNvPr>
          <p:cNvSpPr/>
          <p:nvPr/>
        </p:nvSpPr>
        <p:spPr>
          <a:xfrm>
            <a:off x="9496360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C0B2217-9FC5-4A0C-A8C1-DA30FCD1B3D3}"/>
              </a:ext>
            </a:extLst>
          </p:cNvPr>
          <p:cNvSpPr/>
          <p:nvPr/>
        </p:nvSpPr>
        <p:spPr>
          <a:xfrm>
            <a:off x="9899093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F60A1E4-AC83-4C22-A411-DF2498D001F0}"/>
              </a:ext>
            </a:extLst>
          </p:cNvPr>
          <p:cNvCxnSpPr>
            <a:stCxn id="118" idx="3"/>
            <a:endCxn id="119" idx="0"/>
          </p:cNvCxnSpPr>
          <p:nvPr/>
        </p:nvCxnSpPr>
        <p:spPr>
          <a:xfrm flipH="1">
            <a:off x="9597044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5D55C69-B8E6-454E-A833-ED073881A5BE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9869604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730534A-B0B7-4F73-A4C8-BE904C2CDCE2}"/>
              </a:ext>
            </a:extLst>
          </p:cNvPr>
          <p:cNvSpPr txBox="1"/>
          <p:nvPr/>
        </p:nvSpPr>
        <p:spPr>
          <a:xfrm>
            <a:off x="9512381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75D2C0D-D421-4880-860C-0C57A24CBF4F}"/>
              </a:ext>
            </a:extLst>
          </p:cNvPr>
          <p:cNvSpPr txBox="1"/>
          <p:nvPr/>
        </p:nvSpPr>
        <p:spPr>
          <a:xfrm>
            <a:off x="9984409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E79A493-052B-4C5F-B690-EC6658BF0DDD}"/>
              </a:ext>
            </a:extLst>
          </p:cNvPr>
          <p:cNvSpPr/>
          <p:nvPr/>
        </p:nvSpPr>
        <p:spPr>
          <a:xfrm>
            <a:off x="11649166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EFCCCE2-6B9E-4899-B6F7-647F976BE637}"/>
              </a:ext>
            </a:extLst>
          </p:cNvPr>
          <p:cNvSpPr/>
          <p:nvPr/>
        </p:nvSpPr>
        <p:spPr>
          <a:xfrm>
            <a:off x="11447799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C74581F-95BD-4C72-937D-2C82E38D24AE}"/>
              </a:ext>
            </a:extLst>
          </p:cNvPr>
          <p:cNvSpPr/>
          <p:nvPr/>
        </p:nvSpPr>
        <p:spPr>
          <a:xfrm>
            <a:off x="11850532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212F083-BD5A-446D-82CF-8C96D4F1BBA3}"/>
              </a:ext>
            </a:extLst>
          </p:cNvPr>
          <p:cNvCxnSpPr>
            <a:stCxn id="126" idx="3"/>
            <a:endCxn id="127" idx="0"/>
          </p:cNvCxnSpPr>
          <p:nvPr/>
        </p:nvCxnSpPr>
        <p:spPr>
          <a:xfrm flipH="1">
            <a:off x="11548483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385A04D-05AF-4D01-9833-A131DEE3C99C}"/>
              </a:ext>
            </a:extLst>
          </p:cNvPr>
          <p:cNvCxnSpPr>
            <a:stCxn id="126" idx="5"/>
            <a:endCxn id="128" idx="0"/>
          </p:cNvCxnSpPr>
          <p:nvPr/>
        </p:nvCxnSpPr>
        <p:spPr>
          <a:xfrm>
            <a:off x="11821043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D7D977D-1ED7-4F48-877E-0862B90DDE74}"/>
              </a:ext>
            </a:extLst>
          </p:cNvPr>
          <p:cNvSpPr txBox="1"/>
          <p:nvPr/>
        </p:nvSpPr>
        <p:spPr>
          <a:xfrm>
            <a:off x="11463820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F0E98DD-099D-4A66-8417-627326BF03E0}"/>
              </a:ext>
            </a:extLst>
          </p:cNvPr>
          <p:cNvSpPr txBox="1"/>
          <p:nvPr/>
        </p:nvSpPr>
        <p:spPr>
          <a:xfrm>
            <a:off x="11935848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C670879-7CA2-4683-90E7-AA29E4E3B1A0}"/>
              </a:ext>
            </a:extLst>
          </p:cNvPr>
          <p:cNvSpPr/>
          <p:nvPr/>
        </p:nvSpPr>
        <p:spPr>
          <a:xfrm>
            <a:off x="10579838" y="373861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B24F465-C817-4609-921B-CF9BD7C9D57F}"/>
              </a:ext>
            </a:extLst>
          </p:cNvPr>
          <p:cNvSpPr/>
          <p:nvPr/>
        </p:nvSpPr>
        <p:spPr>
          <a:xfrm>
            <a:off x="10378471" y="4074331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5E743BFD-6B5F-4815-92A1-96AC24CAEE05}"/>
              </a:ext>
            </a:extLst>
          </p:cNvPr>
          <p:cNvSpPr/>
          <p:nvPr/>
        </p:nvSpPr>
        <p:spPr>
          <a:xfrm>
            <a:off x="10781204" y="4074331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9F3E625-B326-4D72-9E40-4A27990AADA3}"/>
              </a:ext>
            </a:extLst>
          </p:cNvPr>
          <p:cNvCxnSpPr>
            <a:stCxn id="134" idx="3"/>
            <a:endCxn id="135" idx="0"/>
          </p:cNvCxnSpPr>
          <p:nvPr/>
        </p:nvCxnSpPr>
        <p:spPr>
          <a:xfrm flipH="1">
            <a:off x="10479155" y="3912792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D2F0D3A-E0DA-4C7A-91AF-DF3A1C5FC7E0}"/>
              </a:ext>
            </a:extLst>
          </p:cNvPr>
          <p:cNvCxnSpPr>
            <a:stCxn id="134" idx="5"/>
            <a:endCxn id="136" idx="0"/>
          </p:cNvCxnSpPr>
          <p:nvPr/>
        </p:nvCxnSpPr>
        <p:spPr>
          <a:xfrm>
            <a:off x="10751715" y="3912792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62938A7-3578-401A-BF9F-3A28977CED77}"/>
              </a:ext>
            </a:extLst>
          </p:cNvPr>
          <p:cNvSpPr txBox="1"/>
          <p:nvPr/>
        </p:nvSpPr>
        <p:spPr>
          <a:xfrm>
            <a:off x="10394492" y="38233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9B2216F-AFAD-4C3E-8B8C-8447948DDE2D}"/>
              </a:ext>
            </a:extLst>
          </p:cNvPr>
          <p:cNvSpPr txBox="1"/>
          <p:nvPr/>
        </p:nvSpPr>
        <p:spPr>
          <a:xfrm>
            <a:off x="10866520" y="384088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6319582" cy="5481961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采用优先级队列：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优先级：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已选择节点的顶点权值与当前扩展结点权值的和，该值越小，优先扩展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减枝函数：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限界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函数：若当前已选的顶点集合的权值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和大于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记录的最小权值和，停止对该子树的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搜索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可行性约束：检查当前顶点是否满足顶点覆盖约束，若满足，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更新</a:t>
                </a:r>
                <a:r>
                  <a:rPr lang="zh-CN" altLang="en-US" sz="200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最小值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边界条件：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深度为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，检查是否满足顶点覆盖约束，若满足，更新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最小值，停止优先级队列搜索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6319582" cy="5481961"/>
              </a:xfrm>
              <a:blipFill>
                <a:blip r:embed="rId3"/>
                <a:stretch>
                  <a:fillRect l="-1544" t="-1224" r="-3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E1AAE2C-F057-4AAC-A715-B3BFE483BB16}"/>
              </a:ext>
            </a:extLst>
          </p:cNvPr>
          <p:cNvGrpSpPr/>
          <p:nvPr/>
        </p:nvGrpSpPr>
        <p:grpSpPr>
          <a:xfrm>
            <a:off x="4703563" y="100849"/>
            <a:ext cx="6749156" cy="1567506"/>
            <a:chOff x="5422654" y="2710884"/>
            <a:chExt cx="6749156" cy="156750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8E4030F-1DD6-4259-BFEC-22586850C4A2}"/>
                </a:ext>
              </a:extLst>
            </p:cNvPr>
            <p:cNvSpPr/>
            <p:nvPr/>
          </p:nvSpPr>
          <p:spPr>
            <a:xfrm>
              <a:off x="6917221" y="30308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1129548-166B-4AC7-B183-7D6FBDA84638}"/>
                </a:ext>
              </a:extLst>
            </p:cNvPr>
            <p:cNvSpPr/>
            <p:nvPr/>
          </p:nvSpPr>
          <p:spPr>
            <a:xfrm>
              <a:off x="5992639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69F80B0-F542-4CA9-83A5-6505B0EA452E}"/>
                </a:ext>
              </a:extLst>
            </p:cNvPr>
            <p:cNvSpPr/>
            <p:nvPr/>
          </p:nvSpPr>
          <p:spPr>
            <a:xfrm>
              <a:off x="7702104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2E80CCB-1405-416E-9917-C12F229D80B3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>
            <a:xfrm flipH="1">
              <a:off x="6093323" y="3205008"/>
              <a:ext cx="853388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6D5E71-506A-4587-A93E-27DD9A2AA36D}"/>
                </a:ext>
              </a:extLst>
            </p:cNvPr>
            <p:cNvCxnSpPr>
              <a:stCxn id="32" idx="5"/>
              <a:endCxn id="36" idx="0"/>
            </p:cNvCxnSpPr>
            <p:nvPr/>
          </p:nvCxnSpPr>
          <p:spPr>
            <a:xfrm>
              <a:off x="7089098" y="3205008"/>
              <a:ext cx="713690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42FA5AD-6E17-4945-9F3E-24D537A814C0}"/>
                </a:ext>
              </a:extLst>
            </p:cNvPr>
            <p:cNvCxnSpPr>
              <a:cxnSpLocks/>
              <a:stCxn id="33" idx="3"/>
              <a:endCxn id="102" idx="7"/>
            </p:cNvCxnSpPr>
            <p:nvPr/>
          </p:nvCxnSpPr>
          <p:spPr>
            <a:xfrm flipH="1">
              <a:off x="5795898" y="3507952"/>
              <a:ext cx="226231" cy="195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6D3FA57-679E-4B5B-B07E-D6A3C727C33F}"/>
                </a:ext>
              </a:extLst>
            </p:cNvPr>
            <p:cNvCxnSpPr>
              <a:cxnSpLocks/>
              <a:stCxn id="33" idx="5"/>
              <a:endCxn id="94" idx="1"/>
            </p:cNvCxnSpPr>
            <p:nvPr/>
          </p:nvCxnSpPr>
          <p:spPr>
            <a:xfrm>
              <a:off x="6164516" y="3507952"/>
              <a:ext cx="214356" cy="24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68232CE-BC50-4C24-A43F-0FDD2CDA51CA}"/>
                </a:ext>
              </a:extLst>
            </p:cNvPr>
            <p:cNvCxnSpPr>
              <a:cxnSpLocks/>
              <a:stCxn id="36" idx="3"/>
              <a:endCxn id="76" idx="0"/>
            </p:cNvCxnSpPr>
            <p:nvPr/>
          </p:nvCxnSpPr>
          <p:spPr>
            <a:xfrm flipH="1">
              <a:off x="7262703" y="3507952"/>
              <a:ext cx="468891" cy="201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B5A0BD0-CA2D-46B8-9F85-107F41D31107}"/>
                </a:ext>
              </a:extLst>
            </p:cNvPr>
            <p:cNvCxnSpPr>
              <a:cxnSpLocks/>
              <a:stCxn id="36" idx="5"/>
              <a:endCxn id="86" idx="0"/>
            </p:cNvCxnSpPr>
            <p:nvPr/>
          </p:nvCxnSpPr>
          <p:spPr>
            <a:xfrm>
              <a:off x="7873981" y="3507952"/>
              <a:ext cx="416183" cy="19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8B892E-FFF6-49E8-91CD-6D2ED0C2E2CF}"/>
                </a:ext>
              </a:extLst>
            </p:cNvPr>
            <p:cNvSpPr txBox="1"/>
            <p:nvPr/>
          </p:nvSpPr>
          <p:spPr>
            <a:xfrm>
              <a:off x="6626985" y="308425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55A314B-697C-472E-A2FE-31A25962F0DA}"/>
                </a:ext>
              </a:extLst>
            </p:cNvPr>
            <p:cNvSpPr txBox="1"/>
            <p:nvPr/>
          </p:nvSpPr>
          <p:spPr>
            <a:xfrm>
              <a:off x="5807293" y="341849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4E306AC-59E3-44BA-86FD-3B29F271851F}"/>
                </a:ext>
              </a:extLst>
            </p:cNvPr>
            <p:cNvSpPr txBox="1"/>
            <p:nvPr/>
          </p:nvSpPr>
          <p:spPr>
            <a:xfrm>
              <a:off x="7370696" y="344763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AF3FECF-F8AD-4D01-973B-9117ED3E9EDD}"/>
                </a:ext>
              </a:extLst>
            </p:cNvPr>
            <p:cNvSpPr txBox="1"/>
            <p:nvPr/>
          </p:nvSpPr>
          <p:spPr>
            <a:xfrm>
              <a:off x="7922550" y="344763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CCC09AC-CFD3-48DE-9230-44DF02F5ADE9}"/>
                </a:ext>
              </a:extLst>
            </p:cNvPr>
            <p:cNvSpPr txBox="1"/>
            <p:nvPr/>
          </p:nvSpPr>
          <p:spPr>
            <a:xfrm>
              <a:off x="7241242" y="30834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40F78DD-06B8-427E-AABF-AC4CD27A4ED0}"/>
                </a:ext>
              </a:extLst>
            </p:cNvPr>
            <p:cNvSpPr txBox="1"/>
            <p:nvPr/>
          </p:nvSpPr>
          <p:spPr>
            <a:xfrm>
              <a:off x="6279321" y="34360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468EAD5-6282-4A72-B46C-E50D05DB3961}"/>
                </a:ext>
              </a:extLst>
            </p:cNvPr>
            <p:cNvSpPr/>
            <p:nvPr/>
          </p:nvSpPr>
          <p:spPr>
            <a:xfrm>
              <a:off x="10302965" y="30308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5375DEA-A86E-49BD-ABF3-551157DE098D}"/>
                </a:ext>
              </a:extLst>
            </p:cNvPr>
            <p:cNvSpPr/>
            <p:nvPr/>
          </p:nvSpPr>
          <p:spPr>
            <a:xfrm>
              <a:off x="9340282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EA7BE21-845C-479A-9BC9-4F51CECBCD5E}"/>
                </a:ext>
              </a:extLst>
            </p:cNvPr>
            <p:cNvSpPr/>
            <p:nvPr/>
          </p:nvSpPr>
          <p:spPr>
            <a:xfrm>
              <a:off x="11354547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1D6B946-6839-4C4D-BF60-A6FC9AB830B2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>
            <a:xfrm flipH="1">
              <a:off x="9440966" y="3205008"/>
              <a:ext cx="891489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F41C361-56DF-454C-A7E7-F774A0CF1C37}"/>
                </a:ext>
              </a:extLst>
            </p:cNvPr>
            <p:cNvCxnSpPr>
              <a:cxnSpLocks/>
              <a:stCxn id="51" idx="5"/>
              <a:endCxn id="55" idx="0"/>
            </p:cNvCxnSpPr>
            <p:nvPr/>
          </p:nvCxnSpPr>
          <p:spPr>
            <a:xfrm>
              <a:off x="10474842" y="3205008"/>
              <a:ext cx="980389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30A32EB-0161-4487-B5CB-B19B56E89416}"/>
                </a:ext>
              </a:extLst>
            </p:cNvPr>
            <p:cNvCxnSpPr>
              <a:cxnSpLocks/>
              <a:stCxn id="52" idx="3"/>
              <a:endCxn id="110" idx="0"/>
            </p:cNvCxnSpPr>
            <p:nvPr/>
          </p:nvCxnSpPr>
          <p:spPr>
            <a:xfrm flipH="1">
              <a:off x="8997755" y="3507952"/>
              <a:ext cx="372017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2383286-0D52-4096-82AB-9352557519FF}"/>
                </a:ext>
              </a:extLst>
            </p:cNvPr>
            <p:cNvCxnSpPr>
              <a:cxnSpLocks/>
              <a:stCxn id="52" idx="5"/>
              <a:endCxn id="118" idx="0"/>
            </p:cNvCxnSpPr>
            <p:nvPr/>
          </p:nvCxnSpPr>
          <p:spPr>
            <a:xfrm>
              <a:off x="9512159" y="3507952"/>
              <a:ext cx="286252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1095331-5C36-45AE-AEC1-75E0655DB91F}"/>
                </a:ext>
              </a:extLst>
            </p:cNvPr>
            <p:cNvCxnSpPr>
              <a:cxnSpLocks/>
              <a:stCxn id="55" idx="3"/>
              <a:endCxn id="134" idx="7"/>
            </p:cNvCxnSpPr>
            <p:nvPr/>
          </p:nvCxnSpPr>
          <p:spPr>
            <a:xfrm flipH="1">
              <a:off x="10751715" y="3507952"/>
              <a:ext cx="632322" cy="260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9DE75D4-F947-4C55-B025-5AEB466D27FA}"/>
                </a:ext>
              </a:extLst>
            </p:cNvPr>
            <p:cNvCxnSpPr>
              <a:cxnSpLocks/>
              <a:stCxn id="55" idx="5"/>
              <a:endCxn id="126" idx="0"/>
            </p:cNvCxnSpPr>
            <p:nvPr/>
          </p:nvCxnSpPr>
          <p:spPr>
            <a:xfrm>
              <a:off x="11526424" y="3507952"/>
              <a:ext cx="223426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A804AFD-37F7-4A2C-AEDD-D8280CB1872C}"/>
                </a:ext>
              </a:extLst>
            </p:cNvPr>
            <p:cNvSpPr txBox="1"/>
            <p:nvPr/>
          </p:nvSpPr>
          <p:spPr>
            <a:xfrm>
              <a:off x="10012728" y="308425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03414BB-CDC0-448B-BDC3-CC69CE18E853}"/>
                </a:ext>
              </a:extLst>
            </p:cNvPr>
            <p:cNvSpPr txBox="1"/>
            <p:nvPr/>
          </p:nvSpPr>
          <p:spPr>
            <a:xfrm>
              <a:off x="9154937" y="341849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86B9EE1-08BA-462D-99B8-059D3CFD6461}"/>
                </a:ext>
              </a:extLst>
            </p:cNvPr>
            <p:cNvSpPr txBox="1"/>
            <p:nvPr/>
          </p:nvSpPr>
          <p:spPr>
            <a:xfrm>
              <a:off x="11102482" y="339012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BDB2BF2-07CC-4B1C-8132-A15B81C7520F}"/>
                </a:ext>
              </a:extLst>
            </p:cNvPr>
            <p:cNvSpPr txBox="1"/>
            <p:nvPr/>
          </p:nvSpPr>
          <p:spPr>
            <a:xfrm>
              <a:off x="11613640" y="34613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547DF89-60BF-4E29-B40A-676D6D0DA4B7}"/>
                </a:ext>
              </a:extLst>
            </p:cNvPr>
            <p:cNvSpPr txBox="1"/>
            <p:nvPr/>
          </p:nvSpPr>
          <p:spPr>
            <a:xfrm>
              <a:off x="10626985" y="30834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6C7EAB1-EB77-4534-9758-3E158307E1B9}"/>
                </a:ext>
              </a:extLst>
            </p:cNvPr>
            <p:cNvSpPr txBox="1"/>
            <p:nvPr/>
          </p:nvSpPr>
          <p:spPr>
            <a:xfrm>
              <a:off x="9626965" y="34360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3376545-A50E-4200-8909-BF56314B1F04}"/>
                </a:ext>
              </a:extLst>
            </p:cNvPr>
            <p:cNvSpPr/>
            <p:nvPr/>
          </p:nvSpPr>
          <p:spPr>
            <a:xfrm>
              <a:off x="8496370" y="271088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1FDE219-A895-45DF-B5F3-66D365DA618F}"/>
                </a:ext>
              </a:extLst>
            </p:cNvPr>
            <p:cNvCxnSpPr>
              <a:cxnSpLocks/>
              <a:stCxn id="70" idx="2"/>
              <a:endCxn id="32" idx="0"/>
            </p:cNvCxnSpPr>
            <p:nvPr/>
          </p:nvCxnSpPr>
          <p:spPr>
            <a:xfrm flipH="1">
              <a:off x="7017905" y="2812914"/>
              <a:ext cx="1478465" cy="217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45959D5-AE29-433A-ADBC-F52893047B60}"/>
                </a:ext>
              </a:extLst>
            </p:cNvPr>
            <p:cNvCxnSpPr>
              <a:cxnSpLocks/>
              <a:stCxn id="70" idx="6"/>
              <a:endCxn id="51" idx="0"/>
            </p:cNvCxnSpPr>
            <p:nvPr/>
          </p:nvCxnSpPr>
          <p:spPr>
            <a:xfrm>
              <a:off x="8697737" y="2812914"/>
              <a:ext cx="1705912" cy="217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C14E536-82AB-4EFF-9C6D-F04A28DDB77A}"/>
                </a:ext>
              </a:extLst>
            </p:cNvPr>
            <p:cNvSpPr txBox="1"/>
            <p:nvPr/>
          </p:nvSpPr>
          <p:spPr>
            <a:xfrm>
              <a:off x="7360413" y="27751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A3DCBBA-F6D8-41E3-8DE5-07F05F169E17}"/>
                </a:ext>
              </a:extLst>
            </p:cNvPr>
            <p:cNvSpPr txBox="1"/>
            <p:nvPr/>
          </p:nvSpPr>
          <p:spPr>
            <a:xfrm>
              <a:off x="9655853" y="278174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B79D32A-E913-4165-A4F8-27EB851A6430}"/>
                </a:ext>
              </a:extLst>
            </p:cNvPr>
            <p:cNvSpPr/>
            <p:nvPr/>
          </p:nvSpPr>
          <p:spPr>
            <a:xfrm>
              <a:off x="7162019" y="3709330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4B9D03-3E43-4ACE-8F62-F177884458C2}"/>
                </a:ext>
              </a:extLst>
            </p:cNvPr>
            <p:cNvSpPr/>
            <p:nvPr/>
          </p:nvSpPr>
          <p:spPr>
            <a:xfrm>
              <a:off x="6960652" y="404504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E1D3C23-9206-4947-8658-A1C1673EA319}"/>
                </a:ext>
              </a:extLst>
            </p:cNvPr>
            <p:cNvSpPr/>
            <p:nvPr/>
          </p:nvSpPr>
          <p:spPr>
            <a:xfrm>
              <a:off x="7363385" y="404504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F83513A-63F0-4E5F-BA56-D20CB7B1BD4C}"/>
                </a:ext>
              </a:extLst>
            </p:cNvPr>
            <p:cNvCxnSpPr>
              <a:stCxn id="76" idx="3"/>
              <a:endCxn id="77" idx="0"/>
            </p:cNvCxnSpPr>
            <p:nvPr/>
          </p:nvCxnSpPr>
          <p:spPr>
            <a:xfrm flipH="1">
              <a:off x="7061336" y="388350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C999E22-2465-41BC-99EC-08A6D37C4A26}"/>
                </a:ext>
              </a:extLst>
            </p:cNvPr>
            <p:cNvCxnSpPr>
              <a:stCxn id="76" idx="5"/>
              <a:endCxn id="78" idx="0"/>
            </p:cNvCxnSpPr>
            <p:nvPr/>
          </p:nvCxnSpPr>
          <p:spPr>
            <a:xfrm>
              <a:off x="7333896" y="388350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80CC033-8530-48E1-9961-75C15979A2EC}"/>
                </a:ext>
              </a:extLst>
            </p:cNvPr>
            <p:cNvSpPr txBox="1"/>
            <p:nvPr/>
          </p:nvSpPr>
          <p:spPr>
            <a:xfrm>
              <a:off x="6976673" y="37940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69F0634-47CE-461C-8FBA-0FC62FC5620A}"/>
                </a:ext>
              </a:extLst>
            </p:cNvPr>
            <p:cNvSpPr txBox="1"/>
            <p:nvPr/>
          </p:nvSpPr>
          <p:spPr>
            <a:xfrm>
              <a:off x="7448701" y="381159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FD01F24-2CA0-45E2-9C06-26366DA5BC77}"/>
                </a:ext>
              </a:extLst>
            </p:cNvPr>
            <p:cNvSpPr/>
            <p:nvPr/>
          </p:nvSpPr>
          <p:spPr>
            <a:xfrm>
              <a:off x="8189480" y="3703582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45C71E4-680F-45F8-8F14-CD68CC3E6171}"/>
                </a:ext>
              </a:extLst>
            </p:cNvPr>
            <p:cNvSpPr/>
            <p:nvPr/>
          </p:nvSpPr>
          <p:spPr>
            <a:xfrm>
              <a:off x="7988113" y="4039296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ED85D87-8CEB-46D5-AF43-9A5A9822878D}"/>
                </a:ext>
              </a:extLst>
            </p:cNvPr>
            <p:cNvSpPr/>
            <p:nvPr/>
          </p:nvSpPr>
          <p:spPr>
            <a:xfrm>
              <a:off x="8390846" y="4039296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509EFA4-7CFA-48BE-904D-64945F76D9C5}"/>
                </a:ext>
              </a:extLst>
            </p:cNvPr>
            <p:cNvCxnSpPr>
              <a:stCxn id="86" idx="3"/>
              <a:endCxn id="87" idx="0"/>
            </p:cNvCxnSpPr>
            <p:nvPr/>
          </p:nvCxnSpPr>
          <p:spPr>
            <a:xfrm flipH="1">
              <a:off x="8088797" y="3877757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84F5A76-A9FF-4294-85B9-0CEA17355F1D}"/>
                </a:ext>
              </a:extLst>
            </p:cNvPr>
            <p:cNvCxnSpPr>
              <a:stCxn id="86" idx="5"/>
              <a:endCxn id="88" idx="0"/>
            </p:cNvCxnSpPr>
            <p:nvPr/>
          </p:nvCxnSpPr>
          <p:spPr>
            <a:xfrm>
              <a:off x="8361357" y="3877757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782CE99-3E4E-43F0-B92B-18E792F76DEA}"/>
                </a:ext>
              </a:extLst>
            </p:cNvPr>
            <p:cNvSpPr txBox="1"/>
            <p:nvPr/>
          </p:nvSpPr>
          <p:spPr>
            <a:xfrm>
              <a:off x="8004134" y="3788297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237E82A-368C-4383-ADC7-5F7FF86A6D0A}"/>
                </a:ext>
              </a:extLst>
            </p:cNvPr>
            <p:cNvSpPr txBox="1"/>
            <p:nvPr/>
          </p:nvSpPr>
          <p:spPr>
            <a:xfrm>
              <a:off x="8476162" y="380584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EA4911-C5BA-438E-BCDE-754B3B94ADBB}"/>
                </a:ext>
              </a:extLst>
            </p:cNvPr>
            <p:cNvSpPr/>
            <p:nvPr/>
          </p:nvSpPr>
          <p:spPr>
            <a:xfrm>
              <a:off x="6349382" y="37211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2E047DD-1B97-4AC2-82E1-15BE042C03B8}"/>
                </a:ext>
              </a:extLst>
            </p:cNvPr>
            <p:cNvSpPr/>
            <p:nvPr/>
          </p:nvSpPr>
          <p:spPr>
            <a:xfrm>
              <a:off x="6148015" y="405684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BB1D130-F8EC-4FB7-B0AF-6230845AAC4E}"/>
                </a:ext>
              </a:extLst>
            </p:cNvPr>
            <p:cNvSpPr/>
            <p:nvPr/>
          </p:nvSpPr>
          <p:spPr>
            <a:xfrm>
              <a:off x="6550748" y="405684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3B1679B-B291-4A22-AF60-F6E1314F42C5}"/>
                </a:ext>
              </a:extLst>
            </p:cNvPr>
            <p:cNvCxnSpPr>
              <a:stCxn id="94" idx="3"/>
              <a:endCxn id="95" idx="0"/>
            </p:cNvCxnSpPr>
            <p:nvPr/>
          </p:nvCxnSpPr>
          <p:spPr>
            <a:xfrm flipH="1">
              <a:off x="6248699" y="3895308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A34DC4A-D74C-4443-B177-7BA7381CE46F}"/>
                </a:ext>
              </a:extLst>
            </p:cNvPr>
            <p:cNvCxnSpPr>
              <a:stCxn id="94" idx="5"/>
              <a:endCxn id="96" idx="0"/>
            </p:cNvCxnSpPr>
            <p:nvPr/>
          </p:nvCxnSpPr>
          <p:spPr>
            <a:xfrm>
              <a:off x="6521259" y="3895308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89BC183-023C-4A63-B907-8D545BBB8560}"/>
                </a:ext>
              </a:extLst>
            </p:cNvPr>
            <p:cNvSpPr txBox="1"/>
            <p:nvPr/>
          </p:nvSpPr>
          <p:spPr>
            <a:xfrm>
              <a:off x="6164036" y="380584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5E632A5-70AE-4893-A3B3-5ADD1E1398C0}"/>
                </a:ext>
              </a:extLst>
            </p:cNvPr>
            <p:cNvSpPr txBox="1"/>
            <p:nvPr/>
          </p:nvSpPr>
          <p:spPr>
            <a:xfrm>
              <a:off x="6636064" y="382339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D530301-DDF8-4CD1-A8D4-294F5374C20E}"/>
                </a:ext>
              </a:extLst>
            </p:cNvPr>
            <p:cNvSpPr/>
            <p:nvPr/>
          </p:nvSpPr>
          <p:spPr>
            <a:xfrm>
              <a:off x="5624021" y="3673310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022CF08-7CDB-4A80-909E-635E338D8BDB}"/>
                </a:ext>
              </a:extLst>
            </p:cNvPr>
            <p:cNvSpPr/>
            <p:nvPr/>
          </p:nvSpPr>
          <p:spPr>
            <a:xfrm>
              <a:off x="5422654" y="400902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2C3AF4C-D79F-4203-8398-B72961741198}"/>
                </a:ext>
              </a:extLst>
            </p:cNvPr>
            <p:cNvSpPr/>
            <p:nvPr/>
          </p:nvSpPr>
          <p:spPr>
            <a:xfrm>
              <a:off x="5825387" y="400902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68373D5-BA51-4CC5-9E05-4592F856ED86}"/>
                </a:ext>
              </a:extLst>
            </p:cNvPr>
            <p:cNvCxnSpPr>
              <a:stCxn id="102" idx="3"/>
              <a:endCxn id="103" idx="0"/>
            </p:cNvCxnSpPr>
            <p:nvPr/>
          </p:nvCxnSpPr>
          <p:spPr>
            <a:xfrm flipH="1">
              <a:off x="5523338" y="384748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4696B6C2-8F06-46F6-8D5C-5483372AF5FF}"/>
                </a:ext>
              </a:extLst>
            </p:cNvPr>
            <p:cNvCxnSpPr>
              <a:stCxn id="102" idx="5"/>
              <a:endCxn id="104" idx="0"/>
            </p:cNvCxnSpPr>
            <p:nvPr/>
          </p:nvCxnSpPr>
          <p:spPr>
            <a:xfrm>
              <a:off x="5795898" y="384748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2A9732-8540-4BAC-B954-CFECD0A38D09}"/>
                </a:ext>
              </a:extLst>
            </p:cNvPr>
            <p:cNvSpPr txBox="1"/>
            <p:nvPr/>
          </p:nvSpPr>
          <p:spPr>
            <a:xfrm>
              <a:off x="5438675" y="375802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B44E0D5-C824-4EB6-A7A9-C8D4A40E6398}"/>
                </a:ext>
              </a:extLst>
            </p:cNvPr>
            <p:cNvSpPr txBox="1"/>
            <p:nvPr/>
          </p:nvSpPr>
          <p:spPr>
            <a:xfrm>
              <a:off x="5910703" y="37755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F636061D-4A9C-44C1-86BA-78CD5DAC0651}"/>
                </a:ext>
              </a:extLst>
            </p:cNvPr>
            <p:cNvSpPr/>
            <p:nvPr/>
          </p:nvSpPr>
          <p:spPr>
            <a:xfrm>
              <a:off x="8897071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E236812-03F8-43D6-BBC8-8DFB94445B89}"/>
                </a:ext>
              </a:extLst>
            </p:cNvPr>
            <p:cNvSpPr/>
            <p:nvPr/>
          </p:nvSpPr>
          <p:spPr>
            <a:xfrm>
              <a:off x="8695704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2035B8A8-D686-4FB7-A968-A39F31E4686C}"/>
                </a:ext>
              </a:extLst>
            </p:cNvPr>
            <p:cNvSpPr/>
            <p:nvPr/>
          </p:nvSpPr>
          <p:spPr>
            <a:xfrm>
              <a:off x="9098437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406B771-45BA-4F8B-AC4E-1D231BA51D98}"/>
                </a:ext>
              </a:extLst>
            </p:cNvPr>
            <p:cNvCxnSpPr>
              <a:stCxn id="110" idx="3"/>
              <a:endCxn id="111" idx="0"/>
            </p:cNvCxnSpPr>
            <p:nvPr/>
          </p:nvCxnSpPr>
          <p:spPr>
            <a:xfrm flipH="1">
              <a:off x="8796388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00162E1-A7D4-4B2D-A5E1-32A8D0AFE1A2}"/>
                </a:ext>
              </a:extLst>
            </p:cNvPr>
            <p:cNvCxnSpPr>
              <a:stCxn id="110" idx="5"/>
              <a:endCxn id="112" idx="0"/>
            </p:cNvCxnSpPr>
            <p:nvPr/>
          </p:nvCxnSpPr>
          <p:spPr>
            <a:xfrm>
              <a:off x="9068948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B43913D-7B2F-4A05-A249-8D13AC4C293E}"/>
                </a:ext>
              </a:extLst>
            </p:cNvPr>
            <p:cNvSpPr txBox="1"/>
            <p:nvPr/>
          </p:nvSpPr>
          <p:spPr>
            <a:xfrm>
              <a:off x="8711725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FEF82B2-0B5F-4526-B869-C0B9477A7B0E}"/>
                </a:ext>
              </a:extLst>
            </p:cNvPr>
            <p:cNvSpPr txBox="1"/>
            <p:nvPr/>
          </p:nvSpPr>
          <p:spPr>
            <a:xfrm>
              <a:off x="9183753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B861890-5690-4B3E-93FF-17C5C229D63F}"/>
                </a:ext>
              </a:extLst>
            </p:cNvPr>
            <p:cNvSpPr/>
            <p:nvPr/>
          </p:nvSpPr>
          <p:spPr>
            <a:xfrm>
              <a:off x="9697727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07FEB11-D044-4099-B404-0CA5192335A5}"/>
                </a:ext>
              </a:extLst>
            </p:cNvPr>
            <p:cNvSpPr/>
            <p:nvPr/>
          </p:nvSpPr>
          <p:spPr>
            <a:xfrm>
              <a:off x="9496360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C0B2217-9FC5-4A0C-A8C1-DA30FCD1B3D3}"/>
                </a:ext>
              </a:extLst>
            </p:cNvPr>
            <p:cNvSpPr/>
            <p:nvPr/>
          </p:nvSpPr>
          <p:spPr>
            <a:xfrm>
              <a:off x="9899093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F60A1E4-AC83-4C22-A411-DF2498D001F0}"/>
                </a:ext>
              </a:extLst>
            </p:cNvPr>
            <p:cNvCxnSpPr>
              <a:stCxn id="118" idx="3"/>
              <a:endCxn id="119" idx="0"/>
            </p:cNvCxnSpPr>
            <p:nvPr/>
          </p:nvCxnSpPr>
          <p:spPr>
            <a:xfrm flipH="1">
              <a:off x="9597044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5D55C69-B8E6-454E-A833-ED073881A5BE}"/>
                </a:ext>
              </a:extLst>
            </p:cNvPr>
            <p:cNvCxnSpPr>
              <a:stCxn id="118" idx="5"/>
              <a:endCxn id="120" idx="0"/>
            </p:cNvCxnSpPr>
            <p:nvPr/>
          </p:nvCxnSpPr>
          <p:spPr>
            <a:xfrm>
              <a:off x="9869604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730534A-B0B7-4F73-A4C8-BE904C2CDCE2}"/>
                </a:ext>
              </a:extLst>
            </p:cNvPr>
            <p:cNvSpPr txBox="1"/>
            <p:nvPr/>
          </p:nvSpPr>
          <p:spPr>
            <a:xfrm>
              <a:off x="9512381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75D2C0D-D421-4880-860C-0C57A24CBF4F}"/>
                </a:ext>
              </a:extLst>
            </p:cNvPr>
            <p:cNvSpPr txBox="1"/>
            <p:nvPr/>
          </p:nvSpPr>
          <p:spPr>
            <a:xfrm>
              <a:off x="9984409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E79A493-052B-4C5F-B690-EC6658BF0DDD}"/>
                </a:ext>
              </a:extLst>
            </p:cNvPr>
            <p:cNvSpPr/>
            <p:nvPr/>
          </p:nvSpPr>
          <p:spPr>
            <a:xfrm>
              <a:off x="11649166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EFCCCE2-6B9E-4899-B6F7-647F976BE637}"/>
                </a:ext>
              </a:extLst>
            </p:cNvPr>
            <p:cNvSpPr/>
            <p:nvPr/>
          </p:nvSpPr>
          <p:spPr>
            <a:xfrm>
              <a:off x="11447799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C74581F-95BD-4C72-937D-2C82E38D24AE}"/>
                </a:ext>
              </a:extLst>
            </p:cNvPr>
            <p:cNvSpPr/>
            <p:nvPr/>
          </p:nvSpPr>
          <p:spPr>
            <a:xfrm>
              <a:off x="11850532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212F083-BD5A-446D-82CF-8C96D4F1BBA3}"/>
                </a:ext>
              </a:extLst>
            </p:cNvPr>
            <p:cNvCxnSpPr>
              <a:stCxn id="126" idx="3"/>
              <a:endCxn id="127" idx="0"/>
            </p:cNvCxnSpPr>
            <p:nvPr/>
          </p:nvCxnSpPr>
          <p:spPr>
            <a:xfrm flipH="1">
              <a:off x="11548483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385A04D-05AF-4D01-9833-A131DEE3C99C}"/>
                </a:ext>
              </a:extLst>
            </p:cNvPr>
            <p:cNvCxnSpPr>
              <a:stCxn id="126" idx="5"/>
              <a:endCxn id="128" idx="0"/>
            </p:cNvCxnSpPr>
            <p:nvPr/>
          </p:nvCxnSpPr>
          <p:spPr>
            <a:xfrm>
              <a:off x="11821043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D7D977D-1ED7-4F48-877E-0862B90DDE74}"/>
                </a:ext>
              </a:extLst>
            </p:cNvPr>
            <p:cNvSpPr txBox="1"/>
            <p:nvPr/>
          </p:nvSpPr>
          <p:spPr>
            <a:xfrm>
              <a:off x="11463820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F0E98DD-099D-4A66-8417-627326BF03E0}"/>
                </a:ext>
              </a:extLst>
            </p:cNvPr>
            <p:cNvSpPr txBox="1"/>
            <p:nvPr/>
          </p:nvSpPr>
          <p:spPr>
            <a:xfrm>
              <a:off x="11935848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C670879-7CA2-4683-90E7-AA29E4E3B1A0}"/>
                </a:ext>
              </a:extLst>
            </p:cNvPr>
            <p:cNvSpPr/>
            <p:nvPr/>
          </p:nvSpPr>
          <p:spPr>
            <a:xfrm>
              <a:off x="10579838" y="373861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6B24F465-C817-4609-921B-CF9BD7C9D57F}"/>
                </a:ext>
              </a:extLst>
            </p:cNvPr>
            <p:cNvSpPr/>
            <p:nvPr/>
          </p:nvSpPr>
          <p:spPr>
            <a:xfrm>
              <a:off x="10378471" y="4074331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E743BFD-6B5F-4815-92A1-96AC24CAEE05}"/>
                </a:ext>
              </a:extLst>
            </p:cNvPr>
            <p:cNvSpPr/>
            <p:nvPr/>
          </p:nvSpPr>
          <p:spPr>
            <a:xfrm>
              <a:off x="10781204" y="4074331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9F3E625-B326-4D72-9E40-4A27990AADA3}"/>
                </a:ext>
              </a:extLst>
            </p:cNvPr>
            <p:cNvCxnSpPr>
              <a:stCxn id="134" idx="3"/>
              <a:endCxn id="135" idx="0"/>
            </p:cNvCxnSpPr>
            <p:nvPr/>
          </p:nvCxnSpPr>
          <p:spPr>
            <a:xfrm flipH="1">
              <a:off x="10479155" y="3912792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D2F0D3A-E0DA-4C7A-91AF-DF3A1C5FC7E0}"/>
                </a:ext>
              </a:extLst>
            </p:cNvPr>
            <p:cNvCxnSpPr>
              <a:stCxn id="134" idx="5"/>
              <a:endCxn id="136" idx="0"/>
            </p:cNvCxnSpPr>
            <p:nvPr/>
          </p:nvCxnSpPr>
          <p:spPr>
            <a:xfrm>
              <a:off x="10751715" y="3912792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62938A7-3578-401A-BF9F-3A28977CED77}"/>
                </a:ext>
              </a:extLst>
            </p:cNvPr>
            <p:cNvSpPr txBox="1"/>
            <p:nvPr/>
          </p:nvSpPr>
          <p:spPr>
            <a:xfrm>
              <a:off x="10394492" y="382333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B2216F-AFAD-4C3E-8B8C-8447948DDE2D}"/>
                </a:ext>
              </a:extLst>
            </p:cNvPr>
            <p:cNvSpPr txBox="1"/>
            <p:nvPr/>
          </p:nvSpPr>
          <p:spPr>
            <a:xfrm>
              <a:off x="10866520" y="38408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4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234497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算法概述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1245409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1-1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求渐近表达式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21+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𝑙𝑜𝑔𝑛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1245409"/>
                <a:ext cx="10515600" cy="5481961"/>
              </a:xfrm>
              <a:blipFill>
                <a:blip r:embed="rId2"/>
                <a:stretch>
                  <a:fillRect l="-638" t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330061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算法概述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1340973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1-3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求下列函数的渐进表达式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按照渐近阶从低到高：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1-8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计算时间下界为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上界未可知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1340973"/>
                <a:ext cx="10515600" cy="5481961"/>
              </a:xfrm>
              <a:blipFill>
                <a:blip r:embed="rId2"/>
                <a:stretch>
                  <a:fillRect l="-638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3" y="240395"/>
            <a:ext cx="7480662" cy="1100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2" y="4653980"/>
            <a:ext cx="11177496" cy="18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" y="278041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349" y="1288953"/>
                <a:ext cx="7147560" cy="5481961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的调整不正确，举例说明，如：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陷入循环。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的调整不正确，举例说明，如：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此时不满足循环条件，退出循环，而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!=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，返回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的调整不正确，与（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）的问题相同，返回错误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49" y="1288953"/>
                <a:ext cx="7147560" cy="5481961"/>
              </a:xfrm>
              <a:blipFill>
                <a:blip r:embed="rId2"/>
                <a:stretch>
                  <a:fillRect l="-85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40" y="0"/>
            <a:ext cx="4625382" cy="4319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18" y="703599"/>
            <a:ext cx="4625382" cy="4465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862" y="1424449"/>
            <a:ext cx="4630092" cy="44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7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1376039"/>
                <a:ext cx="6895012" cy="5481961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的调整不正确，与（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）的问题相同，陷入循环。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）算法正确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调整不正确，相较于（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）在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调整的时候存在差异，可能会出现越界情况，如：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已经越界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1376039"/>
                <a:ext cx="6895012" cy="5481961"/>
              </a:xfrm>
              <a:blipFill>
                <a:blip r:embed="rId2"/>
                <a:stretch>
                  <a:fillRect l="-884" t="-890" r="-4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995" y="0"/>
            <a:ext cx="4781006" cy="5702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995" y="776408"/>
            <a:ext cx="4781006" cy="56530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995" y="1581370"/>
            <a:ext cx="4781005" cy="52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1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890" y="1376038"/>
                <a:ext cx="7069183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调整不正确，可能会陷入死循环，如：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陷入循环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890" y="1376038"/>
                <a:ext cx="7069183" cy="5481961"/>
              </a:xfrm>
              <a:blipFill>
                <a:blip r:embed="rId2"/>
                <a:stretch>
                  <a:fillRect l="-862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5" y="0"/>
            <a:ext cx="4962475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2-7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计算多项式系数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，计算出满足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=…=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的多项式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用分治法可以将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次多项式转换为两个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多项式的乘积。设计算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次多项式所需的时间为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000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可以使用主定理的方法进行求解得到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638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6" y="4791123"/>
            <a:ext cx="8902105" cy="20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2-14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码分治算法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码是一个长度为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的序列。序列中无相同元素，每个元素都是长度为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位的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，相邻元素恰好只有一位不同。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那么归纳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码公式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660F2B-BFF8-496A-8392-DB5D0F266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059153"/>
                  </p:ext>
                </p:extLst>
              </p:nvPr>
            </p:nvGraphicFramePr>
            <p:xfrm>
              <a:off x="984435" y="3285313"/>
              <a:ext cx="10369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52">
                      <a:extLst>
                        <a:ext uri="{9D8B030D-6E8A-4147-A177-3AD203B41FA5}">
                          <a16:colId xmlns:a16="http://schemas.microsoft.com/office/drawing/2014/main" val="14174931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78866983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72076955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97356565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616326751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29373328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11991772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49002904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1925640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长度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786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34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57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660F2B-BFF8-496A-8392-DB5D0F266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059153"/>
                  </p:ext>
                </p:extLst>
              </p:nvPr>
            </p:nvGraphicFramePr>
            <p:xfrm>
              <a:off x="984435" y="3285313"/>
              <a:ext cx="10369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52">
                      <a:extLst>
                        <a:ext uri="{9D8B030D-6E8A-4147-A177-3AD203B41FA5}">
                          <a16:colId xmlns:a16="http://schemas.microsoft.com/office/drawing/2014/main" val="14174931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78866983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72076955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97356565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616326751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29373328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11991772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49002904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1925640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长度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786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04839" r="-8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104839" r="-7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104839" r="-6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08197" r="-8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208197" r="-7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208197" r="-6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29" t="-208197" r="-5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8421" t="-208197" r="-4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34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08197" r="-8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308197" r="-7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308197" r="-6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29" t="-308197" r="-5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8421" t="-308197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058" t="-308197" r="-3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1058" t="-308197" r="-2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1058" t="-308197" r="-1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1058" t="-308197" r="-211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657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8426B53-11BD-4EA7-930C-34DDCE12682C}"/>
              </a:ext>
            </a:extLst>
          </p:cNvPr>
          <p:cNvSpPr/>
          <p:nvPr/>
        </p:nvSpPr>
        <p:spPr>
          <a:xfrm>
            <a:off x="2603500" y="3752849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6E072-1D72-4837-B74A-446306FEB7E4}"/>
              </a:ext>
            </a:extLst>
          </p:cNvPr>
          <p:cNvSpPr/>
          <p:nvPr/>
        </p:nvSpPr>
        <p:spPr>
          <a:xfrm>
            <a:off x="3756025" y="3752849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22B7C-06F5-4A57-A6BB-AF29F7664732}"/>
              </a:ext>
            </a:extLst>
          </p:cNvPr>
          <p:cNvSpPr/>
          <p:nvPr/>
        </p:nvSpPr>
        <p:spPr>
          <a:xfrm>
            <a:off x="2665597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C063F-2866-4787-AF58-6A58A81E7273}"/>
              </a:ext>
            </a:extLst>
          </p:cNvPr>
          <p:cNvSpPr/>
          <p:nvPr/>
        </p:nvSpPr>
        <p:spPr>
          <a:xfrm>
            <a:off x="3808412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D77C7A-FD21-4C4F-A402-5E8251A3C370}"/>
              </a:ext>
            </a:extLst>
          </p:cNvPr>
          <p:cNvSpPr/>
          <p:nvPr/>
        </p:nvSpPr>
        <p:spPr>
          <a:xfrm>
            <a:off x="4970647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6A2212-49B0-448E-942E-4EA006A86E07}"/>
              </a:ext>
            </a:extLst>
          </p:cNvPr>
          <p:cNvSpPr/>
          <p:nvPr/>
        </p:nvSpPr>
        <p:spPr>
          <a:xfrm>
            <a:off x="6116731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4669CA-BBEE-46E9-8900-D47719659C85}"/>
              </a:ext>
            </a:extLst>
          </p:cNvPr>
          <p:cNvCxnSpPr>
            <a:cxnSpLocks/>
          </p:cNvCxnSpPr>
          <p:nvPr/>
        </p:nvCxnSpPr>
        <p:spPr>
          <a:xfrm>
            <a:off x="2717984" y="3943926"/>
            <a:ext cx="52388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369359-FCDA-4C3B-9E8C-AC43DD418AA1}"/>
              </a:ext>
            </a:extLst>
          </p:cNvPr>
          <p:cNvCxnSpPr>
            <a:cxnSpLocks/>
          </p:cNvCxnSpPr>
          <p:nvPr/>
        </p:nvCxnSpPr>
        <p:spPr>
          <a:xfrm>
            <a:off x="2717981" y="3943926"/>
            <a:ext cx="3378019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B8033A-0B0D-47DC-8AA5-F57705041E1D}"/>
              </a:ext>
            </a:extLst>
          </p:cNvPr>
          <p:cNvCxnSpPr>
            <a:cxnSpLocks/>
          </p:cNvCxnSpPr>
          <p:nvPr/>
        </p:nvCxnSpPr>
        <p:spPr>
          <a:xfrm>
            <a:off x="3860799" y="3950852"/>
            <a:ext cx="52388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A0599A-73B9-4DBE-BC51-AF562ECC6904}"/>
              </a:ext>
            </a:extLst>
          </p:cNvPr>
          <p:cNvCxnSpPr>
            <a:cxnSpLocks/>
          </p:cNvCxnSpPr>
          <p:nvPr/>
        </p:nvCxnSpPr>
        <p:spPr>
          <a:xfrm>
            <a:off x="3860796" y="3950852"/>
            <a:ext cx="1109848" cy="16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FDF44CE-DCAB-4F70-8172-8AB124326D89}"/>
              </a:ext>
            </a:extLst>
          </p:cNvPr>
          <p:cNvSpPr/>
          <p:nvPr/>
        </p:nvSpPr>
        <p:spPr>
          <a:xfrm>
            <a:off x="2534628" y="4126544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38FFF6-A772-4A1F-83B1-06CE8212D37E}"/>
              </a:ext>
            </a:extLst>
          </p:cNvPr>
          <p:cNvSpPr/>
          <p:nvPr/>
        </p:nvSpPr>
        <p:spPr>
          <a:xfrm>
            <a:off x="3677443" y="4123943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88B392-6CCF-4524-90C7-946556DBE036}"/>
              </a:ext>
            </a:extLst>
          </p:cNvPr>
          <p:cNvSpPr/>
          <p:nvPr/>
        </p:nvSpPr>
        <p:spPr>
          <a:xfrm>
            <a:off x="4835709" y="4123943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CBDE9F-D5DC-4217-B910-718D36A03E0A}"/>
              </a:ext>
            </a:extLst>
          </p:cNvPr>
          <p:cNvSpPr/>
          <p:nvPr/>
        </p:nvSpPr>
        <p:spPr>
          <a:xfrm>
            <a:off x="5982162" y="4126302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2-14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码分治算法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利用分治思想，可得：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可使用代入法得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976</Words>
  <Application>Microsoft Office PowerPoint</Application>
  <PresentationFormat>宽屏</PresentationFormat>
  <Paragraphs>375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算法设计与分析</vt:lpstr>
      <vt:lpstr>第1章 算法概述</vt:lpstr>
      <vt:lpstr>第1章 算法概述</vt:lpstr>
      <vt:lpstr>第2章 递归与分治策略</vt:lpstr>
      <vt:lpstr>第2章 递归与分治策略</vt:lpstr>
      <vt:lpstr>第2章 递归与分治策略</vt:lpstr>
      <vt:lpstr>第2章 递归与分治策略</vt:lpstr>
      <vt:lpstr>第2章 递归与分治策略</vt:lpstr>
      <vt:lpstr>第2章 递归与分治策略</vt:lpstr>
      <vt:lpstr>第6章 分支限界法</vt:lpstr>
      <vt:lpstr>第6章 分支限界法</vt:lpstr>
      <vt:lpstr>第6章 分支限界法</vt:lpstr>
      <vt:lpstr>第6章 分支限界法</vt:lpstr>
      <vt:lpstr>第6章 分支限界法</vt:lpstr>
      <vt:lpstr>第6章 分支限界法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夏 鹏飞</dc:creator>
  <cp:lastModifiedBy>夏鹏飞</cp:lastModifiedBy>
  <cp:revision>443</cp:revision>
  <dcterms:created xsi:type="dcterms:W3CDTF">2019-05-26T02:39:42Z</dcterms:created>
  <dcterms:modified xsi:type="dcterms:W3CDTF">2020-05-20T06:08:03Z</dcterms:modified>
</cp:coreProperties>
</file>