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y="6858000" cx="12192000"/>
  <p:notesSz cx="6858000" cy="9144000"/>
  <p:embeddedFontLst>
    <p:embeddedFont>
      <p:font typeface="Helvetica Neue"/>
      <p:regular r:id="rId30"/>
      <p:bold r:id="rId31"/>
      <p:italic r:id="rId32"/>
      <p:boldItalic r:id="rId33"/>
    </p:embeddedFont>
    <p:embeddedFont>
      <p:font typeface="Helvetica Neue Light"/>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38" roundtripDataSignature="AMtx7mglxHLd9U3AG/Z9jk5FfQN9bFVp7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3BE11C03-DC97-4BDB-9CE6-A62E0E2C838F}">
  <a:tblStyle styleId="{3BE11C03-DC97-4BDB-9CE6-A62E0E2C838F}" styleName="Table_0">
    <a:wholeTbl>
      <a:tcTxStyle b="off" i="off">
        <a:font>
          <a:latin typeface="Arial"/>
          <a:ea typeface="Arial"/>
          <a:cs typeface="Arial"/>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6E8ED"/>
          </a:solidFill>
        </a:fill>
      </a:tcStyle>
    </a:wholeTbl>
    <a:band1H>
      <a:tcTxStyle b="off" i="off"/>
      <a:tcStyle>
        <a:fill>
          <a:solidFill>
            <a:srgbClr val="CACFD9"/>
          </a:solidFill>
        </a:fill>
      </a:tcStyle>
    </a:band1H>
    <a:band2H>
      <a:tcTxStyle b="off" i="off"/>
    </a:band2H>
    <a:band1V>
      <a:tcTxStyle b="off" i="off"/>
      <a:tcStyle>
        <a:fill>
          <a:solidFill>
            <a:srgbClr val="CACFD9"/>
          </a:solidFill>
        </a:fill>
      </a:tcStyle>
    </a:band1V>
    <a:band2V>
      <a:tcTxStyle b="off" i="off"/>
    </a:band2V>
    <a:lastCol>
      <a:tcTxStyle b="on" i="off">
        <a:font>
          <a:latin typeface="Arial"/>
          <a:ea typeface="Arial"/>
          <a:cs typeface="Arial"/>
        </a:font>
        <a:schemeClr val="lt1"/>
      </a:tcTxStyle>
      <a:tcStyle>
        <a:fill>
          <a:solidFill>
            <a:schemeClr val="accent1"/>
          </a:solidFill>
        </a:fill>
      </a:tcStyle>
    </a:lastCol>
    <a:firstCol>
      <a:tcTxStyle b="on" i="off">
        <a:font>
          <a:latin typeface="Arial"/>
          <a:ea typeface="Arial"/>
          <a:cs typeface="Arial"/>
        </a:font>
        <a:schemeClr val="lt1"/>
      </a:tcTxStyle>
      <a:tcStyle>
        <a:fill>
          <a:solidFill>
            <a:schemeClr val="accent1"/>
          </a:solidFill>
        </a:fill>
      </a:tcStyle>
    </a:firstCol>
    <a:lastRow>
      <a:tcTxStyle b="on" i="off">
        <a:font>
          <a:latin typeface="Arial"/>
          <a:ea typeface="Arial"/>
          <a:cs typeface="Arial"/>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b="off" i="off"/>
    </a:seCell>
    <a:swCell>
      <a:tcTxStyle b="off" i="off"/>
    </a:swCell>
    <a:firstRow>
      <a:tcTxStyle b="on" i="off">
        <a:font>
          <a:latin typeface="Arial"/>
          <a:ea typeface="Arial"/>
          <a:cs typeface="Arial"/>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b="off" i="off"/>
    </a:neCell>
    <a:nwCell>
      <a:tcTxStyle b="off" i="off"/>
    </a:nwCell>
  </a:tblStyle>
  <a:tblStyle styleId="{D7AB8EFE-B0F9-47DE-9C41-4E333CBF5121}" styleName="Table_1">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HelveticaNeue-bold.fntdata"/><Relationship Id="rId30" Type="http://schemas.openxmlformats.org/officeDocument/2006/relationships/font" Target="fonts/HelveticaNeue-regular.fntdata"/><Relationship Id="rId11" Type="http://schemas.openxmlformats.org/officeDocument/2006/relationships/slide" Target="slides/slide6.xml"/><Relationship Id="rId33" Type="http://schemas.openxmlformats.org/officeDocument/2006/relationships/font" Target="fonts/HelveticaNeue-boldItalic.fntdata"/><Relationship Id="rId10" Type="http://schemas.openxmlformats.org/officeDocument/2006/relationships/slide" Target="slides/slide5.xml"/><Relationship Id="rId32" Type="http://schemas.openxmlformats.org/officeDocument/2006/relationships/font" Target="fonts/HelveticaNeue-italic.fntdata"/><Relationship Id="rId13" Type="http://schemas.openxmlformats.org/officeDocument/2006/relationships/slide" Target="slides/slide8.xml"/><Relationship Id="rId35" Type="http://schemas.openxmlformats.org/officeDocument/2006/relationships/font" Target="fonts/HelveticaNeueLight-bold.fntdata"/><Relationship Id="rId12" Type="http://schemas.openxmlformats.org/officeDocument/2006/relationships/slide" Target="slides/slide7.xml"/><Relationship Id="rId34" Type="http://schemas.openxmlformats.org/officeDocument/2006/relationships/font" Target="fonts/HelveticaNeueLight-regular.fntdata"/><Relationship Id="rId15" Type="http://schemas.openxmlformats.org/officeDocument/2006/relationships/slide" Target="slides/slide10.xml"/><Relationship Id="rId37" Type="http://schemas.openxmlformats.org/officeDocument/2006/relationships/font" Target="fonts/HelveticaNeueLight-boldItalic.fntdata"/><Relationship Id="rId14" Type="http://schemas.openxmlformats.org/officeDocument/2006/relationships/slide" Target="slides/slide9.xml"/><Relationship Id="rId36" Type="http://schemas.openxmlformats.org/officeDocument/2006/relationships/font" Target="fonts/HelveticaNeueLight-italic.fntdata"/><Relationship Id="rId17" Type="http://schemas.openxmlformats.org/officeDocument/2006/relationships/slide" Target="slides/slide12.xml"/><Relationship Id="rId16" Type="http://schemas.openxmlformats.org/officeDocument/2006/relationships/slide" Target="slides/slide11.xml"/><Relationship Id="rId38" Type="http://customschemas.google.com/relationships/presentationmetadata" Target="meta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png"/></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nvSpPr>
        <p:spPr>
          <a:xfrm>
            <a:off x="0" y="8919258"/>
            <a:ext cx="6858000" cy="257399"/>
          </a:xfrm>
          <a:prstGeom prst="rect">
            <a:avLst/>
          </a:prstGeom>
          <a:solidFill>
            <a:srgbClr val="14355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800"/>
              <a:buFont typeface="Arial"/>
              <a:buNone/>
            </a:pPr>
            <a:r>
              <a:rPr b="1" i="0" lang="sv-SE" sz="800" u="none" cap="none" strike="noStrike">
                <a:solidFill>
                  <a:schemeClr val="lt1"/>
                </a:solidFill>
                <a:latin typeface="Arial"/>
                <a:ea typeface="Arial"/>
                <a:cs typeface="Arial"/>
                <a:sym typeface="Arial"/>
              </a:rPr>
              <a:t>  LULEÅ UNIVERSITY OF TECHNOLOGY</a:t>
            </a:r>
            <a:endParaRPr b="0" i="0" sz="1400" u="none" cap="none" strike="noStrike">
              <a:solidFill>
                <a:srgbClr val="000000"/>
              </a:solidFill>
              <a:latin typeface="Arial"/>
              <a:ea typeface="Arial"/>
              <a:cs typeface="Arial"/>
              <a:sym typeface="Arial"/>
            </a:endParaRPr>
          </a:p>
        </p:txBody>
      </p:sp>
      <p:sp>
        <p:nvSpPr>
          <p:cNvPr id="4" name="Google Shape;4;n"/>
          <p:cNvSpPr/>
          <p:nvPr/>
        </p:nvSpPr>
        <p:spPr>
          <a:xfrm>
            <a:off x="0" y="282500"/>
            <a:ext cx="6858000" cy="2199886"/>
          </a:xfrm>
          <a:prstGeom prst="rect">
            <a:avLst/>
          </a:prstGeom>
          <a:solidFill>
            <a:srgbClr val="E6EDF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sv-SE" sz="1800" u="none" cap="none" strike="noStrike">
                <a:solidFill>
                  <a:schemeClr val="lt1"/>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p:txBody>
      </p:sp>
      <p:sp>
        <p:nvSpPr>
          <p:cNvPr id="5" name="Google Shape;5;n"/>
          <p:cNvSpPr txBox="1"/>
          <p:nvPr>
            <p:ph idx="2" type="hdr"/>
          </p:nvPr>
        </p:nvSpPr>
        <p:spPr>
          <a:xfrm>
            <a:off x="0" y="-62049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900" u="none" cap="none" strike="noStrike">
                <a:solidFill>
                  <a:srgbClr val="8AA5BE"/>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6" name="Google Shape;6;n"/>
          <p:cNvSpPr txBox="1"/>
          <p:nvPr>
            <p:ph idx="10" type="dt"/>
          </p:nvPr>
        </p:nvSpPr>
        <p:spPr>
          <a:xfrm>
            <a:off x="5291117" y="8929925"/>
            <a:ext cx="1092221" cy="257399"/>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900" u="none" cap="none" strike="noStrike">
                <a:solidFill>
                  <a:srgbClr val="587A9B"/>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7" name="Google Shape;7;n"/>
          <p:cNvSpPr/>
          <p:nvPr>
            <p:ph idx="3" type="sldImg"/>
          </p:nvPr>
        </p:nvSpPr>
        <p:spPr>
          <a:xfrm>
            <a:off x="1849210" y="458788"/>
            <a:ext cx="3159579" cy="177726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 name="Google Shape;8;n"/>
          <p:cNvSpPr txBox="1"/>
          <p:nvPr>
            <p:ph idx="11" type="ftr"/>
          </p:nvPr>
        </p:nvSpPr>
        <p:spPr>
          <a:xfrm>
            <a:off x="0" y="9637717"/>
            <a:ext cx="2971800" cy="257399"/>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900" u="none" cap="none" strike="noStrike">
                <a:solidFill>
                  <a:srgbClr val="587A9B"/>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 name="Google Shape;9;n"/>
          <p:cNvSpPr txBox="1"/>
          <p:nvPr>
            <p:ph idx="12" type="sldNum"/>
          </p:nvPr>
        </p:nvSpPr>
        <p:spPr>
          <a:xfrm>
            <a:off x="6384925" y="8918351"/>
            <a:ext cx="471488" cy="257399"/>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900"/>
              <a:buFont typeface="Arial"/>
              <a:buNone/>
            </a:pPr>
            <a:fld id="{00000000-1234-1234-1234-123412341234}" type="slidenum">
              <a:rPr b="0" i="0" lang="sv-SE" sz="900" u="none" cap="none" strike="noStrike">
                <a:solidFill>
                  <a:srgbClr val="8AA5BE"/>
                </a:solidFill>
                <a:latin typeface="Arial"/>
                <a:ea typeface="Arial"/>
                <a:cs typeface="Arial"/>
                <a:sym typeface="Arial"/>
              </a:rPr>
              <a:t>‹#›</a:t>
            </a:fld>
            <a:endParaRPr b="0" i="0" sz="900" u="none" cap="none" strike="noStrike">
              <a:solidFill>
                <a:srgbClr val="8AA5BE"/>
              </a:solidFill>
              <a:latin typeface="Arial"/>
              <a:ea typeface="Arial"/>
              <a:cs typeface="Arial"/>
              <a:sym typeface="Arial"/>
            </a:endParaRPr>
          </a:p>
        </p:txBody>
      </p:sp>
      <p:sp>
        <p:nvSpPr>
          <p:cNvPr id="10" name="Google Shape;10;n"/>
          <p:cNvSpPr txBox="1"/>
          <p:nvPr>
            <p:ph idx="1" type="body"/>
          </p:nvPr>
        </p:nvSpPr>
        <p:spPr>
          <a:xfrm>
            <a:off x="685006" y="2581928"/>
            <a:ext cx="5486400" cy="3133067"/>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rgbClr val="072F54"/>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050" u="none" cap="none" strike="noStrike">
                <a:solidFill>
                  <a:srgbClr val="072F54"/>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050" u="none" cap="none" strike="noStrike">
                <a:solidFill>
                  <a:srgbClr val="072F54"/>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050" u="none" cap="none" strike="noStrike">
                <a:solidFill>
                  <a:srgbClr val="072F54"/>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050" u="none" cap="none" strike="noStrike">
                <a:solidFill>
                  <a:srgbClr val="072F54"/>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cxnSp>
        <p:nvCxnSpPr>
          <p:cNvPr id="11" name="Google Shape;11;n"/>
          <p:cNvCxnSpPr/>
          <p:nvPr/>
        </p:nvCxnSpPr>
        <p:spPr>
          <a:xfrm>
            <a:off x="685006" y="5883725"/>
            <a:ext cx="5486400" cy="0"/>
          </a:xfrm>
          <a:prstGeom prst="straightConnector1">
            <a:avLst/>
          </a:prstGeom>
          <a:noFill/>
          <a:ln cap="flat" cmpd="sng" w="12700">
            <a:solidFill>
              <a:srgbClr val="89A5BD"/>
            </a:solidFill>
            <a:prstDash val="solid"/>
            <a:miter lim="800000"/>
            <a:headEnd len="sm" w="sm" type="none"/>
            <a:tailEnd len="sm" w="sm" type="none"/>
          </a:ln>
        </p:spPr>
      </p:cxnSp>
      <p:pic>
        <p:nvPicPr>
          <p:cNvPr descr="Key outline" id="12" name="Google Shape;12;n"/>
          <p:cNvPicPr preferRelativeResize="0"/>
          <p:nvPr/>
        </p:nvPicPr>
        <p:blipFill rotWithShape="1">
          <a:blip r:embed="rId2">
            <a:alphaModFix/>
          </a:blip>
          <a:srcRect b="0" l="0" r="0" t="0"/>
          <a:stretch/>
        </p:blipFill>
        <p:spPr>
          <a:xfrm flipH="1" rot="-5400000">
            <a:off x="685006" y="6018839"/>
            <a:ext cx="252000" cy="252000"/>
          </a:xfrm>
          <a:prstGeom prst="rect">
            <a:avLst/>
          </a:prstGeom>
          <a:noFill/>
          <a:ln>
            <a:noFill/>
          </a:ln>
        </p:spPr>
      </p:pic>
      <p:sp>
        <p:nvSpPr>
          <p:cNvPr id="13" name="Google Shape;13;n"/>
          <p:cNvSpPr txBox="1"/>
          <p:nvPr/>
        </p:nvSpPr>
        <p:spPr>
          <a:xfrm>
            <a:off x="913492" y="5935142"/>
            <a:ext cx="5257913"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sv-SE" sz="1800" u="sng" cap="none" strike="noStrike">
                <a:solidFill>
                  <a:srgbClr val="032040"/>
                </a:solidFill>
                <a:latin typeface="Arial"/>
                <a:ea typeface="Arial"/>
                <a:cs typeface="Arial"/>
                <a:sym typeface="Arial"/>
              </a:rPr>
              <a:t>Notes and Key Takeaways</a:t>
            </a:r>
            <a:endParaRPr b="0" i="0" sz="1400" u="none" cap="none" strike="noStrike">
              <a:solidFill>
                <a:srgbClr val="000000"/>
              </a:solidFill>
              <a:latin typeface="Arial"/>
              <a:ea typeface="Arial"/>
              <a:cs typeface="Arial"/>
              <a:sym typeface="Arial"/>
            </a:endParaRPr>
          </a:p>
        </p:txBody>
      </p:sp>
      <p:sp>
        <p:nvSpPr>
          <p:cNvPr id="14" name="Google Shape;14;n"/>
          <p:cNvSpPr/>
          <p:nvPr/>
        </p:nvSpPr>
        <p:spPr>
          <a:xfrm>
            <a:off x="685006" y="6408959"/>
            <a:ext cx="2667794" cy="2276254"/>
          </a:xfrm>
          <a:prstGeom prst="rect">
            <a:avLst/>
          </a:prstGeom>
          <a:solidFill>
            <a:srgbClr val="CFDBE4">
              <a:alpha val="3647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5" name="Google Shape;15;n"/>
          <p:cNvSpPr/>
          <p:nvPr/>
        </p:nvSpPr>
        <p:spPr>
          <a:xfrm>
            <a:off x="3503611" y="6408959"/>
            <a:ext cx="2667794" cy="2276254"/>
          </a:xfrm>
          <a:prstGeom prst="rect">
            <a:avLst/>
          </a:prstGeom>
          <a:solidFill>
            <a:srgbClr val="CFDBE4">
              <a:alpha val="3647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extLst>
    <p:ext uri="{620B2872-D7B9-4A21-9093-7833F8D536E1}">
      <p15:sldGuideLst>
        <p15:guide id="1" orient="horz" pos="2880">
          <p15:clr>
            <a:srgbClr val="F26B43"/>
          </p15:clr>
        </p15:guide>
        <p15:guide id="2" pos="2160">
          <p15:clr>
            <a:srgbClr val="F26B43"/>
          </p15:clr>
        </p15:guide>
      </p15:sldGuideLst>
    </p:ext>
  </p:extLst>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1:notes"/>
          <p:cNvSpPr txBox="1"/>
          <p:nvPr>
            <p:ph idx="1" type="body"/>
          </p:nvPr>
        </p:nvSpPr>
        <p:spPr>
          <a:xfrm>
            <a:off x="685006" y="2581928"/>
            <a:ext cx="5486400" cy="3133067"/>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8" name="Google Shape;168;p1:notes"/>
          <p:cNvSpPr/>
          <p:nvPr>
            <p:ph idx="2" type="sldImg"/>
          </p:nvPr>
        </p:nvSpPr>
        <p:spPr>
          <a:xfrm>
            <a:off x="1849438" y="458788"/>
            <a:ext cx="3159125" cy="1778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32216207c20_0_31:notes"/>
          <p:cNvSpPr/>
          <p:nvPr>
            <p:ph idx="2" type="sldImg"/>
          </p:nvPr>
        </p:nvSpPr>
        <p:spPr>
          <a:xfrm>
            <a:off x="1849210" y="458788"/>
            <a:ext cx="3159600" cy="17772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32216207c20_0_31:notes"/>
          <p:cNvSpPr txBox="1"/>
          <p:nvPr>
            <p:ph idx="12" type="sldNum"/>
          </p:nvPr>
        </p:nvSpPr>
        <p:spPr>
          <a:xfrm>
            <a:off x="6384925" y="8918351"/>
            <a:ext cx="471600" cy="2574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Clr>
                <a:srgbClr val="000000"/>
              </a:buClr>
              <a:buSzPts val="900"/>
              <a:buFont typeface="Arial"/>
              <a:buNone/>
            </a:pPr>
            <a:fld id="{00000000-1234-1234-1234-123412341234}" type="slidenum">
              <a:rPr lang="sv-SE"/>
              <a:t>‹#›</a:t>
            </a:fld>
            <a:endParaRPr/>
          </a:p>
        </p:txBody>
      </p:sp>
      <p:sp>
        <p:nvSpPr>
          <p:cNvPr id="238" name="Google Shape;238;g32216207c20_0_31:notes"/>
          <p:cNvSpPr txBox="1"/>
          <p:nvPr>
            <p:ph idx="1" type="body"/>
          </p:nvPr>
        </p:nvSpPr>
        <p:spPr>
          <a:xfrm>
            <a:off x="685006" y="2581928"/>
            <a:ext cx="5486400" cy="31332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32216207c20_0_40:notes"/>
          <p:cNvSpPr/>
          <p:nvPr>
            <p:ph idx="2" type="sldImg"/>
          </p:nvPr>
        </p:nvSpPr>
        <p:spPr>
          <a:xfrm>
            <a:off x="1849210" y="458788"/>
            <a:ext cx="3159600" cy="17772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32216207c20_0_40:notes"/>
          <p:cNvSpPr txBox="1"/>
          <p:nvPr>
            <p:ph idx="12" type="sldNum"/>
          </p:nvPr>
        </p:nvSpPr>
        <p:spPr>
          <a:xfrm>
            <a:off x="6384925" y="8918351"/>
            <a:ext cx="471600" cy="2574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sv-SE"/>
              <a:t>‹#›</a:t>
            </a:fld>
            <a:endParaRPr/>
          </a:p>
        </p:txBody>
      </p:sp>
      <p:sp>
        <p:nvSpPr>
          <p:cNvPr id="246" name="Google Shape;246;g32216207c20_0_40:notes"/>
          <p:cNvSpPr txBox="1"/>
          <p:nvPr>
            <p:ph idx="1" type="body"/>
          </p:nvPr>
        </p:nvSpPr>
        <p:spPr>
          <a:xfrm>
            <a:off x="685006" y="2581928"/>
            <a:ext cx="5486400" cy="31332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32216207c20_0_48:notes"/>
          <p:cNvSpPr/>
          <p:nvPr>
            <p:ph idx="2" type="sldImg"/>
          </p:nvPr>
        </p:nvSpPr>
        <p:spPr>
          <a:xfrm>
            <a:off x="1849210" y="458788"/>
            <a:ext cx="3159600" cy="17772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32216207c20_0_48:notes"/>
          <p:cNvSpPr txBox="1"/>
          <p:nvPr>
            <p:ph idx="12" type="sldNum"/>
          </p:nvPr>
        </p:nvSpPr>
        <p:spPr>
          <a:xfrm>
            <a:off x="6384925" y="8918351"/>
            <a:ext cx="471600" cy="2574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sv-SE"/>
              <a:t>‹#›</a:t>
            </a:fld>
            <a:endParaRPr/>
          </a:p>
        </p:txBody>
      </p:sp>
      <p:sp>
        <p:nvSpPr>
          <p:cNvPr id="254" name="Google Shape;254;g32216207c20_0_48:notes"/>
          <p:cNvSpPr txBox="1"/>
          <p:nvPr>
            <p:ph idx="1" type="body"/>
          </p:nvPr>
        </p:nvSpPr>
        <p:spPr>
          <a:xfrm>
            <a:off x="685006" y="2581928"/>
            <a:ext cx="5486400" cy="31332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32216207c20_0_75:notes"/>
          <p:cNvSpPr/>
          <p:nvPr>
            <p:ph idx="2" type="sldImg"/>
          </p:nvPr>
        </p:nvSpPr>
        <p:spPr>
          <a:xfrm>
            <a:off x="1849210" y="458788"/>
            <a:ext cx="3159600" cy="17772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32216207c20_0_75:notes"/>
          <p:cNvSpPr txBox="1"/>
          <p:nvPr>
            <p:ph idx="12" type="sldNum"/>
          </p:nvPr>
        </p:nvSpPr>
        <p:spPr>
          <a:xfrm>
            <a:off x="6384925" y="8918351"/>
            <a:ext cx="471600" cy="2574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sv-SE"/>
              <a:t>‹#›</a:t>
            </a:fld>
            <a:endParaRPr/>
          </a:p>
        </p:txBody>
      </p:sp>
      <p:sp>
        <p:nvSpPr>
          <p:cNvPr id="262" name="Google Shape;262;g32216207c20_0_75:notes"/>
          <p:cNvSpPr txBox="1"/>
          <p:nvPr>
            <p:ph idx="1" type="body"/>
          </p:nvPr>
        </p:nvSpPr>
        <p:spPr>
          <a:xfrm>
            <a:off x="685006" y="2581928"/>
            <a:ext cx="5486400" cy="31332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32216207c20_0_83:notes"/>
          <p:cNvSpPr/>
          <p:nvPr>
            <p:ph idx="2" type="sldImg"/>
          </p:nvPr>
        </p:nvSpPr>
        <p:spPr>
          <a:xfrm>
            <a:off x="1849210" y="458788"/>
            <a:ext cx="3159600" cy="17772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32216207c20_0_83:notes"/>
          <p:cNvSpPr txBox="1"/>
          <p:nvPr>
            <p:ph idx="12" type="sldNum"/>
          </p:nvPr>
        </p:nvSpPr>
        <p:spPr>
          <a:xfrm>
            <a:off x="6384925" y="8918351"/>
            <a:ext cx="471600" cy="2574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sv-SE"/>
              <a:t>‹#›</a:t>
            </a:fld>
            <a:endParaRPr/>
          </a:p>
        </p:txBody>
      </p:sp>
      <p:sp>
        <p:nvSpPr>
          <p:cNvPr id="271" name="Google Shape;271;g32216207c20_0_83:notes"/>
          <p:cNvSpPr txBox="1"/>
          <p:nvPr>
            <p:ph idx="1" type="body"/>
          </p:nvPr>
        </p:nvSpPr>
        <p:spPr>
          <a:xfrm>
            <a:off x="685006" y="2581928"/>
            <a:ext cx="5486400" cy="31332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32216207c20_0_104:notes"/>
          <p:cNvSpPr/>
          <p:nvPr>
            <p:ph idx="2" type="sldImg"/>
          </p:nvPr>
        </p:nvSpPr>
        <p:spPr>
          <a:xfrm>
            <a:off x="1849210" y="458788"/>
            <a:ext cx="3159600" cy="17772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32216207c20_0_104:notes"/>
          <p:cNvSpPr txBox="1"/>
          <p:nvPr>
            <p:ph idx="12" type="sldNum"/>
          </p:nvPr>
        </p:nvSpPr>
        <p:spPr>
          <a:xfrm>
            <a:off x="6384925" y="8918351"/>
            <a:ext cx="471600" cy="2574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sv-SE"/>
              <a:t>‹#›</a:t>
            </a:fld>
            <a:endParaRPr/>
          </a:p>
        </p:txBody>
      </p:sp>
      <p:sp>
        <p:nvSpPr>
          <p:cNvPr id="279" name="Google Shape;279;g32216207c20_0_104:notes"/>
          <p:cNvSpPr txBox="1"/>
          <p:nvPr>
            <p:ph idx="1" type="body"/>
          </p:nvPr>
        </p:nvSpPr>
        <p:spPr>
          <a:xfrm>
            <a:off x="685006" y="2581928"/>
            <a:ext cx="5486400" cy="31332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32216207c20_0_112:notes"/>
          <p:cNvSpPr/>
          <p:nvPr>
            <p:ph idx="2" type="sldImg"/>
          </p:nvPr>
        </p:nvSpPr>
        <p:spPr>
          <a:xfrm>
            <a:off x="1849210" y="458788"/>
            <a:ext cx="3159600" cy="17772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32216207c20_0_112:notes"/>
          <p:cNvSpPr txBox="1"/>
          <p:nvPr>
            <p:ph idx="12" type="sldNum"/>
          </p:nvPr>
        </p:nvSpPr>
        <p:spPr>
          <a:xfrm>
            <a:off x="6384925" y="8918351"/>
            <a:ext cx="471600" cy="2574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sv-SE"/>
              <a:t>‹#›</a:t>
            </a:fld>
            <a:endParaRPr/>
          </a:p>
        </p:txBody>
      </p:sp>
      <p:sp>
        <p:nvSpPr>
          <p:cNvPr id="287" name="Google Shape;287;g32216207c20_0_112:notes"/>
          <p:cNvSpPr txBox="1"/>
          <p:nvPr>
            <p:ph idx="1" type="body"/>
          </p:nvPr>
        </p:nvSpPr>
        <p:spPr>
          <a:xfrm>
            <a:off x="685006" y="2581928"/>
            <a:ext cx="5486400" cy="31332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32216207c20_0_119:notes"/>
          <p:cNvSpPr/>
          <p:nvPr>
            <p:ph idx="2" type="sldImg"/>
          </p:nvPr>
        </p:nvSpPr>
        <p:spPr>
          <a:xfrm>
            <a:off x="1849210" y="458788"/>
            <a:ext cx="3159600" cy="17772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32216207c20_0_119:notes"/>
          <p:cNvSpPr txBox="1"/>
          <p:nvPr>
            <p:ph idx="12" type="sldNum"/>
          </p:nvPr>
        </p:nvSpPr>
        <p:spPr>
          <a:xfrm>
            <a:off x="6384925" y="8918351"/>
            <a:ext cx="471600" cy="2574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sv-SE"/>
              <a:t>‹#›</a:t>
            </a:fld>
            <a:endParaRPr/>
          </a:p>
        </p:txBody>
      </p:sp>
      <p:sp>
        <p:nvSpPr>
          <p:cNvPr id="295" name="Google Shape;295;g32216207c20_0_119:notes"/>
          <p:cNvSpPr txBox="1"/>
          <p:nvPr>
            <p:ph idx="1" type="body"/>
          </p:nvPr>
        </p:nvSpPr>
        <p:spPr>
          <a:xfrm>
            <a:off x="685006" y="2581928"/>
            <a:ext cx="5486400" cy="31332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32216207c20_0_91:notes"/>
          <p:cNvSpPr/>
          <p:nvPr>
            <p:ph idx="2" type="sldImg"/>
          </p:nvPr>
        </p:nvSpPr>
        <p:spPr>
          <a:xfrm>
            <a:off x="1849210" y="458788"/>
            <a:ext cx="3159600" cy="17772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32216207c20_0_91:notes"/>
          <p:cNvSpPr txBox="1"/>
          <p:nvPr>
            <p:ph idx="12" type="sldNum"/>
          </p:nvPr>
        </p:nvSpPr>
        <p:spPr>
          <a:xfrm>
            <a:off x="6384925" y="8918351"/>
            <a:ext cx="471600" cy="2574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sv-SE"/>
              <a:t>‹#›</a:t>
            </a:fld>
            <a:endParaRPr/>
          </a:p>
        </p:txBody>
      </p:sp>
      <p:sp>
        <p:nvSpPr>
          <p:cNvPr id="303" name="Google Shape;303;g32216207c20_0_91:notes"/>
          <p:cNvSpPr txBox="1"/>
          <p:nvPr>
            <p:ph idx="1" type="body"/>
          </p:nvPr>
        </p:nvSpPr>
        <p:spPr>
          <a:xfrm>
            <a:off x="685006" y="2581928"/>
            <a:ext cx="5486400" cy="3133200"/>
          </a:xfrm>
          <a:prstGeom prst="rect">
            <a:avLst/>
          </a:prstGeom>
        </p:spPr>
        <p:txBody>
          <a:bodyPr anchorCtr="0" anchor="t" bIns="45700" lIns="91425" spcFirstLastPara="1" rIns="91425" wrap="square" tIns="45700">
            <a:noAutofit/>
          </a:bodyPr>
          <a:lstStyle/>
          <a:p>
            <a:pPr indent="0" lvl="0" marL="0" rtl="0" algn="l">
              <a:lnSpc>
                <a:spcPct val="115000"/>
              </a:lnSpc>
              <a:spcBef>
                <a:spcPts val="1400"/>
              </a:spcBef>
              <a:spcAft>
                <a:spcPts val="0"/>
              </a:spcAft>
              <a:buClr>
                <a:schemeClr val="dk1"/>
              </a:buClr>
              <a:buSzPts val="1100"/>
              <a:buFont typeface="Arial"/>
              <a:buNone/>
            </a:pPr>
            <a:r>
              <a:rPr b="1" lang="sv-SE" sz="1300">
                <a:solidFill>
                  <a:schemeClr val="dk1"/>
                </a:solidFill>
              </a:rPr>
              <a:t>1. Homogeneity</a:t>
            </a:r>
            <a:endParaRPr b="1" sz="1300">
              <a:solidFill>
                <a:schemeClr val="dk1"/>
              </a:solidFill>
            </a:endParaRPr>
          </a:p>
          <a:p>
            <a:pPr indent="-298450" lvl="0" marL="457200" rtl="0" algn="l">
              <a:lnSpc>
                <a:spcPct val="115000"/>
              </a:lnSpc>
              <a:spcBef>
                <a:spcPts val="1200"/>
              </a:spcBef>
              <a:spcAft>
                <a:spcPts val="0"/>
              </a:spcAft>
              <a:buClr>
                <a:schemeClr val="dk1"/>
              </a:buClr>
              <a:buSzPts val="1100"/>
              <a:buChar char="●"/>
            </a:pPr>
            <a:r>
              <a:rPr b="1" lang="sv-SE" sz="1100">
                <a:solidFill>
                  <a:schemeClr val="dk1"/>
                </a:solidFill>
              </a:rPr>
              <a:t>Definition</a:t>
            </a:r>
            <a:r>
              <a:rPr lang="sv-SE" sz="1100">
                <a:solidFill>
                  <a:schemeClr val="dk1"/>
                </a:solidFill>
              </a:rPr>
              <a:t>: Measures whether all the clusters contain only data points that are members of a single class.</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b="1" lang="sv-SE" sz="1100">
                <a:solidFill>
                  <a:schemeClr val="dk1"/>
                </a:solidFill>
              </a:rPr>
              <a:t>Interpretation</a:t>
            </a:r>
            <a:r>
              <a:rPr lang="sv-SE" sz="1100">
                <a:solidFill>
                  <a:schemeClr val="dk1"/>
                </a:solidFill>
              </a:rPr>
              <a:t>: A homogeneity score of 1 means that each cluster contains only one class, while 0 indicates no homogeneity.</a:t>
            </a:r>
            <a:endParaRPr sz="1100">
              <a:solidFill>
                <a:schemeClr val="dk1"/>
              </a:solidFill>
            </a:endParaRPr>
          </a:p>
          <a:p>
            <a:pPr indent="0" lvl="0" marL="0" rtl="0" algn="l">
              <a:lnSpc>
                <a:spcPct val="115000"/>
              </a:lnSpc>
              <a:spcBef>
                <a:spcPts val="1400"/>
              </a:spcBef>
              <a:spcAft>
                <a:spcPts val="0"/>
              </a:spcAft>
              <a:buClr>
                <a:schemeClr val="dk1"/>
              </a:buClr>
              <a:buSzPts val="1100"/>
              <a:buFont typeface="Arial"/>
              <a:buNone/>
            </a:pPr>
            <a:r>
              <a:rPr b="1" lang="sv-SE" sz="1300">
                <a:solidFill>
                  <a:schemeClr val="dk1"/>
                </a:solidFill>
              </a:rPr>
              <a:t>2. Rand Index</a:t>
            </a:r>
            <a:endParaRPr b="1" sz="1300">
              <a:solidFill>
                <a:schemeClr val="dk1"/>
              </a:solidFill>
            </a:endParaRPr>
          </a:p>
          <a:p>
            <a:pPr indent="-298450" lvl="0" marL="457200" rtl="0" algn="l">
              <a:lnSpc>
                <a:spcPct val="115000"/>
              </a:lnSpc>
              <a:spcBef>
                <a:spcPts val="1200"/>
              </a:spcBef>
              <a:spcAft>
                <a:spcPts val="0"/>
              </a:spcAft>
              <a:buClr>
                <a:schemeClr val="dk1"/>
              </a:buClr>
              <a:buSzPts val="1100"/>
              <a:buChar char="●"/>
            </a:pPr>
            <a:r>
              <a:rPr b="1" lang="sv-SE" sz="1100">
                <a:solidFill>
                  <a:schemeClr val="dk1"/>
                </a:solidFill>
              </a:rPr>
              <a:t>Definition</a:t>
            </a:r>
            <a:r>
              <a:rPr lang="sv-SE" sz="1100">
                <a:solidFill>
                  <a:schemeClr val="dk1"/>
                </a:solidFill>
              </a:rPr>
              <a:t>: Evaluates the similarity between two data clusterings by considering all pairs of samples and counting pairs that are either correctly clustered together or correctly not clustered together.</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b="1" lang="sv-SE" sz="1100">
                <a:solidFill>
                  <a:schemeClr val="dk1"/>
                </a:solidFill>
              </a:rPr>
              <a:t>Formula</a:t>
            </a:r>
            <a:r>
              <a:rPr lang="sv-SE" sz="1100">
                <a:solidFill>
                  <a:schemeClr val="dk1"/>
                </a:solidFill>
              </a:rPr>
              <a:t>:</a:t>
            </a:r>
            <a:endParaRPr sz="11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sv-SE" sz="1100">
                <a:solidFill>
                  <a:schemeClr val="dk1"/>
                </a:solidFill>
              </a:rPr>
              <a:t>RI=TP+TNTP+FP+FN+TNRI = \frac{TP + TN}{TP + FP + FN + TN}</a:t>
            </a:r>
            <a:endParaRPr sz="1100">
              <a:solidFill>
                <a:schemeClr val="dk1"/>
              </a:solidFill>
            </a:endParaRPr>
          </a:p>
          <a:p>
            <a:pPr indent="0" lvl="0" marL="0" rtl="0" algn="l">
              <a:lnSpc>
                <a:spcPct val="115000"/>
              </a:lnSpc>
              <a:spcBef>
                <a:spcPts val="1200"/>
              </a:spcBef>
              <a:spcAft>
                <a:spcPts val="0"/>
              </a:spcAft>
              <a:buNone/>
            </a:pPr>
            <a:r>
              <a:rPr b="1" lang="sv-SE" sz="1300">
                <a:solidFill>
                  <a:schemeClr val="dk1"/>
                </a:solidFill>
              </a:rPr>
              <a:t>3. Completeness</a:t>
            </a:r>
            <a:endParaRPr b="1" sz="1300">
              <a:solidFill>
                <a:schemeClr val="dk1"/>
              </a:solidFill>
            </a:endParaRPr>
          </a:p>
          <a:p>
            <a:pPr indent="-298450" lvl="0" marL="457200" rtl="0" algn="l">
              <a:lnSpc>
                <a:spcPct val="115000"/>
              </a:lnSpc>
              <a:spcBef>
                <a:spcPts val="1200"/>
              </a:spcBef>
              <a:spcAft>
                <a:spcPts val="0"/>
              </a:spcAft>
              <a:buClr>
                <a:schemeClr val="dk1"/>
              </a:buClr>
              <a:buSzPts val="1100"/>
              <a:buChar char="●"/>
            </a:pPr>
            <a:r>
              <a:rPr b="1" lang="sv-SE" sz="1100">
                <a:solidFill>
                  <a:schemeClr val="dk1"/>
                </a:solidFill>
              </a:rPr>
              <a:t>Definition</a:t>
            </a:r>
            <a:r>
              <a:rPr lang="sv-SE" sz="1100">
                <a:solidFill>
                  <a:schemeClr val="dk1"/>
                </a:solidFill>
              </a:rPr>
              <a:t>: Measures whether all the data points that are members of a given class are assigned to the same cluster.</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b="1" lang="sv-SE" sz="1100">
                <a:solidFill>
                  <a:schemeClr val="dk1"/>
                </a:solidFill>
              </a:rPr>
              <a:t>Interpretation</a:t>
            </a:r>
            <a:r>
              <a:rPr lang="sv-SE" sz="1100">
                <a:solidFill>
                  <a:schemeClr val="dk1"/>
                </a:solidFill>
              </a:rPr>
              <a:t>: A completeness score of 1 means that all the data points of a class are in the same cluster, while 0 indicates no completeness.</a:t>
            </a:r>
            <a:endParaRPr sz="1100">
              <a:solidFill>
                <a:schemeClr val="dk1"/>
              </a:solidFill>
            </a:endParaRPr>
          </a:p>
          <a:p>
            <a:pPr indent="0" lvl="0" marL="0" rtl="0" algn="l">
              <a:lnSpc>
                <a:spcPct val="115000"/>
              </a:lnSpc>
              <a:spcBef>
                <a:spcPts val="1400"/>
              </a:spcBef>
              <a:spcAft>
                <a:spcPts val="0"/>
              </a:spcAft>
              <a:buNone/>
            </a:pPr>
            <a:r>
              <a:rPr b="1" lang="sv-SE" sz="1300">
                <a:solidFill>
                  <a:schemeClr val="dk1"/>
                </a:solidFill>
              </a:rPr>
              <a:t>4. V-Measure</a:t>
            </a:r>
            <a:endParaRPr b="1" sz="1300">
              <a:solidFill>
                <a:schemeClr val="dk1"/>
              </a:solidFill>
            </a:endParaRPr>
          </a:p>
          <a:p>
            <a:pPr indent="-298450" lvl="0" marL="457200" rtl="0" algn="l">
              <a:lnSpc>
                <a:spcPct val="115000"/>
              </a:lnSpc>
              <a:spcBef>
                <a:spcPts val="1200"/>
              </a:spcBef>
              <a:spcAft>
                <a:spcPts val="0"/>
              </a:spcAft>
              <a:buClr>
                <a:schemeClr val="dk1"/>
              </a:buClr>
              <a:buSzPts val="1100"/>
              <a:buChar char="●"/>
            </a:pPr>
            <a:r>
              <a:rPr b="1" lang="sv-SE" sz="1100">
                <a:solidFill>
                  <a:schemeClr val="dk1"/>
                </a:solidFill>
              </a:rPr>
              <a:t>Definition</a:t>
            </a:r>
            <a:r>
              <a:rPr lang="sv-SE" sz="1100">
                <a:solidFill>
                  <a:schemeClr val="dk1"/>
                </a:solidFill>
              </a:rPr>
              <a:t>: The harmonic mean of homogeneity and completeness.</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b="1" lang="sv-SE" sz="1100">
                <a:solidFill>
                  <a:schemeClr val="dk1"/>
                </a:solidFill>
              </a:rPr>
              <a:t>Formula</a:t>
            </a:r>
            <a:r>
              <a:rPr lang="sv-SE" sz="1100">
                <a:solidFill>
                  <a:schemeClr val="dk1"/>
                </a:solidFill>
              </a:rPr>
              <a:t>:</a:t>
            </a:r>
            <a:endParaRPr sz="1100">
              <a:solidFill>
                <a:schemeClr val="dk1"/>
              </a:solidFill>
            </a:endParaRPr>
          </a:p>
          <a:p>
            <a:pPr indent="0" lvl="0" marL="0" rtl="0" algn="l">
              <a:lnSpc>
                <a:spcPct val="115000"/>
              </a:lnSpc>
              <a:spcBef>
                <a:spcPts val="1200"/>
              </a:spcBef>
              <a:spcAft>
                <a:spcPts val="0"/>
              </a:spcAft>
              <a:buNone/>
            </a:pPr>
            <a:r>
              <a:rPr lang="sv-SE" sz="1100">
                <a:solidFill>
                  <a:schemeClr val="dk1"/>
                </a:solidFill>
              </a:rPr>
              <a:t>V=2×homogeneity×completenesshomogeneity+completenessV = 2 \times \frac{\text{homogeneity} \times \text{completeness}}{\text{homogeneity} + \text{completeness}}</a:t>
            </a:r>
            <a:endParaRPr sz="1100">
              <a:solidFill>
                <a:schemeClr val="dk1"/>
              </a:solidFill>
            </a:endParaRPr>
          </a:p>
          <a:p>
            <a:pPr indent="-298450" lvl="0" marL="457200" rtl="0" algn="l">
              <a:lnSpc>
                <a:spcPct val="115000"/>
              </a:lnSpc>
              <a:spcBef>
                <a:spcPts val="1200"/>
              </a:spcBef>
              <a:spcAft>
                <a:spcPts val="0"/>
              </a:spcAft>
              <a:buClr>
                <a:schemeClr val="dk1"/>
              </a:buClr>
              <a:buSzPts val="1100"/>
              <a:buChar char="●"/>
            </a:pPr>
            <a:r>
              <a:rPr b="1" lang="sv-SE" sz="1100">
                <a:solidFill>
                  <a:schemeClr val="dk1"/>
                </a:solidFill>
              </a:rPr>
              <a:t>Advantages</a:t>
            </a:r>
            <a:r>
              <a:rPr lang="sv-SE" sz="1100">
                <a:solidFill>
                  <a:schemeClr val="dk1"/>
                </a:solidFill>
              </a:rPr>
              <a:t>: It balances both homogeneity and completeness, ensuring a more robust evaluation.</a:t>
            </a:r>
            <a:endParaRPr sz="1100">
              <a:solidFill>
                <a:schemeClr val="dk1"/>
              </a:solidFill>
            </a:endParaRPr>
          </a:p>
          <a:p>
            <a:pPr indent="0" lvl="0" marL="0" rtl="0" algn="l">
              <a:spcBef>
                <a:spcPts val="120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32216207c20_0_137:notes"/>
          <p:cNvSpPr/>
          <p:nvPr>
            <p:ph idx="2" type="sldImg"/>
          </p:nvPr>
        </p:nvSpPr>
        <p:spPr>
          <a:xfrm>
            <a:off x="1849438" y="458788"/>
            <a:ext cx="3159000" cy="1778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1" name="Google Shape;311;g32216207c20_0_137:notes"/>
          <p:cNvSpPr txBox="1"/>
          <p:nvPr>
            <p:ph idx="1" type="body"/>
          </p:nvPr>
        </p:nvSpPr>
        <p:spPr>
          <a:xfrm>
            <a:off x="685006" y="2581928"/>
            <a:ext cx="5486400" cy="3133200"/>
          </a:xfrm>
          <a:prstGeom prst="rect">
            <a:avLst/>
          </a:prstGeom>
          <a:noFill/>
          <a:ln>
            <a:noFill/>
          </a:ln>
        </p:spPr>
        <p:txBody>
          <a:bodyPr anchorCtr="0" anchor="t" bIns="45700" lIns="91425" spcFirstLastPara="1" rIns="91425" wrap="square" tIns="45700">
            <a:noAutofit/>
          </a:bodyPr>
          <a:lstStyle/>
          <a:p>
            <a:pPr indent="-228600" lvl="0" marL="457200" marR="0" rtl="0" algn="l">
              <a:lnSpc>
                <a:spcPct val="100000"/>
              </a:lnSpc>
              <a:spcBef>
                <a:spcPts val="0"/>
              </a:spcBef>
              <a:spcAft>
                <a:spcPts val="0"/>
              </a:spcAft>
              <a:buSzPts val="1400"/>
              <a:buNone/>
            </a:pPr>
            <a:r>
              <a:t/>
            </a:r>
            <a:endParaRPr/>
          </a:p>
        </p:txBody>
      </p:sp>
      <p:sp>
        <p:nvSpPr>
          <p:cNvPr id="312" name="Google Shape;312;g32216207c20_0_137:notes"/>
          <p:cNvSpPr txBox="1"/>
          <p:nvPr>
            <p:ph idx="12" type="sldNum"/>
          </p:nvPr>
        </p:nvSpPr>
        <p:spPr>
          <a:xfrm>
            <a:off x="6384925" y="8918351"/>
            <a:ext cx="471600" cy="2574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SzPts val="900"/>
              <a:buNone/>
            </a:pPr>
            <a:fld id="{00000000-1234-1234-1234-123412341234}" type="slidenum">
              <a:rPr b="0" i="0" lang="sv-SE" sz="900" u="none" cap="none" strike="noStrike">
                <a:solidFill>
                  <a:srgbClr val="8AA5BE"/>
                </a:solidFill>
                <a:latin typeface="Arial"/>
                <a:ea typeface="Arial"/>
                <a:cs typeface="Arial"/>
                <a:sym typeface="Arial"/>
              </a:rPr>
              <a:t>‹#›</a:t>
            </a:fld>
            <a:endParaRPr b="0" i="0" sz="900" u="none" cap="none" strike="noStrike">
              <a:solidFill>
                <a:srgbClr val="8AA5BE"/>
              </a:solidFill>
              <a:latin typeface="Arial"/>
              <a:ea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32216207c20_0_23:notes"/>
          <p:cNvSpPr/>
          <p:nvPr>
            <p:ph idx="2" type="sldImg"/>
          </p:nvPr>
        </p:nvSpPr>
        <p:spPr>
          <a:xfrm>
            <a:off x="1849210" y="458788"/>
            <a:ext cx="3159600" cy="17772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32216207c20_0_23:notes"/>
          <p:cNvSpPr txBox="1"/>
          <p:nvPr>
            <p:ph idx="12" type="sldNum"/>
          </p:nvPr>
        </p:nvSpPr>
        <p:spPr>
          <a:xfrm>
            <a:off x="6384925" y="8918351"/>
            <a:ext cx="471600" cy="2574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Clr>
                <a:srgbClr val="000000"/>
              </a:buClr>
              <a:buSzPts val="900"/>
              <a:buFont typeface="Arial"/>
              <a:buNone/>
            </a:pPr>
            <a:fld id="{00000000-1234-1234-1234-123412341234}" type="slidenum">
              <a:rPr lang="sv-SE"/>
              <a:t>‹#›</a:t>
            </a:fld>
            <a:endParaRPr/>
          </a:p>
        </p:txBody>
      </p:sp>
      <p:sp>
        <p:nvSpPr>
          <p:cNvPr id="175" name="Google Shape;175;g32216207c20_0_23:notes"/>
          <p:cNvSpPr txBox="1"/>
          <p:nvPr>
            <p:ph idx="1" type="body"/>
          </p:nvPr>
        </p:nvSpPr>
        <p:spPr>
          <a:xfrm>
            <a:off x="685006" y="2581928"/>
            <a:ext cx="5486400" cy="31332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32216207c20_0_145:notes"/>
          <p:cNvSpPr/>
          <p:nvPr>
            <p:ph idx="2" type="sldImg"/>
          </p:nvPr>
        </p:nvSpPr>
        <p:spPr>
          <a:xfrm>
            <a:off x="1849438" y="458788"/>
            <a:ext cx="3159000" cy="1778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0" name="Google Shape;320;g32216207c20_0_145:notes"/>
          <p:cNvSpPr txBox="1"/>
          <p:nvPr>
            <p:ph idx="1" type="body"/>
          </p:nvPr>
        </p:nvSpPr>
        <p:spPr>
          <a:xfrm>
            <a:off x="685006" y="2581928"/>
            <a:ext cx="5486400" cy="3133200"/>
          </a:xfrm>
          <a:prstGeom prst="rect">
            <a:avLst/>
          </a:prstGeom>
          <a:noFill/>
          <a:ln>
            <a:noFill/>
          </a:ln>
        </p:spPr>
        <p:txBody>
          <a:bodyPr anchorCtr="0" anchor="t" bIns="45700" lIns="91425" spcFirstLastPara="1" rIns="91425" wrap="square" tIns="45700">
            <a:noAutofit/>
          </a:bodyPr>
          <a:lstStyle/>
          <a:p>
            <a:pPr indent="-228600" lvl="0" marL="457200" marR="0" rtl="0" algn="l">
              <a:lnSpc>
                <a:spcPct val="100000"/>
              </a:lnSpc>
              <a:spcBef>
                <a:spcPts val="0"/>
              </a:spcBef>
              <a:spcAft>
                <a:spcPts val="0"/>
              </a:spcAft>
              <a:buSzPts val="1400"/>
              <a:buNone/>
            </a:pPr>
            <a:r>
              <a:t/>
            </a:r>
            <a:endParaRPr/>
          </a:p>
        </p:txBody>
      </p:sp>
      <p:sp>
        <p:nvSpPr>
          <p:cNvPr id="321" name="Google Shape;321;g32216207c20_0_145:notes"/>
          <p:cNvSpPr txBox="1"/>
          <p:nvPr>
            <p:ph idx="12" type="sldNum"/>
          </p:nvPr>
        </p:nvSpPr>
        <p:spPr>
          <a:xfrm>
            <a:off x="6384925" y="8918351"/>
            <a:ext cx="471600" cy="2574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SzPts val="900"/>
              <a:buNone/>
            </a:pPr>
            <a:fld id="{00000000-1234-1234-1234-123412341234}" type="slidenum">
              <a:rPr b="0" i="0" lang="sv-SE" sz="900" u="none" cap="none" strike="noStrike">
                <a:solidFill>
                  <a:srgbClr val="8AA5BE"/>
                </a:solidFill>
                <a:latin typeface="Arial"/>
                <a:ea typeface="Arial"/>
                <a:cs typeface="Arial"/>
                <a:sym typeface="Arial"/>
              </a:rPr>
              <a:t>‹#›</a:t>
            </a:fld>
            <a:endParaRPr b="0" i="0" sz="900" u="none" cap="none" strike="noStrike">
              <a:solidFill>
                <a:srgbClr val="8AA5BE"/>
              </a:solidFill>
              <a:latin typeface="Arial"/>
              <a:ea typeface="Arial"/>
              <a:cs typeface="Arial"/>
              <a:sym typeface="Aria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p8:notes"/>
          <p:cNvSpPr txBox="1"/>
          <p:nvPr>
            <p:ph idx="1" type="body"/>
          </p:nvPr>
        </p:nvSpPr>
        <p:spPr>
          <a:xfrm>
            <a:off x="685006" y="2581928"/>
            <a:ext cx="5486400" cy="313306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1" name="Google Shape;331;p8:notes"/>
          <p:cNvSpPr/>
          <p:nvPr>
            <p:ph idx="2" type="sldImg"/>
          </p:nvPr>
        </p:nvSpPr>
        <p:spPr>
          <a:xfrm>
            <a:off x="1849210" y="458788"/>
            <a:ext cx="3159579" cy="1777263"/>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p9:notes"/>
          <p:cNvSpPr/>
          <p:nvPr>
            <p:ph idx="2" type="sldImg"/>
          </p:nvPr>
        </p:nvSpPr>
        <p:spPr>
          <a:xfrm>
            <a:off x="1849438" y="458788"/>
            <a:ext cx="3159125" cy="1778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8" name="Google Shape;338;p9:notes"/>
          <p:cNvSpPr txBox="1"/>
          <p:nvPr>
            <p:ph idx="1" type="body"/>
          </p:nvPr>
        </p:nvSpPr>
        <p:spPr>
          <a:xfrm>
            <a:off x="685006" y="2581928"/>
            <a:ext cx="5486400" cy="3133067"/>
          </a:xfrm>
          <a:prstGeom prst="rect">
            <a:avLst/>
          </a:prstGeom>
          <a:noFill/>
          <a:ln>
            <a:noFill/>
          </a:ln>
        </p:spPr>
        <p:txBody>
          <a:bodyPr anchorCtr="0" anchor="t" bIns="45700" lIns="91425" spcFirstLastPara="1" rIns="91425" wrap="square" tIns="45700">
            <a:noAutofit/>
          </a:bodyPr>
          <a:lstStyle/>
          <a:p>
            <a:pPr indent="-228600" lvl="0" marL="457200" marR="0" rtl="0" algn="l">
              <a:lnSpc>
                <a:spcPct val="100000"/>
              </a:lnSpc>
              <a:spcBef>
                <a:spcPts val="0"/>
              </a:spcBef>
              <a:spcAft>
                <a:spcPts val="0"/>
              </a:spcAft>
              <a:buSzPts val="1400"/>
              <a:buNone/>
            </a:pPr>
            <a:r>
              <a:t/>
            </a:r>
            <a:endParaRPr/>
          </a:p>
        </p:txBody>
      </p:sp>
      <p:sp>
        <p:nvSpPr>
          <p:cNvPr id="339" name="Google Shape;339;p9:notes"/>
          <p:cNvSpPr txBox="1"/>
          <p:nvPr>
            <p:ph idx="12" type="sldNum"/>
          </p:nvPr>
        </p:nvSpPr>
        <p:spPr>
          <a:xfrm>
            <a:off x="6384925" y="8918351"/>
            <a:ext cx="471488" cy="257399"/>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SzPts val="900"/>
              <a:buNone/>
            </a:pPr>
            <a:fld id="{00000000-1234-1234-1234-123412341234}" type="slidenum">
              <a:rPr b="0" i="0" lang="sv-SE" sz="900" u="none" cap="none" strike="noStrike">
                <a:solidFill>
                  <a:srgbClr val="8AA5BE"/>
                </a:solidFill>
                <a:latin typeface="Arial"/>
                <a:ea typeface="Arial"/>
                <a:cs typeface="Arial"/>
                <a:sym typeface="Arial"/>
              </a:rPr>
              <a:t>‹#›</a:t>
            </a:fld>
            <a:endParaRPr b="0" i="0" sz="900" u="none" cap="none" strike="noStrike">
              <a:solidFill>
                <a:srgbClr val="8AA5BE"/>
              </a:solidFill>
              <a:latin typeface="Arial"/>
              <a:ea typeface="Arial"/>
              <a:cs typeface="Arial"/>
              <a:sym typeface="Aria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p10:notes"/>
          <p:cNvSpPr txBox="1"/>
          <p:nvPr>
            <p:ph idx="1" type="body"/>
          </p:nvPr>
        </p:nvSpPr>
        <p:spPr>
          <a:xfrm>
            <a:off x="685006" y="2581928"/>
            <a:ext cx="5486400" cy="313306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6" name="Google Shape;346;p10:notes"/>
          <p:cNvSpPr/>
          <p:nvPr>
            <p:ph idx="2" type="sldImg"/>
          </p:nvPr>
        </p:nvSpPr>
        <p:spPr>
          <a:xfrm>
            <a:off x="1849210" y="458788"/>
            <a:ext cx="3159579" cy="1777263"/>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p11:notes"/>
          <p:cNvSpPr txBox="1"/>
          <p:nvPr>
            <p:ph idx="1" type="body"/>
          </p:nvPr>
        </p:nvSpPr>
        <p:spPr>
          <a:xfrm>
            <a:off x="685006" y="2581928"/>
            <a:ext cx="5486400" cy="3133067"/>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53" name="Google Shape;353;p11:notes"/>
          <p:cNvSpPr/>
          <p:nvPr>
            <p:ph idx="2" type="sldImg"/>
          </p:nvPr>
        </p:nvSpPr>
        <p:spPr>
          <a:xfrm>
            <a:off x="1849438" y="458788"/>
            <a:ext cx="3159125" cy="1778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2:notes"/>
          <p:cNvSpPr/>
          <p:nvPr>
            <p:ph idx="2" type="sldImg"/>
          </p:nvPr>
        </p:nvSpPr>
        <p:spPr>
          <a:xfrm>
            <a:off x="1849438" y="458788"/>
            <a:ext cx="3159125" cy="1778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2" name="Google Shape;182;p2:notes"/>
          <p:cNvSpPr txBox="1"/>
          <p:nvPr>
            <p:ph idx="1" type="body"/>
          </p:nvPr>
        </p:nvSpPr>
        <p:spPr>
          <a:xfrm>
            <a:off x="685006" y="2581928"/>
            <a:ext cx="5486400" cy="3133067"/>
          </a:xfrm>
          <a:prstGeom prst="rect">
            <a:avLst/>
          </a:prstGeom>
          <a:noFill/>
          <a:ln>
            <a:noFill/>
          </a:ln>
        </p:spPr>
        <p:txBody>
          <a:bodyPr anchorCtr="0" anchor="t" bIns="45700" lIns="91425" spcFirstLastPara="1" rIns="91425" wrap="square" tIns="45700">
            <a:noAutofit/>
          </a:bodyPr>
          <a:lstStyle/>
          <a:p>
            <a:pPr indent="-228600" lvl="0" marL="457200" marR="0" rtl="0" algn="l">
              <a:lnSpc>
                <a:spcPct val="100000"/>
              </a:lnSpc>
              <a:spcBef>
                <a:spcPts val="0"/>
              </a:spcBef>
              <a:spcAft>
                <a:spcPts val="0"/>
              </a:spcAft>
              <a:buSzPts val="1400"/>
              <a:buNone/>
            </a:pPr>
            <a:r>
              <a:rPr lang="sv-SE" sz="1200">
                <a:solidFill>
                  <a:schemeClr val="dk1"/>
                </a:solidFill>
              </a:rPr>
              <a:t>You have to demonstrate the usage of appropriate  pre-processing techniques, systematic way of performing experiments (i.e. correct transfer of parameters between train, validation and test sets).</a:t>
            </a:r>
            <a:endParaRPr/>
          </a:p>
        </p:txBody>
      </p:sp>
      <p:sp>
        <p:nvSpPr>
          <p:cNvPr id="183" name="Google Shape;183;p2:notes"/>
          <p:cNvSpPr txBox="1"/>
          <p:nvPr>
            <p:ph idx="12" type="sldNum"/>
          </p:nvPr>
        </p:nvSpPr>
        <p:spPr>
          <a:xfrm>
            <a:off x="6384925" y="8918351"/>
            <a:ext cx="471488" cy="257399"/>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SzPts val="900"/>
              <a:buNone/>
            </a:pPr>
            <a:fld id="{00000000-1234-1234-1234-123412341234}" type="slidenum">
              <a:rPr b="0" i="0" lang="sv-SE" sz="900" u="none" cap="none" strike="noStrike">
                <a:solidFill>
                  <a:srgbClr val="8AA5BE"/>
                </a:solidFill>
                <a:latin typeface="Arial"/>
                <a:ea typeface="Arial"/>
                <a:cs typeface="Arial"/>
                <a:sym typeface="Arial"/>
              </a:rPr>
              <a:t>‹#›</a:t>
            </a:fld>
            <a:endParaRPr b="0" i="0" sz="900" u="none" cap="none" strike="noStrike">
              <a:solidFill>
                <a:srgbClr val="8AA5BE"/>
              </a:solidFill>
              <a:latin typeface="Arial"/>
              <a:ea typeface="Arial"/>
              <a:cs typeface="Arial"/>
              <a:sym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3:notes"/>
          <p:cNvSpPr/>
          <p:nvPr>
            <p:ph idx="2" type="sldImg"/>
          </p:nvPr>
        </p:nvSpPr>
        <p:spPr>
          <a:xfrm>
            <a:off x="1849438" y="458788"/>
            <a:ext cx="3159125" cy="1778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0" name="Google Shape;190;p3:notes"/>
          <p:cNvSpPr txBox="1"/>
          <p:nvPr>
            <p:ph idx="1" type="body"/>
          </p:nvPr>
        </p:nvSpPr>
        <p:spPr>
          <a:xfrm>
            <a:off x="685006" y="2581928"/>
            <a:ext cx="5486400" cy="3133067"/>
          </a:xfrm>
          <a:prstGeom prst="rect">
            <a:avLst/>
          </a:prstGeom>
          <a:noFill/>
          <a:ln>
            <a:noFill/>
          </a:ln>
        </p:spPr>
        <p:txBody>
          <a:bodyPr anchorCtr="0" anchor="t" bIns="45700" lIns="91425" spcFirstLastPara="1" rIns="91425" wrap="square" tIns="45700">
            <a:noAutofit/>
          </a:bodyPr>
          <a:lstStyle/>
          <a:p>
            <a:pPr indent="-228600" lvl="0" marL="457200" marR="0" rtl="0" algn="l">
              <a:lnSpc>
                <a:spcPct val="100000"/>
              </a:lnSpc>
              <a:spcBef>
                <a:spcPts val="0"/>
              </a:spcBef>
              <a:spcAft>
                <a:spcPts val="0"/>
              </a:spcAft>
              <a:buSzPts val="1400"/>
              <a:buNone/>
            </a:pPr>
            <a:r>
              <a:rPr lang="sv-SE"/>
              <a:t>Due to time limitation, we did not test and evaluate all 121 dataset, so instead of randomly choosing 20+ dataset, we decide to focus on binary class datasets and investigate the classifiers performance of the binary class datasets.</a:t>
            </a:r>
            <a:endParaRPr/>
          </a:p>
        </p:txBody>
      </p:sp>
      <p:sp>
        <p:nvSpPr>
          <p:cNvPr id="191" name="Google Shape;191;p3:notes"/>
          <p:cNvSpPr txBox="1"/>
          <p:nvPr>
            <p:ph idx="12" type="sldNum"/>
          </p:nvPr>
        </p:nvSpPr>
        <p:spPr>
          <a:xfrm>
            <a:off x="6384925" y="8918351"/>
            <a:ext cx="471488" cy="257399"/>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SzPts val="900"/>
              <a:buNone/>
            </a:pPr>
            <a:fld id="{00000000-1234-1234-1234-123412341234}" type="slidenum">
              <a:rPr b="0" i="0" lang="sv-SE" sz="900" u="none" cap="none" strike="noStrike">
                <a:solidFill>
                  <a:srgbClr val="8AA5BE"/>
                </a:solidFill>
                <a:latin typeface="Arial"/>
                <a:ea typeface="Arial"/>
                <a:cs typeface="Arial"/>
                <a:sym typeface="Arial"/>
              </a:rPr>
              <a:t>‹#›</a:t>
            </a:fld>
            <a:endParaRPr b="0" i="0" sz="900" u="none" cap="none" strike="noStrike">
              <a:solidFill>
                <a:srgbClr val="8AA5BE"/>
              </a:solidFill>
              <a:latin typeface="Arial"/>
              <a:ea typeface="Arial"/>
              <a:cs typeface="Arial"/>
              <a:sym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32216207c20_0_8:notes"/>
          <p:cNvSpPr/>
          <p:nvPr>
            <p:ph idx="2" type="sldImg"/>
          </p:nvPr>
        </p:nvSpPr>
        <p:spPr>
          <a:xfrm>
            <a:off x="1849210" y="458788"/>
            <a:ext cx="3159600" cy="17772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32216207c20_0_8:notes"/>
          <p:cNvSpPr txBox="1"/>
          <p:nvPr>
            <p:ph idx="12" type="sldNum"/>
          </p:nvPr>
        </p:nvSpPr>
        <p:spPr>
          <a:xfrm>
            <a:off x="6384925" y="8918351"/>
            <a:ext cx="471600" cy="2574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Clr>
                <a:srgbClr val="000000"/>
              </a:buClr>
              <a:buSzPts val="900"/>
              <a:buFont typeface="Arial"/>
              <a:buNone/>
            </a:pPr>
            <a:fld id="{00000000-1234-1234-1234-123412341234}" type="slidenum">
              <a:rPr lang="sv-SE"/>
              <a:t>‹#›</a:t>
            </a:fld>
            <a:endParaRPr/>
          </a:p>
        </p:txBody>
      </p:sp>
      <p:sp>
        <p:nvSpPr>
          <p:cNvPr id="200" name="Google Shape;200;g32216207c20_0_8:notes"/>
          <p:cNvSpPr txBox="1"/>
          <p:nvPr>
            <p:ph idx="1" type="body"/>
          </p:nvPr>
        </p:nvSpPr>
        <p:spPr>
          <a:xfrm>
            <a:off x="685006" y="2581928"/>
            <a:ext cx="5486400" cy="31332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Before doing any preprocess, the first thing we did is to load the datasets to inspect and understand the datasets.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5:notes"/>
          <p:cNvSpPr txBox="1"/>
          <p:nvPr>
            <p:ph idx="1" type="body"/>
          </p:nvPr>
        </p:nvSpPr>
        <p:spPr>
          <a:xfrm>
            <a:off x="685006" y="2581928"/>
            <a:ext cx="5486400" cy="313306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b="1" lang="sv-SE" sz="1100">
                <a:solidFill>
                  <a:schemeClr val="dk1"/>
                </a:solidFill>
              </a:rPr>
              <a:t>More Reliable Performance Estimates</a:t>
            </a:r>
            <a:r>
              <a:rPr lang="sv-SE" sz="1100">
                <a:solidFill>
                  <a:schemeClr val="dk1"/>
                </a:solidFill>
              </a:rPr>
              <a:t>: K-fold cross-validation splits the data into K subsets (folds) and uses each subset as a test set while training on the remaining K-1 folds. This process is repeated K times, and the performance metrics are averaged. This leads to a more reliable estimate of the model's performance since it considers multiple train-test splits.</a:t>
            </a:r>
            <a:endParaRPr sz="1100">
              <a:solidFill>
                <a:schemeClr val="dk1"/>
              </a:solidFill>
            </a:endParaRPr>
          </a:p>
          <a:p>
            <a:pPr indent="0" lvl="0" marL="0" rtl="0" algn="l">
              <a:spcBef>
                <a:spcPts val="0"/>
              </a:spcBef>
              <a:spcAft>
                <a:spcPts val="0"/>
              </a:spcAft>
              <a:buNone/>
            </a:pPr>
            <a:r>
              <a:rPr b="1" lang="sv-SE" sz="1100">
                <a:solidFill>
                  <a:schemeClr val="dk1"/>
                </a:solidFill>
              </a:rPr>
              <a:t>Better Use of Data</a:t>
            </a:r>
            <a:r>
              <a:rPr lang="sv-SE" sz="1100">
                <a:solidFill>
                  <a:schemeClr val="dk1"/>
                </a:solidFill>
              </a:rPr>
              <a:t>: With a single train-test split, some data might not be used in either the training or testing phase. K-fold cross-validation ensures that every data point is used for both training and testing, maximizing the use of the available data.</a:t>
            </a:r>
            <a:endParaRPr/>
          </a:p>
        </p:txBody>
      </p:sp>
      <p:sp>
        <p:nvSpPr>
          <p:cNvPr id="207" name="Google Shape;207;p5:notes"/>
          <p:cNvSpPr/>
          <p:nvPr>
            <p:ph idx="2" type="sldImg"/>
          </p:nvPr>
        </p:nvSpPr>
        <p:spPr>
          <a:xfrm>
            <a:off x="1849210" y="458788"/>
            <a:ext cx="3159579" cy="1777263"/>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4:notes"/>
          <p:cNvSpPr txBox="1"/>
          <p:nvPr>
            <p:ph idx="1" type="body"/>
          </p:nvPr>
        </p:nvSpPr>
        <p:spPr>
          <a:xfrm>
            <a:off x="685006" y="2581928"/>
            <a:ext cx="5486400" cy="313306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we created a pipeline to </a:t>
            </a:r>
            <a:r>
              <a:rPr lang="sv-SE">
                <a:solidFill>
                  <a:srgbClr val="222832"/>
                </a:solidFill>
                <a:highlight>
                  <a:srgbClr val="FFFFFF"/>
                </a:highlight>
                <a:latin typeface="Helvetica Neue"/>
                <a:ea typeface="Helvetica Neue"/>
                <a:cs typeface="Helvetica Neue"/>
                <a:sym typeface="Helvetica Neue"/>
              </a:rPr>
              <a:t>sequentially apply a list of transformers to preprocess the data. To deal with missing values, for categorical feature we use ‘most frequent’ to impute the value, and for numerical feature we use ‘mean’ to impute the value. Then onhotencoder is applied to the categorical features. And numerical features are Z-normalized, here we have to note that the statistics (which is mean and std) are from the train fold, and the test fold use train fold statistics to do the z-normalization to avoid data leakage.</a:t>
            </a:r>
            <a:endParaRPr/>
          </a:p>
        </p:txBody>
      </p:sp>
      <p:sp>
        <p:nvSpPr>
          <p:cNvPr id="215" name="Google Shape;215;p4:notes"/>
          <p:cNvSpPr/>
          <p:nvPr>
            <p:ph idx="2" type="sldImg"/>
          </p:nvPr>
        </p:nvSpPr>
        <p:spPr>
          <a:xfrm>
            <a:off x="1849210" y="458788"/>
            <a:ext cx="3159579" cy="1777263"/>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p6:notes"/>
          <p:cNvSpPr txBox="1"/>
          <p:nvPr>
            <p:ph idx="1" type="body"/>
          </p:nvPr>
        </p:nvSpPr>
        <p:spPr>
          <a:xfrm>
            <a:off x="685006" y="2581928"/>
            <a:ext cx="5486400" cy="313306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2" name="Google Shape;222;p6:notes"/>
          <p:cNvSpPr/>
          <p:nvPr>
            <p:ph idx="2" type="sldImg"/>
          </p:nvPr>
        </p:nvSpPr>
        <p:spPr>
          <a:xfrm>
            <a:off x="1849210" y="458788"/>
            <a:ext cx="3159579" cy="1777263"/>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p7:notes"/>
          <p:cNvSpPr txBox="1"/>
          <p:nvPr>
            <p:ph idx="1" type="body"/>
          </p:nvPr>
        </p:nvSpPr>
        <p:spPr>
          <a:xfrm>
            <a:off x="685006" y="2581928"/>
            <a:ext cx="5486400" cy="313306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0" name="Google Shape;230;p7:notes"/>
          <p:cNvSpPr/>
          <p:nvPr>
            <p:ph idx="2" type="sldImg"/>
          </p:nvPr>
        </p:nvSpPr>
        <p:spPr>
          <a:xfrm>
            <a:off x="1849210" y="458788"/>
            <a:ext cx="3159579" cy="1777263"/>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Rubrikbild" showMasterSp="0" type="title">
  <p:cSld name="TITLE">
    <p:spTree>
      <p:nvGrpSpPr>
        <p:cNvPr id="23" name="Shape 23"/>
        <p:cNvGrpSpPr/>
        <p:nvPr/>
      </p:nvGrpSpPr>
      <p:grpSpPr>
        <a:xfrm>
          <a:off x="0" y="0"/>
          <a:ext cx="0" cy="0"/>
          <a:chOff x="0" y="0"/>
          <a:chExt cx="0" cy="0"/>
        </a:xfrm>
      </p:grpSpPr>
      <p:sp>
        <p:nvSpPr>
          <p:cNvPr id="24" name="Google Shape;24;p13"/>
          <p:cNvSpPr/>
          <p:nvPr/>
        </p:nvSpPr>
        <p:spPr>
          <a:xfrm>
            <a:off x="0" y="0"/>
            <a:ext cx="7197634"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pic>
        <p:nvPicPr>
          <p:cNvPr id="25" name="Google Shape;25;p13"/>
          <p:cNvPicPr preferRelativeResize="0"/>
          <p:nvPr/>
        </p:nvPicPr>
        <p:blipFill rotWithShape="1">
          <a:blip r:embed="rId2">
            <a:alphaModFix/>
          </a:blip>
          <a:srcRect b="0" l="0" r="0" t="0"/>
          <a:stretch/>
        </p:blipFill>
        <p:spPr>
          <a:xfrm>
            <a:off x="5904347" y="0"/>
            <a:ext cx="6291385" cy="6858000"/>
          </a:xfrm>
          <a:prstGeom prst="rect">
            <a:avLst/>
          </a:prstGeom>
          <a:noFill/>
          <a:ln>
            <a:noFill/>
          </a:ln>
        </p:spPr>
      </p:pic>
      <p:sp>
        <p:nvSpPr>
          <p:cNvPr id="26" name="Google Shape;26;p13"/>
          <p:cNvSpPr/>
          <p:nvPr/>
        </p:nvSpPr>
        <p:spPr>
          <a:xfrm>
            <a:off x="2158738" y="1498862"/>
            <a:ext cx="7598004" cy="300715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7" name="Google Shape;27;p13"/>
          <p:cNvSpPr txBox="1"/>
          <p:nvPr>
            <p:ph type="ctrTitle"/>
          </p:nvPr>
        </p:nvSpPr>
        <p:spPr>
          <a:xfrm>
            <a:off x="2600746" y="1791620"/>
            <a:ext cx="6836022" cy="1152430"/>
          </a:xfrm>
          <a:prstGeom prst="rect">
            <a:avLst/>
          </a:prstGeom>
          <a:noFill/>
          <a:ln>
            <a:noFill/>
          </a:ln>
        </p:spPr>
        <p:txBody>
          <a:bodyPr anchorCtr="0" anchor="b" bIns="45700" lIns="0" spcFirstLastPara="1" rIns="91425" wrap="square" tIns="45700">
            <a:normAutofit/>
          </a:bodyPr>
          <a:lstStyle>
            <a:lvl1pPr lvl="0" algn="l">
              <a:lnSpc>
                <a:spcPct val="90000"/>
              </a:lnSpc>
              <a:spcBef>
                <a:spcPts val="0"/>
              </a:spcBef>
              <a:spcAft>
                <a:spcPts val="0"/>
              </a:spcAft>
              <a:buClr>
                <a:schemeClr val="dk1"/>
              </a:buClr>
              <a:buSzPts val="3600"/>
              <a:buFont typeface="Arial"/>
              <a:buNone/>
              <a:defRPr b="0" sz="3600">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13"/>
          <p:cNvSpPr txBox="1"/>
          <p:nvPr>
            <p:ph idx="1" type="subTitle"/>
          </p:nvPr>
        </p:nvSpPr>
        <p:spPr>
          <a:xfrm>
            <a:off x="2598993" y="3250091"/>
            <a:ext cx="6836022" cy="905348"/>
          </a:xfrm>
          <a:prstGeom prst="rect">
            <a:avLst/>
          </a:prstGeom>
          <a:noFill/>
          <a:ln>
            <a:noFill/>
          </a:ln>
        </p:spPr>
        <p:txBody>
          <a:bodyPr anchorCtr="0" anchor="t" bIns="45700" lIns="0" spcFirstLastPara="1" rIns="91425" wrap="square" tIns="45700">
            <a:normAutofit/>
          </a:bodyPr>
          <a:lstStyle>
            <a:lvl1pPr lvl="0" algn="l">
              <a:lnSpc>
                <a:spcPct val="90000"/>
              </a:lnSpc>
              <a:spcBef>
                <a:spcPts val="0"/>
              </a:spcBef>
              <a:spcAft>
                <a:spcPts val="0"/>
              </a:spcAft>
              <a:buClr>
                <a:srgbClr val="88A5BD"/>
              </a:buClr>
              <a:buSzPts val="2400"/>
              <a:buNone/>
              <a:defRPr sz="2400">
                <a:solidFill>
                  <a:srgbClr val="88A5BD"/>
                </a:solidFil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9" name="Google Shape;29;p13"/>
          <p:cNvSpPr/>
          <p:nvPr/>
        </p:nvSpPr>
        <p:spPr>
          <a:xfrm>
            <a:off x="-1769968" y="0"/>
            <a:ext cx="1658228" cy="2124364"/>
          </a:xfrm>
          <a:prstGeom prst="rect">
            <a:avLst/>
          </a:prstGeom>
          <a:solidFill>
            <a:srgbClr val="FFFCDB"/>
          </a:solidFill>
          <a:ln cap="flat" cmpd="sng" w="12700">
            <a:solidFill>
              <a:srgbClr val="D8EBFA"/>
            </a:solidFill>
            <a:prstDash val="solid"/>
            <a:miter lim="800000"/>
            <a:headEnd len="sm" w="sm" type="none"/>
            <a:tailEnd len="sm" w="sm" type="none"/>
          </a:ln>
        </p:spPr>
        <p:txBody>
          <a:bodyPr anchorCtr="0" anchor="t" bIns="45700" lIns="180000" spcFirstLastPara="1" rIns="180000" wrap="square" tIns="180000">
            <a:noAutofit/>
          </a:bodyPr>
          <a:lstStyle/>
          <a:p>
            <a:pPr indent="0" lvl="0" marL="0" marR="0" rtl="0" algn="l">
              <a:lnSpc>
                <a:spcPct val="100000"/>
              </a:lnSpc>
              <a:spcBef>
                <a:spcPts val="0"/>
              </a:spcBef>
              <a:spcAft>
                <a:spcPts val="0"/>
              </a:spcAft>
              <a:buClr>
                <a:srgbClr val="000000"/>
              </a:buClr>
              <a:buSzPts val="1200"/>
              <a:buFont typeface="Arial"/>
              <a:buNone/>
            </a:pPr>
            <a:r>
              <a:rPr b="1" i="0" lang="sv-SE" sz="1200" u="none" cap="none" strike="noStrike">
                <a:solidFill>
                  <a:srgbClr val="1A1918"/>
                </a:solidFill>
                <a:latin typeface="Arial"/>
                <a:ea typeface="Arial"/>
                <a:cs typeface="Arial"/>
                <a:sym typeface="Arial"/>
              </a:rPr>
              <a:t>LAYOUTGUIDE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1A1918"/>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sv-SE" sz="1200" u="none" cap="none" strike="noStrike">
                <a:solidFill>
                  <a:srgbClr val="1A1918"/>
                </a:solidFill>
                <a:latin typeface="Arial"/>
                <a:ea typeface="Arial"/>
                <a:cs typeface="Arial"/>
                <a:sym typeface="Arial"/>
              </a:rPr>
              <a:t>Den här bilden används endast som förstasida i din presentation.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1A1918"/>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sv-SE" sz="1200" u="none" cap="none" strike="noStrike">
                <a:solidFill>
                  <a:schemeClr val="accent6"/>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50"/>
              <a:buFont typeface="Arial"/>
              <a:buNone/>
            </a:pPr>
            <a:r>
              <a:rPr b="0" i="1" lang="sv-SE" sz="1050" u="none" cap="none" strike="noStrike">
                <a:solidFill>
                  <a:srgbClr val="091A2F"/>
                </a:solidFill>
                <a:latin typeface="Arial"/>
                <a:ea typeface="Arial"/>
                <a:cs typeface="Arial"/>
                <a:sym typeface="Arial"/>
              </a:rPr>
              <a:t>Inforutan syns inte i presentationsläge.</a:t>
            </a:r>
            <a:endParaRPr b="0" i="0" sz="1400" u="none" cap="none" strike="noStrike">
              <a:solidFill>
                <a:srgbClr val="000000"/>
              </a:solidFill>
              <a:latin typeface="Arial"/>
              <a:ea typeface="Arial"/>
              <a:cs typeface="Arial"/>
              <a:sym typeface="Arial"/>
            </a:endParaRPr>
          </a:p>
        </p:txBody>
      </p:sp>
      <p:sp>
        <p:nvSpPr>
          <p:cNvPr id="30" name="Google Shape;30;p13"/>
          <p:cNvSpPr/>
          <p:nvPr/>
        </p:nvSpPr>
        <p:spPr>
          <a:xfrm>
            <a:off x="2615462" y="3040831"/>
            <a:ext cx="720000" cy="50400"/>
          </a:xfrm>
          <a:prstGeom prst="rect">
            <a:avLst/>
          </a:prstGeom>
          <a:solidFill>
            <a:srgbClr val="FF8247"/>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bilder och möjlig bildtext">
  <p:cSld name="3 bilder och möjlig bildtext">
    <p:spTree>
      <p:nvGrpSpPr>
        <p:cNvPr id="99" name="Shape 99"/>
        <p:cNvGrpSpPr/>
        <p:nvPr/>
      </p:nvGrpSpPr>
      <p:grpSpPr>
        <a:xfrm>
          <a:off x="0" y="0"/>
          <a:ext cx="0" cy="0"/>
          <a:chOff x="0" y="0"/>
          <a:chExt cx="0" cy="0"/>
        </a:xfrm>
      </p:grpSpPr>
      <p:sp>
        <p:nvSpPr>
          <p:cNvPr id="100" name="Google Shape;100;p22"/>
          <p:cNvSpPr/>
          <p:nvPr>
            <p:ph idx="2" type="pic"/>
          </p:nvPr>
        </p:nvSpPr>
        <p:spPr>
          <a:xfrm>
            <a:off x="0" y="-4341"/>
            <a:ext cx="4065280" cy="3238029"/>
          </a:xfrm>
          <a:prstGeom prst="rect">
            <a:avLst/>
          </a:prstGeom>
          <a:noFill/>
          <a:ln>
            <a:noFill/>
          </a:ln>
        </p:spPr>
      </p:sp>
      <p:sp>
        <p:nvSpPr>
          <p:cNvPr id="101" name="Google Shape;101;p22"/>
          <p:cNvSpPr/>
          <p:nvPr>
            <p:ph idx="3" type="pic"/>
          </p:nvPr>
        </p:nvSpPr>
        <p:spPr>
          <a:xfrm>
            <a:off x="4065421" y="3233225"/>
            <a:ext cx="4095891" cy="3288637"/>
          </a:xfrm>
          <a:prstGeom prst="rect">
            <a:avLst/>
          </a:prstGeom>
          <a:noFill/>
          <a:ln>
            <a:noFill/>
          </a:ln>
        </p:spPr>
      </p:sp>
      <p:sp>
        <p:nvSpPr>
          <p:cNvPr id="102" name="Google Shape;102;p22"/>
          <p:cNvSpPr txBox="1"/>
          <p:nvPr>
            <p:ph idx="1" type="body"/>
          </p:nvPr>
        </p:nvSpPr>
        <p:spPr>
          <a:xfrm>
            <a:off x="304800" y="3721100"/>
            <a:ext cx="3429000" cy="2263775"/>
          </a:xfrm>
          <a:prstGeom prst="rect">
            <a:avLst/>
          </a:prstGeom>
          <a:noFill/>
          <a:ln>
            <a:noFill/>
          </a:ln>
        </p:spPr>
        <p:txBody>
          <a:bodyPr anchorCtr="0" anchor="ctr" bIns="45700" lIns="0" spcFirstLastPara="1" rIns="91425" wrap="square" tIns="45700">
            <a:normAutofit/>
          </a:bodyPr>
          <a:lstStyle>
            <a:lvl1pPr indent="-228600" lvl="0" marL="457200" algn="l">
              <a:lnSpc>
                <a:spcPct val="90000"/>
              </a:lnSpc>
              <a:spcBef>
                <a:spcPts val="1800"/>
              </a:spcBef>
              <a:spcAft>
                <a:spcPts val="0"/>
              </a:spcAft>
              <a:buClr>
                <a:schemeClr val="dk1"/>
              </a:buClr>
              <a:buSzPts val="2400"/>
              <a:buNone/>
              <a:defRPr>
                <a:solidFill>
                  <a:schemeClr val="dk1"/>
                </a:solidFil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3" name="Google Shape;103;p22"/>
          <p:cNvSpPr txBox="1"/>
          <p:nvPr>
            <p:ph idx="4" type="body"/>
          </p:nvPr>
        </p:nvSpPr>
        <p:spPr>
          <a:xfrm>
            <a:off x="8457406" y="3727450"/>
            <a:ext cx="3429000" cy="2257425"/>
          </a:xfrm>
          <a:prstGeom prst="rect">
            <a:avLst/>
          </a:prstGeom>
          <a:noFill/>
          <a:ln>
            <a:noFill/>
          </a:ln>
        </p:spPr>
        <p:txBody>
          <a:bodyPr anchorCtr="0" anchor="ctr" bIns="45700" lIns="0" spcFirstLastPara="1" rIns="91425" wrap="square" tIns="45700">
            <a:normAutofit/>
          </a:bodyPr>
          <a:lstStyle>
            <a:lvl1pPr indent="-228600" lvl="0" marL="457200" algn="l">
              <a:lnSpc>
                <a:spcPct val="90000"/>
              </a:lnSpc>
              <a:spcBef>
                <a:spcPts val="1800"/>
              </a:spcBef>
              <a:spcAft>
                <a:spcPts val="0"/>
              </a:spcAft>
              <a:buClr>
                <a:schemeClr val="dk1"/>
              </a:buClr>
              <a:buSzPts val="2400"/>
              <a:buNone/>
              <a:defRPr>
                <a:solidFill>
                  <a:schemeClr val="dk1"/>
                </a:solidFil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4" name="Google Shape;104;p22"/>
          <p:cNvSpPr txBox="1"/>
          <p:nvPr>
            <p:ph idx="5" type="body"/>
          </p:nvPr>
        </p:nvSpPr>
        <p:spPr>
          <a:xfrm>
            <a:off x="4392314" y="489838"/>
            <a:ext cx="3429000" cy="2273300"/>
          </a:xfrm>
          <a:prstGeom prst="rect">
            <a:avLst/>
          </a:prstGeom>
          <a:noFill/>
          <a:ln>
            <a:noFill/>
          </a:ln>
        </p:spPr>
        <p:txBody>
          <a:bodyPr anchorCtr="0" anchor="ctr" bIns="45700" lIns="0" spcFirstLastPara="1" rIns="91425" wrap="square" tIns="45700">
            <a:normAutofit/>
          </a:bodyPr>
          <a:lstStyle>
            <a:lvl1pPr indent="-228600" lvl="0" marL="457200" algn="l">
              <a:lnSpc>
                <a:spcPct val="90000"/>
              </a:lnSpc>
              <a:spcBef>
                <a:spcPts val="1800"/>
              </a:spcBef>
              <a:spcAft>
                <a:spcPts val="0"/>
              </a:spcAft>
              <a:buClr>
                <a:schemeClr val="dk1"/>
              </a:buClr>
              <a:buSzPts val="2400"/>
              <a:buNone/>
              <a:defRPr>
                <a:solidFill>
                  <a:schemeClr val="dk1"/>
                </a:solidFil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5" name="Google Shape;105;p22"/>
          <p:cNvSpPr/>
          <p:nvPr/>
        </p:nvSpPr>
        <p:spPr>
          <a:xfrm>
            <a:off x="-1893241" y="-17926"/>
            <a:ext cx="1742712" cy="6002802"/>
          </a:xfrm>
          <a:prstGeom prst="rect">
            <a:avLst/>
          </a:prstGeom>
          <a:solidFill>
            <a:srgbClr val="FFFCDB"/>
          </a:solidFill>
          <a:ln cap="flat" cmpd="sng" w="12700">
            <a:solidFill>
              <a:srgbClr val="D8EBFA"/>
            </a:solidFill>
            <a:prstDash val="solid"/>
            <a:miter lim="800000"/>
            <a:headEnd len="sm" w="sm" type="none"/>
            <a:tailEnd len="sm" w="sm" type="none"/>
          </a:ln>
        </p:spPr>
        <p:txBody>
          <a:bodyPr anchorCtr="0" anchor="t" bIns="45700" lIns="180000" spcFirstLastPara="1" rIns="144000" wrap="square" tIns="180000">
            <a:noAutofit/>
          </a:bodyPr>
          <a:lstStyle/>
          <a:p>
            <a:pPr indent="0" lvl="0" marL="0" marR="0" rtl="0" algn="l">
              <a:lnSpc>
                <a:spcPct val="100000"/>
              </a:lnSpc>
              <a:spcBef>
                <a:spcPts val="0"/>
              </a:spcBef>
              <a:spcAft>
                <a:spcPts val="0"/>
              </a:spcAft>
              <a:buClr>
                <a:srgbClr val="000000"/>
              </a:buClr>
              <a:buSzPts val="1200"/>
              <a:buFont typeface="Arial"/>
              <a:buNone/>
            </a:pPr>
            <a:r>
              <a:rPr b="1" i="0" lang="sv-SE" sz="1200" u="none" cap="none" strike="noStrike">
                <a:solidFill>
                  <a:srgbClr val="1A1918"/>
                </a:solidFill>
                <a:latin typeface="Arial"/>
                <a:ea typeface="Arial"/>
                <a:cs typeface="Arial"/>
                <a:sym typeface="Arial"/>
              </a:rPr>
              <a:t>LAYOUTGUIDE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1A1918"/>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sv-SE" sz="1200" u="none" cap="none" strike="noStrike">
                <a:solidFill>
                  <a:srgbClr val="1A1918"/>
                </a:solidFill>
                <a:latin typeface="Arial"/>
                <a:ea typeface="Arial"/>
                <a:cs typeface="Arial"/>
                <a:sym typeface="Arial"/>
              </a:rPr>
              <a:t>I redigeringsläget kan det se ut som att bilderna inte är placerade rätt. Det ser bara ut så när du lägger till innehåll, så justera dem inte. I presentationsläget kommer bilderna visas korrekt.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1A1918"/>
              </a:solidFill>
              <a:latin typeface="Arial"/>
              <a:ea typeface="Arial"/>
              <a:cs typeface="Arial"/>
              <a:sym typeface="Arial"/>
            </a:endParaRPr>
          </a:p>
          <a:p>
            <a:pPr indent="0" lvl="0" marL="0" marR="0" rtl="0" algn="l">
              <a:lnSpc>
                <a:spcPct val="100000"/>
              </a:lnSpc>
              <a:spcBef>
                <a:spcPts val="0"/>
              </a:spcBef>
              <a:spcAft>
                <a:spcPts val="0"/>
              </a:spcAft>
              <a:buClr>
                <a:srgbClr val="1A1918"/>
              </a:buClr>
              <a:buSzPts val="1200"/>
              <a:buFont typeface="Arial"/>
              <a:buNone/>
            </a:pPr>
            <a:r>
              <a:rPr b="0" i="0" lang="sv-SE" sz="1200" u="none" cap="none" strike="noStrike">
                <a:solidFill>
                  <a:srgbClr val="1A1918"/>
                </a:solidFill>
                <a:latin typeface="Arial"/>
                <a:ea typeface="Arial"/>
                <a:cs typeface="Arial"/>
                <a:sym typeface="Arial"/>
              </a:rPr>
              <a:t>På den här bilden kan du välja att lägga till bildtext eller lämna bildtextrutorna tomma.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1A1918"/>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sv-SE" sz="1200" u="none" cap="none" strike="noStrike">
                <a:solidFill>
                  <a:srgbClr val="1A1918"/>
                </a:solidFill>
                <a:latin typeface="Arial"/>
                <a:ea typeface="Arial"/>
                <a:cs typeface="Arial"/>
                <a:sym typeface="Arial"/>
              </a:rPr>
              <a:t>Se till att inkludera tre (3) bilder. Om du bara har 1 eller 2 bilder så är det bäst att använda en annan bildlayout. Välj en som är mer lämplig.</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sv-SE" sz="1200" u="none" cap="none" strike="noStrike">
                <a:solidFill>
                  <a:srgbClr val="D8EBFA"/>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767776"/>
              </a:buClr>
              <a:buSzPts val="1050"/>
              <a:buFont typeface="Arial"/>
              <a:buNone/>
            </a:pPr>
            <a:r>
              <a:rPr b="0" i="1" lang="sv-SE" sz="1050" u="none" cap="none" strike="noStrike">
                <a:solidFill>
                  <a:srgbClr val="767776"/>
                </a:solidFill>
                <a:latin typeface="Arial"/>
                <a:ea typeface="Arial"/>
                <a:cs typeface="Arial"/>
                <a:sym typeface="Arial"/>
              </a:rPr>
              <a:t>Inforutan syns inte i presentationsläge.</a:t>
            </a:r>
            <a:endParaRPr b="0" i="0" sz="1400" u="none" cap="none" strike="noStrike">
              <a:solidFill>
                <a:srgbClr val="000000"/>
              </a:solidFill>
              <a:latin typeface="Arial"/>
              <a:ea typeface="Arial"/>
              <a:cs typeface="Arial"/>
              <a:sym typeface="Arial"/>
            </a:endParaRPr>
          </a:p>
        </p:txBody>
      </p:sp>
      <p:sp>
        <p:nvSpPr>
          <p:cNvPr id="106" name="Google Shape;106;p22"/>
          <p:cNvSpPr/>
          <p:nvPr>
            <p:ph idx="6" type="pic"/>
          </p:nvPr>
        </p:nvSpPr>
        <p:spPr>
          <a:xfrm>
            <a:off x="8156730" y="-4804"/>
            <a:ext cx="4035270" cy="3238029"/>
          </a:xfrm>
          <a:prstGeom prst="rect">
            <a:avLst/>
          </a:prstGeom>
          <a:noFill/>
          <a:ln>
            <a:noFill/>
          </a:ln>
        </p:spPr>
      </p:sp>
      <p:sp>
        <p:nvSpPr>
          <p:cNvPr id="107" name="Google Shape;107;p22"/>
          <p:cNvSpPr txBox="1"/>
          <p:nvPr>
            <p:ph idx="10" type="dt"/>
          </p:nvPr>
        </p:nvSpPr>
        <p:spPr>
          <a:xfrm>
            <a:off x="10502473" y="6886131"/>
            <a:ext cx="1138665"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8" name="Google Shape;108;p22"/>
          <p:cNvSpPr txBox="1"/>
          <p:nvPr>
            <p:ph idx="11" type="ftr"/>
          </p:nvPr>
        </p:nvSpPr>
        <p:spPr>
          <a:xfrm>
            <a:off x="3454400" y="6512331"/>
            <a:ext cx="7847013"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9" name="Google Shape;109;p22"/>
          <p:cNvSpPr txBox="1"/>
          <p:nvPr>
            <p:ph idx="12" type="sldNum"/>
          </p:nvPr>
        </p:nvSpPr>
        <p:spPr>
          <a:xfrm>
            <a:off x="11641138" y="6508749"/>
            <a:ext cx="550862"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900"/>
              <a:buFont typeface="Arial"/>
              <a:buNone/>
              <a:defRPr b="0" i="0" sz="900" u="none" cap="none" strike="noStrike">
                <a:solidFill>
                  <a:srgbClr val="88A5BD"/>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900"/>
              <a:buFont typeface="Arial"/>
              <a:buNone/>
              <a:defRPr b="0" i="0" sz="900" u="none" cap="none" strike="noStrike">
                <a:solidFill>
                  <a:srgbClr val="88A5BD"/>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900"/>
              <a:buFont typeface="Arial"/>
              <a:buNone/>
              <a:defRPr b="0" i="0" sz="900" u="none" cap="none" strike="noStrike">
                <a:solidFill>
                  <a:srgbClr val="88A5BD"/>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900"/>
              <a:buFont typeface="Arial"/>
              <a:buNone/>
              <a:defRPr b="0" i="0" sz="900" u="none" cap="none" strike="noStrike">
                <a:solidFill>
                  <a:srgbClr val="88A5BD"/>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900"/>
              <a:buFont typeface="Arial"/>
              <a:buNone/>
              <a:defRPr b="0" i="0" sz="900" u="none" cap="none" strike="noStrike">
                <a:solidFill>
                  <a:srgbClr val="88A5BD"/>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900"/>
              <a:buFont typeface="Arial"/>
              <a:buNone/>
              <a:defRPr b="0" i="0" sz="900" u="none" cap="none" strike="noStrike">
                <a:solidFill>
                  <a:srgbClr val="88A5BD"/>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900"/>
              <a:buFont typeface="Arial"/>
              <a:buNone/>
              <a:defRPr b="0" i="0" sz="900" u="none" cap="none" strike="noStrike">
                <a:solidFill>
                  <a:srgbClr val="88A5BD"/>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900"/>
              <a:buFont typeface="Arial"/>
              <a:buNone/>
              <a:defRPr b="0" i="0" sz="900" u="none" cap="none" strike="noStrike">
                <a:solidFill>
                  <a:srgbClr val="88A5BD"/>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900"/>
              <a:buFont typeface="Arial"/>
              <a:buNone/>
              <a:defRPr b="0" i="0" sz="900" u="none" cap="none" strike="noStrike">
                <a:solidFill>
                  <a:srgbClr val="88A5BD"/>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bilder">
  <p:cSld name="3 bilder">
    <p:spTree>
      <p:nvGrpSpPr>
        <p:cNvPr id="110" name="Shape 110"/>
        <p:cNvGrpSpPr/>
        <p:nvPr/>
      </p:nvGrpSpPr>
      <p:grpSpPr>
        <a:xfrm>
          <a:off x="0" y="0"/>
          <a:ext cx="0" cy="0"/>
          <a:chOff x="0" y="0"/>
          <a:chExt cx="0" cy="0"/>
        </a:xfrm>
      </p:grpSpPr>
      <p:sp>
        <p:nvSpPr>
          <p:cNvPr id="111" name="Google Shape;111;p23"/>
          <p:cNvSpPr txBox="1"/>
          <p:nvPr>
            <p:ph idx="10" type="dt"/>
          </p:nvPr>
        </p:nvSpPr>
        <p:spPr>
          <a:xfrm>
            <a:off x="10502473" y="6886131"/>
            <a:ext cx="1138665"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2" name="Google Shape;112;p23"/>
          <p:cNvSpPr txBox="1"/>
          <p:nvPr>
            <p:ph idx="11" type="ftr"/>
          </p:nvPr>
        </p:nvSpPr>
        <p:spPr>
          <a:xfrm>
            <a:off x="3454400" y="6512331"/>
            <a:ext cx="7847013"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3" name="Google Shape;113;p23"/>
          <p:cNvSpPr txBox="1"/>
          <p:nvPr>
            <p:ph idx="12" type="sldNum"/>
          </p:nvPr>
        </p:nvSpPr>
        <p:spPr>
          <a:xfrm>
            <a:off x="11641138" y="6508749"/>
            <a:ext cx="550862"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900"/>
              <a:buFont typeface="Arial"/>
              <a:buNone/>
              <a:defRPr b="0" i="0" sz="900" u="none" cap="none" strike="noStrike">
                <a:solidFill>
                  <a:srgbClr val="88A5BD"/>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900"/>
              <a:buFont typeface="Arial"/>
              <a:buNone/>
              <a:defRPr b="0" i="0" sz="900" u="none" cap="none" strike="noStrike">
                <a:solidFill>
                  <a:srgbClr val="88A5BD"/>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900"/>
              <a:buFont typeface="Arial"/>
              <a:buNone/>
              <a:defRPr b="0" i="0" sz="900" u="none" cap="none" strike="noStrike">
                <a:solidFill>
                  <a:srgbClr val="88A5BD"/>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900"/>
              <a:buFont typeface="Arial"/>
              <a:buNone/>
              <a:defRPr b="0" i="0" sz="900" u="none" cap="none" strike="noStrike">
                <a:solidFill>
                  <a:srgbClr val="88A5BD"/>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900"/>
              <a:buFont typeface="Arial"/>
              <a:buNone/>
              <a:defRPr b="0" i="0" sz="900" u="none" cap="none" strike="noStrike">
                <a:solidFill>
                  <a:srgbClr val="88A5BD"/>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900"/>
              <a:buFont typeface="Arial"/>
              <a:buNone/>
              <a:defRPr b="0" i="0" sz="900" u="none" cap="none" strike="noStrike">
                <a:solidFill>
                  <a:srgbClr val="88A5BD"/>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900"/>
              <a:buFont typeface="Arial"/>
              <a:buNone/>
              <a:defRPr b="0" i="0" sz="900" u="none" cap="none" strike="noStrike">
                <a:solidFill>
                  <a:srgbClr val="88A5BD"/>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900"/>
              <a:buFont typeface="Arial"/>
              <a:buNone/>
              <a:defRPr b="0" i="0" sz="900" u="none" cap="none" strike="noStrike">
                <a:solidFill>
                  <a:srgbClr val="88A5BD"/>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900"/>
              <a:buFont typeface="Arial"/>
              <a:buNone/>
              <a:defRPr b="0" i="0" sz="900" u="none" cap="none" strike="noStrike">
                <a:solidFill>
                  <a:srgbClr val="88A5BD"/>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sv-SE"/>
              <a:t>‹#›</a:t>
            </a:fld>
            <a:endParaRPr/>
          </a:p>
        </p:txBody>
      </p:sp>
      <p:sp>
        <p:nvSpPr>
          <p:cNvPr id="114" name="Google Shape;114;p23"/>
          <p:cNvSpPr/>
          <p:nvPr>
            <p:ph idx="2" type="pic"/>
          </p:nvPr>
        </p:nvSpPr>
        <p:spPr>
          <a:xfrm>
            <a:off x="4056918" y="-3175"/>
            <a:ext cx="4078800" cy="6530400"/>
          </a:xfrm>
          <a:prstGeom prst="rect">
            <a:avLst/>
          </a:prstGeom>
          <a:noFill/>
          <a:ln>
            <a:noFill/>
          </a:ln>
        </p:spPr>
      </p:sp>
      <p:sp>
        <p:nvSpPr>
          <p:cNvPr id="115" name="Google Shape;115;p23"/>
          <p:cNvSpPr/>
          <p:nvPr>
            <p:ph idx="3" type="pic"/>
          </p:nvPr>
        </p:nvSpPr>
        <p:spPr>
          <a:xfrm>
            <a:off x="-9525" y="-3175"/>
            <a:ext cx="4078800" cy="6530400"/>
          </a:xfrm>
          <a:prstGeom prst="rect">
            <a:avLst/>
          </a:prstGeom>
          <a:noFill/>
          <a:ln>
            <a:noFill/>
          </a:ln>
        </p:spPr>
      </p:sp>
      <p:sp>
        <p:nvSpPr>
          <p:cNvPr id="116" name="Google Shape;116;p23"/>
          <p:cNvSpPr/>
          <p:nvPr>
            <p:ph idx="4" type="pic"/>
          </p:nvPr>
        </p:nvSpPr>
        <p:spPr>
          <a:xfrm>
            <a:off x="8126193" y="-3175"/>
            <a:ext cx="4078800" cy="6530400"/>
          </a:xfrm>
          <a:prstGeom prst="rect">
            <a:avLst/>
          </a:prstGeom>
          <a:noFill/>
          <a:ln>
            <a:noFill/>
          </a:ln>
        </p:spPr>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 med fyra punkter">
  <p:cSld name="Text med fyra punkter">
    <p:spTree>
      <p:nvGrpSpPr>
        <p:cNvPr id="117" name="Shape 117"/>
        <p:cNvGrpSpPr/>
        <p:nvPr/>
      </p:nvGrpSpPr>
      <p:grpSpPr>
        <a:xfrm>
          <a:off x="0" y="0"/>
          <a:ext cx="0" cy="0"/>
          <a:chOff x="0" y="0"/>
          <a:chExt cx="0" cy="0"/>
        </a:xfrm>
      </p:grpSpPr>
      <p:sp>
        <p:nvSpPr>
          <p:cNvPr id="118" name="Google Shape;118;p24"/>
          <p:cNvSpPr/>
          <p:nvPr/>
        </p:nvSpPr>
        <p:spPr>
          <a:xfrm>
            <a:off x="0" y="0"/>
            <a:ext cx="3382596" cy="6522773"/>
          </a:xfrm>
          <a:prstGeom prst="rect">
            <a:avLst/>
          </a:prstGeom>
          <a:solidFill>
            <a:srgbClr val="E7EDF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19" name="Google Shape;119;p24"/>
          <p:cNvSpPr txBox="1"/>
          <p:nvPr>
            <p:ph type="title"/>
          </p:nvPr>
        </p:nvSpPr>
        <p:spPr>
          <a:xfrm>
            <a:off x="280803" y="1196975"/>
            <a:ext cx="2820203" cy="3904413"/>
          </a:xfrm>
          <a:prstGeom prst="rect">
            <a:avLst/>
          </a:prstGeom>
          <a:noFill/>
          <a:ln>
            <a:noFill/>
          </a:ln>
        </p:spPr>
        <p:txBody>
          <a:bodyPr anchorCtr="0" anchor="ctr" bIns="45700" lIns="0" spcFirstLastPara="1" rIns="91425" wrap="square" tIns="45700">
            <a:normAutofit/>
          </a:bodyPr>
          <a:lstStyle>
            <a:lvl1pPr lvl="0" algn="l">
              <a:lnSpc>
                <a:spcPct val="90000"/>
              </a:lnSpc>
              <a:spcBef>
                <a:spcPts val="0"/>
              </a:spcBef>
              <a:spcAft>
                <a:spcPts val="0"/>
              </a:spcAft>
              <a:buClr>
                <a:schemeClr val="dk1"/>
              </a:buClr>
              <a:buSzPts val="2800"/>
              <a:buFont typeface="Arial"/>
              <a:buNone/>
              <a:defRPr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0" name="Google Shape;120;p24"/>
          <p:cNvSpPr/>
          <p:nvPr/>
        </p:nvSpPr>
        <p:spPr>
          <a:xfrm>
            <a:off x="4549236" y="1091391"/>
            <a:ext cx="2991600" cy="2068921"/>
          </a:xfrm>
          <a:prstGeom prst="rect">
            <a:avLst/>
          </a:prstGeom>
          <a:solidFill>
            <a:srgbClr val="88A5BD"/>
          </a:solidFill>
          <a:ln cap="flat" cmpd="sng" w="1905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rgbClr val="FFFFFF"/>
              </a:solidFill>
              <a:latin typeface="Helvetica Neue Light"/>
              <a:ea typeface="Helvetica Neue Light"/>
              <a:cs typeface="Helvetica Neue Light"/>
              <a:sym typeface="Helvetica Neue Light"/>
            </a:endParaRPr>
          </a:p>
        </p:txBody>
      </p:sp>
      <p:sp>
        <p:nvSpPr>
          <p:cNvPr id="121" name="Google Shape;121;p24"/>
          <p:cNvSpPr/>
          <p:nvPr/>
        </p:nvSpPr>
        <p:spPr>
          <a:xfrm>
            <a:off x="7817598" y="1091392"/>
            <a:ext cx="2991600" cy="2068920"/>
          </a:xfrm>
          <a:prstGeom prst="rect">
            <a:avLst/>
          </a:prstGeom>
          <a:solidFill>
            <a:srgbClr val="587D9B"/>
          </a:solidFill>
          <a:ln cap="flat" cmpd="sng" w="1905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rgbClr val="FFFFFF"/>
              </a:solidFill>
              <a:latin typeface="Helvetica Neue Light"/>
              <a:ea typeface="Helvetica Neue Light"/>
              <a:cs typeface="Helvetica Neue Light"/>
              <a:sym typeface="Helvetica Neue Light"/>
            </a:endParaRPr>
          </a:p>
        </p:txBody>
      </p:sp>
      <p:sp>
        <p:nvSpPr>
          <p:cNvPr id="122" name="Google Shape;122;p24"/>
          <p:cNvSpPr/>
          <p:nvPr/>
        </p:nvSpPr>
        <p:spPr>
          <a:xfrm>
            <a:off x="4549235" y="3449177"/>
            <a:ext cx="2991600" cy="2068921"/>
          </a:xfrm>
          <a:prstGeom prst="rect">
            <a:avLst/>
          </a:prstGeom>
          <a:solidFill>
            <a:srgbClr val="587D9B"/>
          </a:solidFill>
          <a:ln cap="flat" cmpd="sng" w="1905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rgbClr val="FFFFFF"/>
              </a:solidFill>
              <a:latin typeface="Helvetica Neue Light"/>
              <a:ea typeface="Helvetica Neue Light"/>
              <a:cs typeface="Helvetica Neue Light"/>
              <a:sym typeface="Helvetica Neue Light"/>
            </a:endParaRPr>
          </a:p>
        </p:txBody>
      </p:sp>
      <p:sp>
        <p:nvSpPr>
          <p:cNvPr id="123" name="Google Shape;123;p24"/>
          <p:cNvSpPr/>
          <p:nvPr/>
        </p:nvSpPr>
        <p:spPr>
          <a:xfrm>
            <a:off x="7800881" y="3449178"/>
            <a:ext cx="2991600" cy="2068920"/>
          </a:xfrm>
          <a:prstGeom prst="rect">
            <a:avLst/>
          </a:prstGeom>
          <a:solidFill>
            <a:srgbClr val="88A5BD"/>
          </a:solidFill>
          <a:ln cap="flat" cmpd="sng" w="1905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rgbClr val="FFFFFF"/>
              </a:solidFill>
              <a:latin typeface="Helvetica Neue Light"/>
              <a:ea typeface="Helvetica Neue Light"/>
              <a:cs typeface="Helvetica Neue Light"/>
              <a:sym typeface="Helvetica Neue Light"/>
            </a:endParaRPr>
          </a:p>
        </p:txBody>
      </p:sp>
      <p:sp>
        <p:nvSpPr>
          <p:cNvPr id="124" name="Google Shape;124;p24"/>
          <p:cNvSpPr txBox="1"/>
          <p:nvPr>
            <p:ph idx="1" type="body"/>
          </p:nvPr>
        </p:nvSpPr>
        <p:spPr>
          <a:xfrm>
            <a:off x="4653888" y="1240628"/>
            <a:ext cx="2756846" cy="1740315"/>
          </a:xfrm>
          <a:prstGeom prst="rect">
            <a:avLst/>
          </a:prstGeom>
          <a:noFill/>
          <a:ln>
            <a:noFill/>
          </a:ln>
        </p:spPr>
        <p:txBody>
          <a:bodyPr anchorCtr="0" anchor="ctr" bIns="45700" lIns="180000" spcFirstLastPara="1" rIns="91425" wrap="square" tIns="45700">
            <a:normAutofit/>
          </a:bodyPr>
          <a:lstStyle>
            <a:lvl1pPr indent="-228600" lvl="0" marL="457200" algn="l">
              <a:lnSpc>
                <a:spcPct val="90000"/>
              </a:lnSpc>
              <a:spcBef>
                <a:spcPts val="1800"/>
              </a:spcBef>
              <a:spcAft>
                <a:spcPts val="0"/>
              </a:spcAft>
              <a:buClr>
                <a:schemeClr val="dk1"/>
              </a:buClr>
              <a:buSzPts val="2000"/>
              <a:buNone/>
              <a:defRPr sz="2000">
                <a:solidFill>
                  <a:schemeClr val="dk1"/>
                </a:solidFil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5" name="Google Shape;125;p24"/>
          <p:cNvSpPr txBox="1"/>
          <p:nvPr>
            <p:ph idx="2" type="body"/>
          </p:nvPr>
        </p:nvSpPr>
        <p:spPr>
          <a:xfrm>
            <a:off x="7934975" y="1230810"/>
            <a:ext cx="2756846" cy="1750133"/>
          </a:xfrm>
          <a:prstGeom prst="rect">
            <a:avLst/>
          </a:prstGeom>
          <a:noFill/>
          <a:ln>
            <a:noFill/>
          </a:ln>
        </p:spPr>
        <p:txBody>
          <a:bodyPr anchorCtr="0" anchor="ctr" bIns="45700" lIns="180000" spcFirstLastPara="1" rIns="91425" wrap="square" tIns="45700">
            <a:normAutofit/>
          </a:bodyPr>
          <a:lstStyle>
            <a:lvl1pPr indent="-228600" lvl="0" marL="457200" algn="l">
              <a:lnSpc>
                <a:spcPct val="90000"/>
              </a:lnSpc>
              <a:spcBef>
                <a:spcPts val="1800"/>
              </a:spcBef>
              <a:spcAft>
                <a:spcPts val="0"/>
              </a:spcAft>
              <a:buClr>
                <a:schemeClr val="dk1"/>
              </a:buClr>
              <a:buSzPts val="2000"/>
              <a:buNone/>
              <a:defRPr sz="2000">
                <a:solidFill>
                  <a:schemeClr val="dk1"/>
                </a:solidFil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6" name="Google Shape;126;p24"/>
          <p:cNvSpPr txBox="1"/>
          <p:nvPr>
            <p:ph idx="3" type="body"/>
          </p:nvPr>
        </p:nvSpPr>
        <p:spPr>
          <a:xfrm>
            <a:off x="4653888" y="3595210"/>
            <a:ext cx="2756846" cy="1744885"/>
          </a:xfrm>
          <a:prstGeom prst="rect">
            <a:avLst/>
          </a:prstGeom>
          <a:noFill/>
          <a:ln>
            <a:noFill/>
          </a:ln>
        </p:spPr>
        <p:txBody>
          <a:bodyPr anchorCtr="0" anchor="ctr" bIns="45700" lIns="180000" spcFirstLastPara="1" rIns="91425" wrap="square" tIns="45700">
            <a:normAutofit/>
          </a:bodyPr>
          <a:lstStyle>
            <a:lvl1pPr indent="-228600" lvl="0" marL="457200" algn="l">
              <a:lnSpc>
                <a:spcPct val="90000"/>
              </a:lnSpc>
              <a:spcBef>
                <a:spcPts val="1800"/>
              </a:spcBef>
              <a:spcAft>
                <a:spcPts val="0"/>
              </a:spcAft>
              <a:buClr>
                <a:schemeClr val="dk1"/>
              </a:buClr>
              <a:buSzPts val="2000"/>
              <a:buNone/>
              <a:defRPr sz="2000">
                <a:solidFill>
                  <a:schemeClr val="dk1"/>
                </a:solidFil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7" name="Google Shape;127;p24"/>
          <p:cNvSpPr txBox="1"/>
          <p:nvPr>
            <p:ph idx="4" type="body"/>
          </p:nvPr>
        </p:nvSpPr>
        <p:spPr>
          <a:xfrm>
            <a:off x="7934975" y="3610612"/>
            <a:ext cx="2756846" cy="1729483"/>
          </a:xfrm>
          <a:prstGeom prst="rect">
            <a:avLst/>
          </a:prstGeom>
          <a:noFill/>
          <a:ln>
            <a:noFill/>
          </a:ln>
        </p:spPr>
        <p:txBody>
          <a:bodyPr anchorCtr="0" anchor="ctr" bIns="45700" lIns="180000" spcFirstLastPara="1" rIns="91425" wrap="square" tIns="45700">
            <a:normAutofit/>
          </a:bodyPr>
          <a:lstStyle>
            <a:lvl1pPr indent="-228600" lvl="0" marL="457200" algn="l">
              <a:lnSpc>
                <a:spcPct val="90000"/>
              </a:lnSpc>
              <a:spcBef>
                <a:spcPts val="1800"/>
              </a:spcBef>
              <a:spcAft>
                <a:spcPts val="0"/>
              </a:spcAft>
              <a:buClr>
                <a:schemeClr val="dk1"/>
              </a:buClr>
              <a:buSzPts val="2000"/>
              <a:buNone/>
              <a:defRPr sz="2000">
                <a:solidFill>
                  <a:schemeClr val="dk1"/>
                </a:solidFil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8" name="Google Shape;128;p24"/>
          <p:cNvSpPr/>
          <p:nvPr/>
        </p:nvSpPr>
        <p:spPr>
          <a:xfrm>
            <a:off x="4330186" y="953925"/>
            <a:ext cx="491387" cy="491387"/>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rPr b="0" i="0" lang="sv-SE" sz="1800" u="none" cap="none" strike="noStrike">
                <a:solidFill>
                  <a:schemeClr val="lt1"/>
                </a:solidFill>
                <a:latin typeface="Arial"/>
                <a:ea typeface="Arial"/>
                <a:cs typeface="Arial"/>
                <a:sym typeface="Arial"/>
              </a:rPr>
              <a:t>1</a:t>
            </a:r>
            <a:endParaRPr b="0" i="0" sz="1400" u="none" cap="none" strike="noStrike">
              <a:solidFill>
                <a:srgbClr val="000000"/>
              </a:solidFill>
              <a:latin typeface="Arial"/>
              <a:ea typeface="Arial"/>
              <a:cs typeface="Arial"/>
              <a:sym typeface="Arial"/>
            </a:endParaRPr>
          </a:p>
        </p:txBody>
      </p:sp>
      <p:sp>
        <p:nvSpPr>
          <p:cNvPr id="129" name="Google Shape;129;p24"/>
          <p:cNvSpPr/>
          <p:nvPr/>
        </p:nvSpPr>
        <p:spPr>
          <a:xfrm>
            <a:off x="7605792" y="961474"/>
            <a:ext cx="491387" cy="491387"/>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rPr b="0" i="0" lang="sv-SE" sz="1800" u="none" cap="none" strike="noStrike">
                <a:solidFill>
                  <a:schemeClr val="lt1"/>
                </a:solidFill>
                <a:latin typeface="Arial"/>
                <a:ea typeface="Arial"/>
                <a:cs typeface="Arial"/>
                <a:sym typeface="Arial"/>
              </a:rPr>
              <a:t>2</a:t>
            </a:r>
            <a:endParaRPr b="0" i="0" sz="1400" u="none" cap="none" strike="noStrike">
              <a:solidFill>
                <a:srgbClr val="000000"/>
              </a:solidFill>
              <a:latin typeface="Arial"/>
              <a:ea typeface="Arial"/>
              <a:cs typeface="Arial"/>
              <a:sym typeface="Arial"/>
            </a:endParaRPr>
          </a:p>
        </p:txBody>
      </p:sp>
      <p:sp>
        <p:nvSpPr>
          <p:cNvPr id="130" name="Google Shape;130;p24"/>
          <p:cNvSpPr/>
          <p:nvPr/>
        </p:nvSpPr>
        <p:spPr>
          <a:xfrm>
            <a:off x="4324541" y="3306347"/>
            <a:ext cx="491387" cy="491387"/>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rPr b="0" i="0" lang="sv-SE" sz="1800" u="none" cap="none" strike="noStrike">
                <a:solidFill>
                  <a:schemeClr val="lt1"/>
                </a:solidFill>
                <a:latin typeface="Arial"/>
                <a:ea typeface="Arial"/>
                <a:cs typeface="Arial"/>
                <a:sym typeface="Arial"/>
              </a:rPr>
              <a:t>3</a:t>
            </a:r>
            <a:endParaRPr b="0" i="0" sz="1400" u="none" cap="none" strike="noStrike">
              <a:solidFill>
                <a:srgbClr val="000000"/>
              </a:solidFill>
              <a:latin typeface="Arial"/>
              <a:ea typeface="Arial"/>
              <a:cs typeface="Arial"/>
              <a:sym typeface="Arial"/>
            </a:endParaRPr>
          </a:p>
        </p:txBody>
      </p:sp>
      <p:sp>
        <p:nvSpPr>
          <p:cNvPr id="131" name="Google Shape;131;p24"/>
          <p:cNvSpPr/>
          <p:nvPr/>
        </p:nvSpPr>
        <p:spPr>
          <a:xfrm>
            <a:off x="7617091" y="3313896"/>
            <a:ext cx="491387" cy="491387"/>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rPr b="0" i="0" lang="sv-SE" sz="1800" u="none" cap="none" strike="noStrike">
                <a:solidFill>
                  <a:schemeClr val="lt1"/>
                </a:solidFill>
                <a:latin typeface="Arial"/>
                <a:ea typeface="Arial"/>
                <a:cs typeface="Arial"/>
                <a:sym typeface="Arial"/>
              </a:rPr>
              <a:t>4</a:t>
            </a:r>
            <a:endParaRPr b="0" i="0" sz="1400" u="none" cap="none" strike="noStrike">
              <a:solidFill>
                <a:srgbClr val="000000"/>
              </a:solidFill>
              <a:latin typeface="Arial"/>
              <a:ea typeface="Arial"/>
              <a:cs typeface="Arial"/>
              <a:sym typeface="Arial"/>
            </a:endParaRPr>
          </a:p>
        </p:txBody>
      </p:sp>
      <p:sp>
        <p:nvSpPr>
          <p:cNvPr id="132" name="Google Shape;132;p24"/>
          <p:cNvSpPr txBox="1"/>
          <p:nvPr>
            <p:ph idx="10" type="dt"/>
          </p:nvPr>
        </p:nvSpPr>
        <p:spPr>
          <a:xfrm>
            <a:off x="10502473" y="6886131"/>
            <a:ext cx="1138665"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3" name="Google Shape;133;p24"/>
          <p:cNvSpPr txBox="1"/>
          <p:nvPr>
            <p:ph idx="11" type="ftr"/>
          </p:nvPr>
        </p:nvSpPr>
        <p:spPr>
          <a:xfrm>
            <a:off x="3454400" y="6512331"/>
            <a:ext cx="7847013"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4" name="Google Shape;134;p24"/>
          <p:cNvSpPr txBox="1"/>
          <p:nvPr>
            <p:ph idx="12" type="sldNum"/>
          </p:nvPr>
        </p:nvSpPr>
        <p:spPr>
          <a:xfrm>
            <a:off x="11641138" y="6508749"/>
            <a:ext cx="550862"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900"/>
              <a:buFont typeface="Arial"/>
              <a:buNone/>
              <a:defRPr b="0" i="0" sz="900" u="none" cap="none" strike="noStrike">
                <a:solidFill>
                  <a:srgbClr val="88A5BD"/>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900"/>
              <a:buFont typeface="Arial"/>
              <a:buNone/>
              <a:defRPr b="0" i="0" sz="900" u="none" cap="none" strike="noStrike">
                <a:solidFill>
                  <a:srgbClr val="88A5BD"/>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900"/>
              <a:buFont typeface="Arial"/>
              <a:buNone/>
              <a:defRPr b="0" i="0" sz="900" u="none" cap="none" strike="noStrike">
                <a:solidFill>
                  <a:srgbClr val="88A5BD"/>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900"/>
              <a:buFont typeface="Arial"/>
              <a:buNone/>
              <a:defRPr b="0" i="0" sz="900" u="none" cap="none" strike="noStrike">
                <a:solidFill>
                  <a:srgbClr val="88A5BD"/>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900"/>
              <a:buFont typeface="Arial"/>
              <a:buNone/>
              <a:defRPr b="0" i="0" sz="900" u="none" cap="none" strike="noStrike">
                <a:solidFill>
                  <a:srgbClr val="88A5BD"/>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900"/>
              <a:buFont typeface="Arial"/>
              <a:buNone/>
              <a:defRPr b="0" i="0" sz="900" u="none" cap="none" strike="noStrike">
                <a:solidFill>
                  <a:srgbClr val="88A5BD"/>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900"/>
              <a:buFont typeface="Arial"/>
              <a:buNone/>
              <a:defRPr b="0" i="0" sz="900" u="none" cap="none" strike="noStrike">
                <a:solidFill>
                  <a:srgbClr val="88A5BD"/>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900"/>
              <a:buFont typeface="Arial"/>
              <a:buNone/>
              <a:defRPr b="0" i="0" sz="900" u="none" cap="none" strike="noStrike">
                <a:solidFill>
                  <a:srgbClr val="88A5BD"/>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900"/>
              <a:buFont typeface="Arial"/>
              <a:buNone/>
              <a:defRPr b="0" i="0" sz="900" u="none" cap="none" strike="noStrike">
                <a:solidFill>
                  <a:srgbClr val="88A5BD"/>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 med sex punkter">
  <p:cSld name="Text med sex punkter">
    <p:spTree>
      <p:nvGrpSpPr>
        <p:cNvPr id="135" name="Shape 135"/>
        <p:cNvGrpSpPr/>
        <p:nvPr/>
      </p:nvGrpSpPr>
      <p:grpSpPr>
        <a:xfrm>
          <a:off x="0" y="0"/>
          <a:ext cx="0" cy="0"/>
          <a:chOff x="0" y="0"/>
          <a:chExt cx="0" cy="0"/>
        </a:xfrm>
      </p:grpSpPr>
      <p:sp>
        <p:nvSpPr>
          <p:cNvPr id="136" name="Google Shape;136;p25"/>
          <p:cNvSpPr/>
          <p:nvPr/>
        </p:nvSpPr>
        <p:spPr>
          <a:xfrm>
            <a:off x="0" y="0"/>
            <a:ext cx="3382596" cy="6522773"/>
          </a:xfrm>
          <a:prstGeom prst="rect">
            <a:avLst/>
          </a:prstGeom>
          <a:solidFill>
            <a:srgbClr val="E7EDF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37" name="Google Shape;137;p25"/>
          <p:cNvSpPr txBox="1"/>
          <p:nvPr>
            <p:ph type="title"/>
          </p:nvPr>
        </p:nvSpPr>
        <p:spPr>
          <a:xfrm>
            <a:off x="280803" y="1196975"/>
            <a:ext cx="2820203" cy="3904413"/>
          </a:xfrm>
          <a:prstGeom prst="rect">
            <a:avLst/>
          </a:prstGeom>
          <a:noFill/>
          <a:ln>
            <a:noFill/>
          </a:ln>
        </p:spPr>
        <p:txBody>
          <a:bodyPr anchorCtr="0" anchor="ctr" bIns="45700" lIns="0" spcFirstLastPara="1" rIns="91425" wrap="square" tIns="45700">
            <a:normAutofit/>
          </a:bodyPr>
          <a:lstStyle>
            <a:lvl1pPr lvl="0" algn="l">
              <a:lnSpc>
                <a:spcPct val="90000"/>
              </a:lnSpc>
              <a:spcBef>
                <a:spcPts val="0"/>
              </a:spcBef>
              <a:spcAft>
                <a:spcPts val="0"/>
              </a:spcAft>
              <a:buClr>
                <a:schemeClr val="dk1"/>
              </a:buClr>
              <a:buSzPts val="2800"/>
              <a:buFont typeface="Arial"/>
              <a:buNone/>
              <a:defRPr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8" name="Google Shape;138;p25"/>
          <p:cNvSpPr/>
          <p:nvPr/>
        </p:nvSpPr>
        <p:spPr>
          <a:xfrm>
            <a:off x="4549236" y="606471"/>
            <a:ext cx="2991600" cy="1666964"/>
          </a:xfrm>
          <a:prstGeom prst="rect">
            <a:avLst/>
          </a:prstGeom>
          <a:solidFill>
            <a:srgbClr val="88A5BD"/>
          </a:solidFill>
          <a:ln cap="flat" cmpd="sng" w="19050">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rgbClr val="FFFFFF"/>
              </a:solidFill>
              <a:latin typeface="Helvetica Neue Light"/>
              <a:ea typeface="Helvetica Neue Light"/>
              <a:cs typeface="Helvetica Neue Light"/>
              <a:sym typeface="Helvetica Neue Light"/>
            </a:endParaRPr>
          </a:p>
        </p:txBody>
      </p:sp>
      <p:sp>
        <p:nvSpPr>
          <p:cNvPr id="139" name="Google Shape;139;p25"/>
          <p:cNvSpPr/>
          <p:nvPr/>
        </p:nvSpPr>
        <p:spPr>
          <a:xfrm>
            <a:off x="4549235" y="2520900"/>
            <a:ext cx="2991600" cy="1666964"/>
          </a:xfrm>
          <a:prstGeom prst="rect">
            <a:avLst/>
          </a:prstGeom>
          <a:solidFill>
            <a:srgbClr val="587D9B"/>
          </a:solidFill>
          <a:ln cap="flat" cmpd="sng" w="19050">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rgbClr val="FFFFFF"/>
              </a:solidFill>
              <a:latin typeface="Helvetica Neue Light"/>
              <a:ea typeface="Helvetica Neue Light"/>
              <a:cs typeface="Helvetica Neue Light"/>
              <a:sym typeface="Helvetica Neue Light"/>
            </a:endParaRPr>
          </a:p>
        </p:txBody>
      </p:sp>
      <p:sp>
        <p:nvSpPr>
          <p:cNvPr id="140" name="Google Shape;140;p25"/>
          <p:cNvSpPr/>
          <p:nvPr/>
        </p:nvSpPr>
        <p:spPr>
          <a:xfrm>
            <a:off x="4549235" y="4435328"/>
            <a:ext cx="2991600" cy="1666964"/>
          </a:xfrm>
          <a:prstGeom prst="rect">
            <a:avLst/>
          </a:prstGeom>
          <a:solidFill>
            <a:srgbClr val="88A5BD"/>
          </a:solidFill>
          <a:ln cap="flat" cmpd="sng" w="19050">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rgbClr val="FFFFFF"/>
              </a:solidFill>
              <a:latin typeface="Helvetica Neue Light"/>
              <a:ea typeface="Helvetica Neue Light"/>
              <a:cs typeface="Helvetica Neue Light"/>
              <a:sym typeface="Helvetica Neue Light"/>
            </a:endParaRPr>
          </a:p>
        </p:txBody>
      </p:sp>
      <p:sp>
        <p:nvSpPr>
          <p:cNvPr id="141" name="Google Shape;141;p25"/>
          <p:cNvSpPr/>
          <p:nvPr/>
        </p:nvSpPr>
        <p:spPr>
          <a:xfrm>
            <a:off x="7817598" y="606471"/>
            <a:ext cx="2991600" cy="1666964"/>
          </a:xfrm>
          <a:prstGeom prst="rect">
            <a:avLst/>
          </a:prstGeom>
          <a:solidFill>
            <a:srgbClr val="587D9B"/>
          </a:solidFill>
          <a:ln cap="flat" cmpd="sng" w="19050">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rgbClr val="FFFFFF"/>
              </a:solidFill>
              <a:latin typeface="Helvetica Neue Light"/>
              <a:ea typeface="Helvetica Neue Light"/>
              <a:cs typeface="Helvetica Neue Light"/>
              <a:sym typeface="Helvetica Neue Light"/>
            </a:endParaRPr>
          </a:p>
        </p:txBody>
      </p:sp>
      <p:sp>
        <p:nvSpPr>
          <p:cNvPr id="142" name="Google Shape;142;p25"/>
          <p:cNvSpPr/>
          <p:nvPr/>
        </p:nvSpPr>
        <p:spPr>
          <a:xfrm>
            <a:off x="7800881" y="2520900"/>
            <a:ext cx="2991600" cy="1666964"/>
          </a:xfrm>
          <a:prstGeom prst="rect">
            <a:avLst/>
          </a:prstGeom>
          <a:solidFill>
            <a:srgbClr val="88A5BD"/>
          </a:solidFill>
          <a:ln cap="flat" cmpd="sng" w="19050">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rgbClr val="FFFFFF"/>
              </a:solidFill>
              <a:latin typeface="Helvetica Neue Light"/>
              <a:ea typeface="Helvetica Neue Light"/>
              <a:cs typeface="Helvetica Neue Light"/>
              <a:sym typeface="Helvetica Neue Light"/>
            </a:endParaRPr>
          </a:p>
        </p:txBody>
      </p:sp>
      <p:sp>
        <p:nvSpPr>
          <p:cNvPr id="143" name="Google Shape;143;p25"/>
          <p:cNvSpPr/>
          <p:nvPr/>
        </p:nvSpPr>
        <p:spPr>
          <a:xfrm>
            <a:off x="7817598" y="4466130"/>
            <a:ext cx="2991600" cy="1666964"/>
          </a:xfrm>
          <a:prstGeom prst="rect">
            <a:avLst/>
          </a:prstGeom>
          <a:solidFill>
            <a:srgbClr val="587D9B"/>
          </a:solidFill>
          <a:ln cap="flat" cmpd="sng" w="19050">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rgbClr val="FFFFFF"/>
              </a:solidFill>
              <a:latin typeface="Helvetica Neue Light"/>
              <a:ea typeface="Helvetica Neue Light"/>
              <a:cs typeface="Helvetica Neue Light"/>
              <a:sym typeface="Helvetica Neue Light"/>
            </a:endParaRPr>
          </a:p>
        </p:txBody>
      </p:sp>
      <p:sp>
        <p:nvSpPr>
          <p:cNvPr id="144" name="Google Shape;144;p25"/>
          <p:cNvSpPr txBox="1"/>
          <p:nvPr>
            <p:ph idx="1" type="body"/>
          </p:nvPr>
        </p:nvSpPr>
        <p:spPr>
          <a:xfrm>
            <a:off x="4653888" y="755708"/>
            <a:ext cx="2756846" cy="1374897"/>
          </a:xfrm>
          <a:prstGeom prst="rect">
            <a:avLst/>
          </a:prstGeom>
          <a:noFill/>
          <a:ln>
            <a:noFill/>
          </a:ln>
        </p:spPr>
        <p:txBody>
          <a:bodyPr anchorCtr="0" anchor="ctr" bIns="45700" lIns="180000" spcFirstLastPara="1" rIns="91425" wrap="square" tIns="45700">
            <a:normAutofit/>
          </a:bodyPr>
          <a:lstStyle>
            <a:lvl1pPr indent="-228600" lvl="0" marL="457200" algn="l">
              <a:lnSpc>
                <a:spcPct val="90000"/>
              </a:lnSpc>
              <a:spcBef>
                <a:spcPts val="1800"/>
              </a:spcBef>
              <a:spcAft>
                <a:spcPts val="0"/>
              </a:spcAft>
              <a:buClr>
                <a:schemeClr val="dk1"/>
              </a:buClr>
              <a:buSzPts val="2000"/>
              <a:buNone/>
              <a:defRPr sz="2000">
                <a:solidFill>
                  <a:schemeClr val="dk1"/>
                </a:solidFil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5" name="Google Shape;145;p25"/>
          <p:cNvSpPr txBox="1"/>
          <p:nvPr>
            <p:ph idx="2" type="body"/>
          </p:nvPr>
        </p:nvSpPr>
        <p:spPr>
          <a:xfrm>
            <a:off x="7934975" y="745889"/>
            <a:ext cx="2756846" cy="1374897"/>
          </a:xfrm>
          <a:prstGeom prst="rect">
            <a:avLst/>
          </a:prstGeom>
          <a:noFill/>
          <a:ln>
            <a:noFill/>
          </a:ln>
        </p:spPr>
        <p:txBody>
          <a:bodyPr anchorCtr="0" anchor="ctr" bIns="45700" lIns="180000" spcFirstLastPara="1" rIns="91425" wrap="square" tIns="45700">
            <a:normAutofit/>
          </a:bodyPr>
          <a:lstStyle>
            <a:lvl1pPr indent="-228600" lvl="0" marL="457200" algn="l">
              <a:lnSpc>
                <a:spcPct val="90000"/>
              </a:lnSpc>
              <a:spcBef>
                <a:spcPts val="1800"/>
              </a:spcBef>
              <a:spcAft>
                <a:spcPts val="0"/>
              </a:spcAft>
              <a:buClr>
                <a:schemeClr val="dk1"/>
              </a:buClr>
              <a:buSzPts val="2000"/>
              <a:buNone/>
              <a:defRPr sz="2000">
                <a:solidFill>
                  <a:schemeClr val="dk1"/>
                </a:solidFil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6" name="Google Shape;146;p25"/>
          <p:cNvSpPr txBox="1"/>
          <p:nvPr>
            <p:ph idx="3" type="body"/>
          </p:nvPr>
        </p:nvSpPr>
        <p:spPr>
          <a:xfrm>
            <a:off x="4653888" y="2666933"/>
            <a:ext cx="2756846" cy="1374897"/>
          </a:xfrm>
          <a:prstGeom prst="rect">
            <a:avLst/>
          </a:prstGeom>
          <a:noFill/>
          <a:ln>
            <a:noFill/>
          </a:ln>
        </p:spPr>
        <p:txBody>
          <a:bodyPr anchorCtr="0" anchor="ctr" bIns="45700" lIns="180000" spcFirstLastPara="1" rIns="91425" wrap="square" tIns="45700">
            <a:normAutofit/>
          </a:bodyPr>
          <a:lstStyle>
            <a:lvl1pPr indent="-228600" lvl="0" marL="457200" algn="l">
              <a:lnSpc>
                <a:spcPct val="90000"/>
              </a:lnSpc>
              <a:spcBef>
                <a:spcPts val="1800"/>
              </a:spcBef>
              <a:spcAft>
                <a:spcPts val="0"/>
              </a:spcAft>
              <a:buClr>
                <a:schemeClr val="dk1"/>
              </a:buClr>
              <a:buSzPts val="2000"/>
              <a:buNone/>
              <a:defRPr sz="2000">
                <a:solidFill>
                  <a:schemeClr val="dk1"/>
                </a:solidFil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7" name="Google Shape;147;p25"/>
          <p:cNvSpPr txBox="1"/>
          <p:nvPr>
            <p:ph idx="4" type="body"/>
          </p:nvPr>
        </p:nvSpPr>
        <p:spPr>
          <a:xfrm>
            <a:off x="4666612" y="4581361"/>
            <a:ext cx="2756846" cy="1374897"/>
          </a:xfrm>
          <a:prstGeom prst="rect">
            <a:avLst/>
          </a:prstGeom>
          <a:noFill/>
          <a:ln>
            <a:noFill/>
          </a:ln>
        </p:spPr>
        <p:txBody>
          <a:bodyPr anchorCtr="0" anchor="ctr" bIns="45700" lIns="180000" spcFirstLastPara="1" rIns="91425" wrap="square" tIns="45700">
            <a:normAutofit/>
          </a:bodyPr>
          <a:lstStyle>
            <a:lvl1pPr indent="-228600" lvl="0" marL="457200" algn="l">
              <a:lnSpc>
                <a:spcPct val="90000"/>
              </a:lnSpc>
              <a:spcBef>
                <a:spcPts val="1800"/>
              </a:spcBef>
              <a:spcAft>
                <a:spcPts val="0"/>
              </a:spcAft>
              <a:buClr>
                <a:schemeClr val="dk1"/>
              </a:buClr>
              <a:buSzPts val="2000"/>
              <a:buNone/>
              <a:defRPr sz="2000">
                <a:solidFill>
                  <a:schemeClr val="dk1"/>
                </a:solidFil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8" name="Google Shape;148;p25"/>
          <p:cNvSpPr txBox="1"/>
          <p:nvPr>
            <p:ph idx="5" type="body"/>
          </p:nvPr>
        </p:nvSpPr>
        <p:spPr>
          <a:xfrm>
            <a:off x="7934975" y="2682334"/>
            <a:ext cx="2756846" cy="1374897"/>
          </a:xfrm>
          <a:prstGeom prst="rect">
            <a:avLst/>
          </a:prstGeom>
          <a:noFill/>
          <a:ln>
            <a:noFill/>
          </a:ln>
        </p:spPr>
        <p:txBody>
          <a:bodyPr anchorCtr="0" anchor="ctr" bIns="45700" lIns="180000" spcFirstLastPara="1" rIns="91425" wrap="square" tIns="45700">
            <a:normAutofit/>
          </a:bodyPr>
          <a:lstStyle>
            <a:lvl1pPr indent="-228600" lvl="0" marL="457200" algn="l">
              <a:lnSpc>
                <a:spcPct val="90000"/>
              </a:lnSpc>
              <a:spcBef>
                <a:spcPts val="1800"/>
              </a:spcBef>
              <a:spcAft>
                <a:spcPts val="0"/>
              </a:spcAft>
              <a:buClr>
                <a:schemeClr val="dk1"/>
              </a:buClr>
              <a:buSzPts val="2000"/>
              <a:buNone/>
              <a:defRPr sz="2000">
                <a:solidFill>
                  <a:schemeClr val="dk1"/>
                </a:solidFil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9" name="Google Shape;149;p25"/>
          <p:cNvSpPr txBox="1"/>
          <p:nvPr>
            <p:ph idx="6" type="body"/>
          </p:nvPr>
        </p:nvSpPr>
        <p:spPr>
          <a:xfrm>
            <a:off x="7934975" y="4612163"/>
            <a:ext cx="2756846" cy="1374897"/>
          </a:xfrm>
          <a:prstGeom prst="rect">
            <a:avLst/>
          </a:prstGeom>
          <a:noFill/>
          <a:ln>
            <a:noFill/>
          </a:ln>
        </p:spPr>
        <p:txBody>
          <a:bodyPr anchorCtr="0" anchor="ctr" bIns="45700" lIns="180000" spcFirstLastPara="1" rIns="91425" wrap="square" tIns="45700">
            <a:normAutofit/>
          </a:bodyPr>
          <a:lstStyle>
            <a:lvl1pPr indent="-228600" lvl="0" marL="457200" algn="l">
              <a:lnSpc>
                <a:spcPct val="90000"/>
              </a:lnSpc>
              <a:spcBef>
                <a:spcPts val="1800"/>
              </a:spcBef>
              <a:spcAft>
                <a:spcPts val="0"/>
              </a:spcAft>
              <a:buClr>
                <a:schemeClr val="dk1"/>
              </a:buClr>
              <a:buSzPts val="2000"/>
              <a:buNone/>
              <a:defRPr sz="2000">
                <a:solidFill>
                  <a:schemeClr val="dk1"/>
                </a:solidFil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50" name="Google Shape;150;p25"/>
          <p:cNvSpPr/>
          <p:nvPr/>
        </p:nvSpPr>
        <p:spPr>
          <a:xfrm>
            <a:off x="4386830" y="493280"/>
            <a:ext cx="360000" cy="360000"/>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rPr b="0" i="0" lang="sv-SE" sz="1800" u="none" cap="none" strike="noStrike">
                <a:solidFill>
                  <a:schemeClr val="lt1"/>
                </a:solidFill>
                <a:latin typeface="Arial"/>
                <a:ea typeface="Arial"/>
                <a:cs typeface="Arial"/>
                <a:sym typeface="Arial"/>
              </a:rPr>
              <a:t>1</a:t>
            </a:r>
            <a:endParaRPr b="0" i="0" sz="1400" u="none" cap="none" strike="noStrike">
              <a:solidFill>
                <a:srgbClr val="000000"/>
              </a:solidFill>
              <a:latin typeface="Arial"/>
              <a:ea typeface="Arial"/>
              <a:cs typeface="Arial"/>
              <a:sym typeface="Arial"/>
            </a:endParaRPr>
          </a:p>
        </p:txBody>
      </p:sp>
      <p:sp>
        <p:nvSpPr>
          <p:cNvPr id="151" name="Google Shape;151;p25"/>
          <p:cNvSpPr/>
          <p:nvPr/>
        </p:nvSpPr>
        <p:spPr>
          <a:xfrm>
            <a:off x="7654344" y="500829"/>
            <a:ext cx="360000" cy="360000"/>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rPr b="0" i="0" lang="sv-SE" sz="1800" u="none" cap="none" strike="noStrike">
                <a:solidFill>
                  <a:schemeClr val="lt1"/>
                </a:solidFill>
                <a:latin typeface="Arial"/>
                <a:ea typeface="Arial"/>
                <a:cs typeface="Arial"/>
                <a:sym typeface="Arial"/>
              </a:rPr>
              <a:t>2</a:t>
            </a:r>
            <a:endParaRPr b="0" i="0" sz="1400" u="none" cap="none" strike="noStrike">
              <a:solidFill>
                <a:srgbClr val="000000"/>
              </a:solidFill>
              <a:latin typeface="Arial"/>
              <a:ea typeface="Arial"/>
              <a:cs typeface="Arial"/>
              <a:sym typeface="Arial"/>
            </a:endParaRPr>
          </a:p>
        </p:txBody>
      </p:sp>
      <p:sp>
        <p:nvSpPr>
          <p:cNvPr id="152" name="Google Shape;152;p25"/>
          <p:cNvSpPr/>
          <p:nvPr/>
        </p:nvSpPr>
        <p:spPr>
          <a:xfrm>
            <a:off x="4381185" y="2402345"/>
            <a:ext cx="360000" cy="360000"/>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rPr b="0" i="0" lang="sv-SE" sz="1800" u="none" cap="none" strike="noStrike">
                <a:solidFill>
                  <a:schemeClr val="lt1"/>
                </a:solidFill>
                <a:latin typeface="Arial"/>
                <a:ea typeface="Arial"/>
                <a:cs typeface="Arial"/>
                <a:sym typeface="Arial"/>
              </a:rPr>
              <a:t>3</a:t>
            </a:r>
            <a:endParaRPr b="0" i="0" sz="1400" u="none" cap="none" strike="noStrike">
              <a:solidFill>
                <a:srgbClr val="000000"/>
              </a:solidFill>
              <a:latin typeface="Arial"/>
              <a:ea typeface="Arial"/>
              <a:cs typeface="Arial"/>
              <a:sym typeface="Arial"/>
            </a:endParaRPr>
          </a:p>
        </p:txBody>
      </p:sp>
      <p:sp>
        <p:nvSpPr>
          <p:cNvPr id="153" name="Google Shape;153;p25"/>
          <p:cNvSpPr/>
          <p:nvPr/>
        </p:nvSpPr>
        <p:spPr>
          <a:xfrm>
            <a:off x="7665643" y="2409894"/>
            <a:ext cx="360000" cy="360000"/>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rPr b="0" i="0" lang="sv-SE" sz="1800" u="none" cap="none" strike="noStrike">
                <a:solidFill>
                  <a:schemeClr val="lt1"/>
                </a:solidFill>
                <a:latin typeface="Arial"/>
                <a:ea typeface="Arial"/>
                <a:cs typeface="Arial"/>
                <a:sym typeface="Arial"/>
              </a:rPr>
              <a:t>4</a:t>
            </a:r>
            <a:endParaRPr b="0" i="0" sz="1400" u="none" cap="none" strike="noStrike">
              <a:solidFill>
                <a:srgbClr val="000000"/>
              </a:solidFill>
              <a:latin typeface="Arial"/>
              <a:ea typeface="Arial"/>
              <a:cs typeface="Arial"/>
              <a:sym typeface="Arial"/>
            </a:endParaRPr>
          </a:p>
        </p:txBody>
      </p:sp>
      <p:sp>
        <p:nvSpPr>
          <p:cNvPr id="154" name="Google Shape;154;p25"/>
          <p:cNvSpPr/>
          <p:nvPr/>
        </p:nvSpPr>
        <p:spPr>
          <a:xfrm>
            <a:off x="4392486" y="4345299"/>
            <a:ext cx="360000" cy="360000"/>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rPr b="0" i="0" lang="sv-SE" sz="1800" u="none" cap="none" strike="noStrike">
                <a:solidFill>
                  <a:schemeClr val="lt1"/>
                </a:solidFill>
                <a:latin typeface="Arial"/>
                <a:ea typeface="Arial"/>
                <a:cs typeface="Arial"/>
                <a:sym typeface="Arial"/>
              </a:rPr>
              <a:t>5</a:t>
            </a:r>
            <a:endParaRPr b="0" i="0" sz="1400" u="none" cap="none" strike="noStrike">
              <a:solidFill>
                <a:srgbClr val="000000"/>
              </a:solidFill>
              <a:latin typeface="Arial"/>
              <a:ea typeface="Arial"/>
              <a:cs typeface="Arial"/>
              <a:sym typeface="Arial"/>
            </a:endParaRPr>
          </a:p>
        </p:txBody>
      </p:sp>
      <p:sp>
        <p:nvSpPr>
          <p:cNvPr id="155" name="Google Shape;155;p25"/>
          <p:cNvSpPr/>
          <p:nvPr/>
        </p:nvSpPr>
        <p:spPr>
          <a:xfrm>
            <a:off x="7643056" y="4386736"/>
            <a:ext cx="360000" cy="360000"/>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rPr b="0" i="0" lang="sv-SE" sz="1800" u="none" cap="none" strike="noStrike">
                <a:solidFill>
                  <a:schemeClr val="lt1"/>
                </a:solidFill>
                <a:latin typeface="Arial"/>
                <a:ea typeface="Arial"/>
                <a:cs typeface="Arial"/>
                <a:sym typeface="Arial"/>
              </a:rPr>
              <a:t>6</a:t>
            </a:r>
            <a:endParaRPr b="0" i="0" sz="1400" u="none" cap="none" strike="noStrike">
              <a:solidFill>
                <a:srgbClr val="000000"/>
              </a:solidFill>
              <a:latin typeface="Arial"/>
              <a:ea typeface="Arial"/>
              <a:cs typeface="Arial"/>
              <a:sym typeface="Arial"/>
            </a:endParaRPr>
          </a:p>
        </p:txBody>
      </p:sp>
      <p:sp>
        <p:nvSpPr>
          <p:cNvPr id="156" name="Google Shape;156;p25"/>
          <p:cNvSpPr txBox="1"/>
          <p:nvPr>
            <p:ph idx="10" type="dt"/>
          </p:nvPr>
        </p:nvSpPr>
        <p:spPr>
          <a:xfrm>
            <a:off x="10502473" y="6886131"/>
            <a:ext cx="1138665"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7" name="Google Shape;157;p25"/>
          <p:cNvSpPr txBox="1"/>
          <p:nvPr>
            <p:ph idx="11" type="ftr"/>
          </p:nvPr>
        </p:nvSpPr>
        <p:spPr>
          <a:xfrm>
            <a:off x="3454400" y="6512331"/>
            <a:ext cx="7847013"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8" name="Google Shape;158;p25"/>
          <p:cNvSpPr txBox="1"/>
          <p:nvPr>
            <p:ph idx="12" type="sldNum"/>
          </p:nvPr>
        </p:nvSpPr>
        <p:spPr>
          <a:xfrm>
            <a:off x="11641138" y="6508749"/>
            <a:ext cx="550862"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900"/>
              <a:buFont typeface="Arial"/>
              <a:buNone/>
              <a:defRPr b="0" i="0" sz="900" u="none" cap="none" strike="noStrike">
                <a:solidFill>
                  <a:srgbClr val="88A5BD"/>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900"/>
              <a:buFont typeface="Arial"/>
              <a:buNone/>
              <a:defRPr b="0" i="0" sz="900" u="none" cap="none" strike="noStrike">
                <a:solidFill>
                  <a:srgbClr val="88A5BD"/>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900"/>
              <a:buFont typeface="Arial"/>
              <a:buNone/>
              <a:defRPr b="0" i="0" sz="900" u="none" cap="none" strike="noStrike">
                <a:solidFill>
                  <a:srgbClr val="88A5BD"/>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900"/>
              <a:buFont typeface="Arial"/>
              <a:buNone/>
              <a:defRPr b="0" i="0" sz="900" u="none" cap="none" strike="noStrike">
                <a:solidFill>
                  <a:srgbClr val="88A5BD"/>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900"/>
              <a:buFont typeface="Arial"/>
              <a:buNone/>
              <a:defRPr b="0" i="0" sz="900" u="none" cap="none" strike="noStrike">
                <a:solidFill>
                  <a:srgbClr val="88A5BD"/>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900"/>
              <a:buFont typeface="Arial"/>
              <a:buNone/>
              <a:defRPr b="0" i="0" sz="900" u="none" cap="none" strike="noStrike">
                <a:solidFill>
                  <a:srgbClr val="88A5BD"/>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900"/>
              <a:buFont typeface="Arial"/>
              <a:buNone/>
              <a:defRPr b="0" i="0" sz="900" u="none" cap="none" strike="noStrike">
                <a:solidFill>
                  <a:srgbClr val="88A5BD"/>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900"/>
              <a:buFont typeface="Arial"/>
              <a:buNone/>
              <a:defRPr b="0" i="0" sz="900" u="none" cap="none" strike="noStrike">
                <a:solidFill>
                  <a:srgbClr val="88A5BD"/>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900"/>
              <a:buFont typeface="Arial"/>
              <a:buNone/>
              <a:defRPr b="0" i="0" sz="900" u="none" cap="none" strike="noStrike">
                <a:solidFill>
                  <a:srgbClr val="88A5BD"/>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Kontakt">
  <p:cSld name="Kontakt">
    <p:spTree>
      <p:nvGrpSpPr>
        <p:cNvPr id="159" name="Shape 159"/>
        <p:cNvGrpSpPr/>
        <p:nvPr/>
      </p:nvGrpSpPr>
      <p:grpSpPr>
        <a:xfrm>
          <a:off x="0" y="0"/>
          <a:ext cx="0" cy="0"/>
          <a:chOff x="0" y="0"/>
          <a:chExt cx="0" cy="0"/>
        </a:xfrm>
      </p:grpSpPr>
      <p:sp>
        <p:nvSpPr>
          <p:cNvPr id="160" name="Google Shape;160;p26"/>
          <p:cNvSpPr txBox="1"/>
          <p:nvPr>
            <p:ph idx="1" type="body"/>
          </p:nvPr>
        </p:nvSpPr>
        <p:spPr>
          <a:xfrm>
            <a:off x="1915020" y="2639969"/>
            <a:ext cx="8330400" cy="1563373"/>
          </a:xfrm>
          <a:prstGeom prst="rect">
            <a:avLst/>
          </a:prstGeom>
          <a:noFill/>
          <a:ln>
            <a:noFill/>
          </a:ln>
        </p:spPr>
        <p:txBody>
          <a:bodyPr anchorCtr="0" anchor="t" bIns="45700" lIns="0" spcFirstLastPara="1" rIns="91425" wrap="square" tIns="45700">
            <a:normAutofit/>
          </a:bodyPr>
          <a:lstStyle>
            <a:lvl1pPr indent="-228600" lvl="0" marL="457200" algn="l">
              <a:lnSpc>
                <a:spcPct val="90000"/>
              </a:lnSpc>
              <a:spcBef>
                <a:spcPts val="0"/>
              </a:spcBef>
              <a:spcAft>
                <a:spcPts val="0"/>
              </a:spcAft>
              <a:buClr>
                <a:schemeClr val="dk1"/>
              </a:buClr>
              <a:buSzPts val="2400"/>
              <a:buNone/>
              <a:defRPr sz="2400">
                <a:solidFill>
                  <a:schemeClr val="dk1"/>
                </a:solidFill>
              </a:defRPr>
            </a:lvl1pPr>
            <a:lvl2pPr indent="-228600" lvl="1" marL="914400" algn="l">
              <a:lnSpc>
                <a:spcPct val="90000"/>
              </a:lnSpc>
              <a:spcBef>
                <a:spcPts val="500"/>
              </a:spcBef>
              <a:spcAft>
                <a:spcPts val="0"/>
              </a:spcAft>
              <a:buClr>
                <a:srgbClr val="888D9B"/>
              </a:buClr>
              <a:buSzPts val="2000"/>
              <a:buNone/>
              <a:defRPr sz="2000">
                <a:solidFill>
                  <a:srgbClr val="888D9B"/>
                </a:solidFill>
              </a:defRPr>
            </a:lvl2pPr>
            <a:lvl3pPr indent="-228600" lvl="2" marL="1371600" algn="l">
              <a:lnSpc>
                <a:spcPct val="90000"/>
              </a:lnSpc>
              <a:spcBef>
                <a:spcPts val="500"/>
              </a:spcBef>
              <a:spcAft>
                <a:spcPts val="0"/>
              </a:spcAft>
              <a:buClr>
                <a:srgbClr val="888D9B"/>
              </a:buClr>
              <a:buSzPts val="1800"/>
              <a:buNone/>
              <a:defRPr sz="1800">
                <a:solidFill>
                  <a:srgbClr val="888D9B"/>
                </a:solidFill>
              </a:defRPr>
            </a:lvl3pPr>
            <a:lvl4pPr indent="-228600" lvl="3" marL="1828800" algn="l">
              <a:lnSpc>
                <a:spcPct val="90000"/>
              </a:lnSpc>
              <a:spcBef>
                <a:spcPts val="500"/>
              </a:spcBef>
              <a:spcAft>
                <a:spcPts val="0"/>
              </a:spcAft>
              <a:buClr>
                <a:srgbClr val="888D9B"/>
              </a:buClr>
              <a:buSzPts val="1600"/>
              <a:buNone/>
              <a:defRPr sz="1600">
                <a:solidFill>
                  <a:srgbClr val="888D9B"/>
                </a:solidFill>
              </a:defRPr>
            </a:lvl4pPr>
            <a:lvl5pPr indent="-228600" lvl="4" marL="2286000" algn="l">
              <a:lnSpc>
                <a:spcPct val="90000"/>
              </a:lnSpc>
              <a:spcBef>
                <a:spcPts val="500"/>
              </a:spcBef>
              <a:spcAft>
                <a:spcPts val="0"/>
              </a:spcAft>
              <a:buClr>
                <a:srgbClr val="888D9B"/>
              </a:buClr>
              <a:buSzPts val="1600"/>
              <a:buNone/>
              <a:defRPr sz="1600">
                <a:solidFill>
                  <a:srgbClr val="888D9B"/>
                </a:solidFill>
              </a:defRPr>
            </a:lvl5pPr>
            <a:lvl6pPr indent="-228600" lvl="5" marL="2743200" algn="l">
              <a:lnSpc>
                <a:spcPct val="90000"/>
              </a:lnSpc>
              <a:spcBef>
                <a:spcPts val="500"/>
              </a:spcBef>
              <a:spcAft>
                <a:spcPts val="0"/>
              </a:spcAft>
              <a:buClr>
                <a:srgbClr val="888D9B"/>
              </a:buClr>
              <a:buSzPts val="1600"/>
              <a:buNone/>
              <a:defRPr sz="1600">
                <a:solidFill>
                  <a:srgbClr val="888D9B"/>
                </a:solidFill>
              </a:defRPr>
            </a:lvl6pPr>
            <a:lvl7pPr indent="-228600" lvl="6" marL="3200400" algn="l">
              <a:lnSpc>
                <a:spcPct val="90000"/>
              </a:lnSpc>
              <a:spcBef>
                <a:spcPts val="500"/>
              </a:spcBef>
              <a:spcAft>
                <a:spcPts val="0"/>
              </a:spcAft>
              <a:buClr>
                <a:srgbClr val="888D9B"/>
              </a:buClr>
              <a:buSzPts val="1600"/>
              <a:buNone/>
              <a:defRPr sz="1600">
                <a:solidFill>
                  <a:srgbClr val="888D9B"/>
                </a:solidFill>
              </a:defRPr>
            </a:lvl7pPr>
            <a:lvl8pPr indent="-228600" lvl="7" marL="3657600" algn="l">
              <a:lnSpc>
                <a:spcPct val="90000"/>
              </a:lnSpc>
              <a:spcBef>
                <a:spcPts val="500"/>
              </a:spcBef>
              <a:spcAft>
                <a:spcPts val="0"/>
              </a:spcAft>
              <a:buClr>
                <a:srgbClr val="888D9B"/>
              </a:buClr>
              <a:buSzPts val="1600"/>
              <a:buNone/>
              <a:defRPr sz="1600">
                <a:solidFill>
                  <a:srgbClr val="888D9B"/>
                </a:solidFill>
              </a:defRPr>
            </a:lvl8pPr>
            <a:lvl9pPr indent="-228600" lvl="8" marL="4114800" algn="l">
              <a:lnSpc>
                <a:spcPct val="90000"/>
              </a:lnSpc>
              <a:spcBef>
                <a:spcPts val="500"/>
              </a:spcBef>
              <a:spcAft>
                <a:spcPts val="0"/>
              </a:spcAft>
              <a:buClr>
                <a:srgbClr val="888D9B"/>
              </a:buClr>
              <a:buSzPts val="1600"/>
              <a:buNone/>
              <a:defRPr sz="1600">
                <a:solidFill>
                  <a:srgbClr val="888D9B"/>
                </a:solidFill>
              </a:defRPr>
            </a:lvl9pPr>
          </a:lstStyle>
          <a:p/>
        </p:txBody>
      </p:sp>
      <p:sp>
        <p:nvSpPr>
          <p:cNvPr id="161" name="Google Shape;161;p26"/>
          <p:cNvSpPr txBox="1"/>
          <p:nvPr/>
        </p:nvSpPr>
        <p:spPr>
          <a:xfrm>
            <a:off x="1903136" y="1687021"/>
            <a:ext cx="2494036" cy="646331"/>
          </a:xfrm>
          <a:prstGeom prst="rect">
            <a:avLst/>
          </a:prstGeom>
          <a:noFill/>
          <a:ln>
            <a:noFill/>
          </a:ln>
        </p:spPr>
        <p:txBody>
          <a:bodyPr anchorCtr="0" anchor="b" bIns="45700" lIns="0" spcFirstLastPara="1" rIns="91425" wrap="square" tIns="45700">
            <a:spAutoFit/>
          </a:bodyPr>
          <a:lstStyle/>
          <a:p>
            <a:pPr indent="0" lvl="0" marL="0" marR="0" rtl="0" algn="l">
              <a:lnSpc>
                <a:spcPct val="100000"/>
              </a:lnSpc>
              <a:spcBef>
                <a:spcPts val="0"/>
              </a:spcBef>
              <a:spcAft>
                <a:spcPts val="0"/>
              </a:spcAft>
              <a:buClr>
                <a:srgbClr val="000000"/>
              </a:buClr>
              <a:buSzPts val="3600"/>
              <a:buFont typeface="Arial"/>
              <a:buNone/>
            </a:pPr>
            <a:r>
              <a:rPr b="0" i="0" lang="sv-SE" sz="3600" u="none" cap="none" strike="noStrike">
                <a:solidFill>
                  <a:srgbClr val="88A5BD"/>
                </a:solidFill>
                <a:latin typeface="Arial"/>
                <a:ea typeface="Arial"/>
                <a:cs typeface="Arial"/>
                <a:sym typeface="Arial"/>
              </a:rPr>
              <a:t>Kontakt</a:t>
            </a:r>
            <a:endParaRPr b="0" i="0" sz="1400" u="none" cap="none" strike="noStrike">
              <a:solidFill>
                <a:srgbClr val="000000"/>
              </a:solidFill>
              <a:latin typeface="Arial"/>
              <a:ea typeface="Arial"/>
              <a:cs typeface="Arial"/>
              <a:sym typeface="Arial"/>
            </a:endParaRPr>
          </a:p>
        </p:txBody>
      </p:sp>
      <p:sp>
        <p:nvSpPr>
          <p:cNvPr id="162" name="Google Shape;162;p26"/>
          <p:cNvSpPr/>
          <p:nvPr/>
        </p:nvSpPr>
        <p:spPr>
          <a:xfrm>
            <a:off x="1932291" y="2431235"/>
            <a:ext cx="720000" cy="45719"/>
          </a:xfrm>
          <a:prstGeom prst="rect">
            <a:avLst/>
          </a:prstGeom>
          <a:solidFill>
            <a:srgbClr val="FF824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63" name="Google Shape;163;p26"/>
          <p:cNvSpPr txBox="1"/>
          <p:nvPr>
            <p:ph idx="10" type="dt"/>
          </p:nvPr>
        </p:nvSpPr>
        <p:spPr>
          <a:xfrm>
            <a:off x="10502473" y="6886131"/>
            <a:ext cx="1138665"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4" name="Google Shape;164;p26"/>
          <p:cNvSpPr txBox="1"/>
          <p:nvPr>
            <p:ph idx="11" type="ftr"/>
          </p:nvPr>
        </p:nvSpPr>
        <p:spPr>
          <a:xfrm>
            <a:off x="3454400" y="6512331"/>
            <a:ext cx="7847013"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5" name="Google Shape;165;p26"/>
          <p:cNvSpPr txBox="1"/>
          <p:nvPr>
            <p:ph idx="12" type="sldNum"/>
          </p:nvPr>
        </p:nvSpPr>
        <p:spPr>
          <a:xfrm>
            <a:off x="11641138" y="6508749"/>
            <a:ext cx="550862"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900"/>
              <a:buFont typeface="Arial"/>
              <a:buNone/>
              <a:defRPr b="0" i="0" sz="900" u="none" cap="none" strike="noStrike">
                <a:solidFill>
                  <a:srgbClr val="88A5BD"/>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900"/>
              <a:buFont typeface="Arial"/>
              <a:buNone/>
              <a:defRPr b="0" i="0" sz="900" u="none" cap="none" strike="noStrike">
                <a:solidFill>
                  <a:srgbClr val="88A5BD"/>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900"/>
              <a:buFont typeface="Arial"/>
              <a:buNone/>
              <a:defRPr b="0" i="0" sz="900" u="none" cap="none" strike="noStrike">
                <a:solidFill>
                  <a:srgbClr val="88A5BD"/>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900"/>
              <a:buFont typeface="Arial"/>
              <a:buNone/>
              <a:defRPr b="0" i="0" sz="900" u="none" cap="none" strike="noStrike">
                <a:solidFill>
                  <a:srgbClr val="88A5BD"/>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900"/>
              <a:buFont typeface="Arial"/>
              <a:buNone/>
              <a:defRPr b="0" i="0" sz="900" u="none" cap="none" strike="noStrike">
                <a:solidFill>
                  <a:srgbClr val="88A5BD"/>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900"/>
              <a:buFont typeface="Arial"/>
              <a:buNone/>
              <a:defRPr b="0" i="0" sz="900" u="none" cap="none" strike="noStrike">
                <a:solidFill>
                  <a:srgbClr val="88A5BD"/>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900"/>
              <a:buFont typeface="Arial"/>
              <a:buNone/>
              <a:defRPr b="0" i="0" sz="900" u="none" cap="none" strike="noStrike">
                <a:solidFill>
                  <a:srgbClr val="88A5BD"/>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900"/>
              <a:buFont typeface="Arial"/>
              <a:buNone/>
              <a:defRPr b="0" i="0" sz="900" u="none" cap="none" strike="noStrike">
                <a:solidFill>
                  <a:srgbClr val="88A5BD"/>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900"/>
              <a:buFont typeface="Arial"/>
              <a:buNone/>
              <a:defRPr b="0" i="0" sz="900" u="none" cap="none" strike="noStrike">
                <a:solidFill>
                  <a:srgbClr val="88A5BD"/>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sv-SE"/>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62"/>
                                        </p:tgtEl>
                                        <p:attrNameLst>
                                          <p:attrName>style.visibility</p:attrName>
                                        </p:attrNameLst>
                                      </p:cBhvr>
                                      <p:to>
                                        <p:strVal val="visible"/>
                                      </p:to>
                                    </p:set>
                                    <p:animEffect filter="fade" transition="in">
                                      <p:cBhvr>
                                        <p:cTn dur="500"/>
                                        <p:tgtEl>
                                          <p:spTgt spid="16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vå delar" type="twoObj">
  <p:cSld name="TWO_OBJECTS">
    <p:spTree>
      <p:nvGrpSpPr>
        <p:cNvPr id="31" name="Shape 31"/>
        <p:cNvGrpSpPr/>
        <p:nvPr/>
      </p:nvGrpSpPr>
      <p:grpSpPr>
        <a:xfrm>
          <a:off x="0" y="0"/>
          <a:ext cx="0" cy="0"/>
          <a:chOff x="0" y="0"/>
          <a:chExt cx="0" cy="0"/>
        </a:xfrm>
      </p:grpSpPr>
      <p:sp>
        <p:nvSpPr>
          <p:cNvPr id="32" name="Google Shape;32;p14"/>
          <p:cNvSpPr txBox="1"/>
          <p:nvPr>
            <p:ph type="title"/>
          </p:nvPr>
        </p:nvSpPr>
        <p:spPr>
          <a:xfrm>
            <a:off x="557963" y="260350"/>
            <a:ext cx="9138488" cy="936625"/>
          </a:xfrm>
          <a:prstGeom prst="rect">
            <a:avLst/>
          </a:prstGeom>
          <a:noFill/>
          <a:ln>
            <a:noFill/>
          </a:ln>
        </p:spPr>
        <p:txBody>
          <a:bodyPr anchorCtr="0" anchor="ctr" bIns="45700" lIns="0"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14"/>
          <p:cNvSpPr txBox="1"/>
          <p:nvPr>
            <p:ph idx="1" type="body"/>
          </p:nvPr>
        </p:nvSpPr>
        <p:spPr>
          <a:xfrm>
            <a:off x="557619" y="1275589"/>
            <a:ext cx="5468937" cy="4961699"/>
          </a:xfrm>
          <a:prstGeom prst="rect">
            <a:avLst/>
          </a:prstGeom>
          <a:noFill/>
          <a:ln>
            <a:noFill/>
          </a:ln>
        </p:spPr>
        <p:txBody>
          <a:bodyPr anchorCtr="0" anchor="t" bIns="45700" lIns="0" spcFirstLastPara="1" rIns="91425" wrap="square" tIns="45700">
            <a:normAutofit/>
          </a:bodyPr>
          <a:lstStyle>
            <a:lvl1pPr indent="-342900" lvl="0" marL="457200" algn="l">
              <a:lnSpc>
                <a:spcPct val="90000"/>
              </a:lnSpc>
              <a:spcBef>
                <a:spcPts val="18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4" name="Google Shape;34;p14"/>
          <p:cNvSpPr txBox="1"/>
          <p:nvPr>
            <p:ph idx="2" type="body"/>
          </p:nvPr>
        </p:nvSpPr>
        <p:spPr>
          <a:xfrm>
            <a:off x="6172199" y="1275589"/>
            <a:ext cx="5468937" cy="4961700"/>
          </a:xfrm>
          <a:prstGeom prst="rect">
            <a:avLst/>
          </a:prstGeom>
          <a:noFill/>
          <a:ln>
            <a:noFill/>
          </a:ln>
        </p:spPr>
        <p:txBody>
          <a:bodyPr anchorCtr="0" anchor="t" bIns="45700" lIns="0" spcFirstLastPara="1" rIns="91425" wrap="square" tIns="45700">
            <a:normAutofit/>
          </a:bodyPr>
          <a:lstStyle>
            <a:lvl1pPr indent="-342900" lvl="0" marL="457200" algn="l">
              <a:lnSpc>
                <a:spcPct val="90000"/>
              </a:lnSpc>
              <a:spcBef>
                <a:spcPts val="18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5" name="Google Shape;35;p14"/>
          <p:cNvSpPr/>
          <p:nvPr/>
        </p:nvSpPr>
        <p:spPr>
          <a:xfrm>
            <a:off x="326655" y="369182"/>
            <a:ext cx="46800" cy="669600"/>
          </a:xfrm>
          <a:prstGeom prst="rect">
            <a:avLst/>
          </a:prstGeom>
          <a:solidFill>
            <a:srgbClr val="FF8247"/>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6" name="Google Shape;36;p14"/>
          <p:cNvSpPr txBox="1"/>
          <p:nvPr>
            <p:ph idx="10" type="dt"/>
          </p:nvPr>
        </p:nvSpPr>
        <p:spPr>
          <a:xfrm>
            <a:off x="10502473" y="6886131"/>
            <a:ext cx="1138665"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14"/>
          <p:cNvSpPr txBox="1"/>
          <p:nvPr>
            <p:ph idx="11" type="ftr"/>
          </p:nvPr>
        </p:nvSpPr>
        <p:spPr>
          <a:xfrm>
            <a:off x="3454400" y="6512331"/>
            <a:ext cx="7847013"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14"/>
          <p:cNvSpPr txBox="1"/>
          <p:nvPr>
            <p:ph idx="12" type="sldNum"/>
          </p:nvPr>
        </p:nvSpPr>
        <p:spPr>
          <a:xfrm>
            <a:off x="11641138" y="6508749"/>
            <a:ext cx="550862"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900"/>
              <a:buFont typeface="Arial"/>
              <a:buNone/>
              <a:defRPr b="0" i="0" sz="900" u="none" cap="none" strike="noStrike">
                <a:solidFill>
                  <a:srgbClr val="88A5BD"/>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900"/>
              <a:buFont typeface="Arial"/>
              <a:buNone/>
              <a:defRPr b="0" i="0" sz="900" u="none" cap="none" strike="noStrike">
                <a:solidFill>
                  <a:srgbClr val="88A5BD"/>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900"/>
              <a:buFont typeface="Arial"/>
              <a:buNone/>
              <a:defRPr b="0" i="0" sz="900" u="none" cap="none" strike="noStrike">
                <a:solidFill>
                  <a:srgbClr val="88A5BD"/>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900"/>
              <a:buFont typeface="Arial"/>
              <a:buNone/>
              <a:defRPr b="0" i="0" sz="900" u="none" cap="none" strike="noStrike">
                <a:solidFill>
                  <a:srgbClr val="88A5BD"/>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900"/>
              <a:buFont typeface="Arial"/>
              <a:buNone/>
              <a:defRPr b="0" i="0" sz="900" u="none" cap="none" strike="noStrike">
                <a:solidFill>
                  <a:srgbClr val="88A5BD"/>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900"/>
              <a:buFont typeface="Arial"/>
              <a:buNone/>
              <a:defRPr b="0" i="0" sz="900" u="none" cap="none" strike="noStrike">
                <a:solidFill>
                  <a:srgbClr val="88A5BD"/>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900"/>
              <a:buFont typeface="Arial"/>
              <a:buNone/>
              <a:defRPr b="0" i="0" sz="900" u="none" cap="none" strike="noStrike">
                <a:solidFill>
                  <a:srgbClr val="88A5BD"/>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900"/>
              <a:buFont typeface="Arial"/>
              <a:buNone/>
              <a:defRPr b="0" i="0" sz="900" u="none" cap="none" strike="noStrike">
                <a:solidFill>
                  <a:srgbClr val="88A5BD"/>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900"/>
              <a:buFont typeface="Arial"/>
              <a:buNone/>
              <a:defRPr b="0" i="0" sz="900" u="none" cap="none" strike="noStrike">
                <a:solidFill>
                  <a:srgbClr val="88A5BD"/>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utbild" showMasterSp="0">
  <p:cSld name="Slutbild">
    <p:spTree>
      <p:nvGrpSpPr>
        <p:cNvPr id="39" name="Shape 39"/>
        <p:cNvGrpSpPr/>
        <p:nvPr/>
      </p:nvGrpSpPr>
      <p:grpSpPr>
        <a:xfrm>
          <a:off x="0" y="0"/>
          <a:ext cx="0" cy="0"/>
          <a:chOff x="0" y="0"/>
          <a:chExt cx="0" cy="0"/>
        </a:xfrm>
      </p:grpSpPr>
      <p:sp>
        <p:nvSpPr>
          <p:cNvPr id="40" name="Google Shape;40;p15"/>
          <p:cNvSpPr/>
          <p:nvPr/>
        </p:nvSpPr>
        <p:spPr>
          <a:xfrm>
            <a:off x="0" y="0"/>
            <a:ext cx="12192000"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pic>
        <p:nvPicPr>
          <p:cNvPr id="41" name="Google Shape;41;p15"/>
          <p:cNvPicPr preferRelativeResize="0"/>
          <p:nvPr/>
        </p:nvPicPr>
        <p:blipFill rotWithShape="1">
          <a:blip r:embed="rId2">
            <a:alphaModFix/>
          </a:blip>
          <a:srcRect b="0" l="0" r="0" t="0"/>
          <a:stretch/>
        </p:blipFill>
        <p:spPr>
          <a:xfrm>
            <a:off x="4311229" y="2396412"/>
            <a:ext cx="3179773" cy="1718388"/>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Rubrik och 4 punkter">
  <p:cSld name="Rubrik och 4 punkter">
    <p:spTree>
      <p:nvGrpSpPr>
        <p:cNvPr id="42" name="Shape 42"/>
        <p:cNvGrpSpPr/>
        <p:nvPr/>
      </p:nvGrpSpPr>
      <p:grpSpPr>
        <a:xfrm>
          <a:off x="0" y="0"/>
          <a:ext cx="0" cy="0"/>
          <a:chOff x="0" y="0"/>
          <a:chExt cx="0" cy="0"/>
        </a:xfrm>
      </p:grpSpPr>
      <p:sp>
        <p:nvSpPr>
          <p:cNvPr id="43" name="Google Shape;43;p16"/>
          <p:cNvSpPr txBox="1"/>
          <p:nvPr>
            <p:ph type="title"/>
          </p:nvPr>
        </p:nvSpPr>
        <p:spPr>
          <a:xfrm>
            <a:off x="557963" y="260350"/>
            <a:ext cx="9138488" cy="936625"/>
          </a:xfrm>
          <a:prstGeom prst="rect">
            <a:avLst/>
          </a:prstGeom>
          <a:noFill/>
          <a:ln>
            <a:noFill/>
          </a:ln>
        </p:spPr>
        <p:txBody>
          <a:bodyPr anchorCtr="0" anchor="ctr" bIns="45700" lIns="0"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16"/>
          <p:cNvSpPr/>
          <p:nvPr/>
        </p:nvSpPr>
        <p:spPr>
          <a:xfrm>
            <a:off x="998445" y="1534917"/>
            <a:ext cx="1332000" cy="1332000"/>
          </a:xfrm>
          <a:prstGeom prst="diamond">
            <a:avLst/>
          </a:prstGeom>
          <a:solidFill>
            <a:srgbClr val="88A5B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45" name="Google Shape;45;p16"/>
          <p:cNvSpPr/>
          <p:nvPr/>
        </p:nvSpPr>
        <p:spPr>
          <a:xfrm>
            <a:off x="3966019" y="1512762"/>
            <a:ext cx="1335034" cy="1332000"/>
          </a:xfrm>
          <a:prstGeom prst="diamond">
            <a:avLst/>
          </a:prstGeom>
          <a:solidFill>
            <a:srgbClr val="88A5B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46" name="Google Shape;46;p16"/>
          <p:cNvSpPr txBox="1"/>
          <p:nvPr>
            <p:ph idx="1" type="body"/>
          </p:nvPr>
        </p:nvSpPr>
        <p:spPr>
          <a:xfrm>
            <a:off x="407145" y="3202961"/>
            <a:ext cx="2514600" cy="3016960"/>
          </a:xfrm>
          <a:prstGeom prst="rect">
            <a:avLst/>
          </a:prstGeom>
          <a:noFill/>
          <a:ln>
            <a:noFill/>
          </a:ln>
        </p:spPr>
        <p:txBody>
          <a:bodyPr anchorCtr="0" anchor="t" bIns="45700" lIns="0" spcFirstLastPara="1" rIns="91425" wrap="square" tIns="45700">
            <a:normAutofit/>
          </a:bodyPr>
          <a:lstStyle>
            <a:lvl1pPr indent="-228600" lvl="0" marL="457200" algn="ctr">
              <a:lnSpc>
                <a:spcPct val="90000"/>
              </a:lnSpc>
              <a:spcBef>
                <a:spcPts val="1800"/>
              </a:spcBef>
              <a:spcAft>
                <a:spcPts val="0"/>
              </a:spcAft>
              <a:buClr>
                <a:schemeClr val="dk1"/>
              </a:buClr>
              <a:buSzPts val="2000"/>
              <a:buNone/>
              <a:defRPr sz="2000">
                <a:solidFill>
                  <a:schemeClr val="dk1"/>
                </a:solidFil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7" name="Google Shape;47;p16"/>
          <p:cNvSpPr txBox="1"/>
          <p:nvPr>
            <p:ph idx="2" type="body"/>
          </p:nvPr>
        </p:nvSpPr>
        <p:spPr>
          <a:xfrm>
            <a:off x="3362382" y="3220328"/>
            <a:ext cx="2514600" cy="2999594"/>
          </a:xfrm>
          <a:prstGeom prst="rect">
            <a:avLst/>
          </a:prstGeom>
          <a:noFill/>
          <a:ln>
            <a:noFill/>
          </a:ln>
        </p:spPr>
        <p:txBody>
          <a:bodyPr anchorCtr="0" anchor="t" bIns="45700" lIns="0" spcFirstLastPara="1" rIns="91425" wrap="square" tIns="45700">
            <a:normAutofit/>
          </a:bodyPr>
          <a:lstStyle>
            <a:lvl1pPr indent="-228600" lvl="0" marL="457200" algn="ctr">
              <a:lnSpc>
                <a:spcPct val="90000"/>
              </a:lnSpc>
              <a:spcBef>
                <a:spcPts val="1800"/>
              </a:spcBef>
              <a:spcAft>
                <a:spcPts val="0"/>
              </a:spcAft>
              <a:buClr>
                <a:schemeClr val="dk1"/>
              </a:buClr>
              <a:buSzPts val="2000"/>
              <a:buNone/>
              <a:defRPr sz="2000">
                <a:solidFill>
                  <a:schemeClr val="dk1"/>
                </a:solidFil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8" name="Google Shape;48;p16"/>
          <p:cNvSpPr/>
          <p:nvPr/>
        </p:nvSpPr>
        <p:spPr>
          <a:xfrm>
            <a:off x="6936627" y="1526759"/>
            <a:ext cx="1335034" cy="1332000"/>
          </a:xfrm>
          <a:prstGeom prst="diamond">
            <a:avLst/>
          </a:prstGeom>
          <a:solidFill>
            <a:srgbClr val="88A5B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49" name="Google Shape;49;p16"/>
          <p:cNvSpPr txBox="1"/>
          <p:nvPr>
            <p:ph idx="3" type="body"/>
          </p:nvPr>
        </p:nvSpPr>
        <p:spPr>
          <a:xfrm>
            <a:off x="6317619" y="3220327"/>
            <a:ext cx="2514600" cy="2999593"/>
          </a:xfrm>
          <a:prstGeom prst="rect">
            <a:avLst/>
          </a:prstGeom>
          <a:noFill/>
          <a:ln>
            <a:noFill/>
          </a:ln>
        </p:spPr>
        <p:txBody>
          <a:bodyPr anchorCtr="0" anchor="t" bIns="45700" lIns="0" spcFirstLastPara="1" rIns="91425" wrap="square" tIns="45700">
            <a:normAutofit/>
          </a:bodyPr>
          <a:lstStyle>
            <a:lvl1pPr indent="-228600" lvl="0" marL="457200" algn="ctr">
              <a:lnSpc>
                <a:spcPct val="90000"/>
              </a:lnSpc>
              <a:spcBef>
                <a:spcPts val="1800"/>
              </a:spcBef>
              <a:spcAft>
                <a:spcPts val="0"/>
              </a:spcAft>
              <a:buClr>
                <a:schemeClr val="dk1"/>
              </a:buClr>
              <a:buSzPts val="2000"/>
              <a:buNone/>
              <a:defRPr sz="2000">
                <a:solidFill>
                  <a:schemeClr val="dk1"/>
                </a:solidFil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0" name="Google Shape;50;p16"/>
          <p:cNvSpPr/>
          <p:nvPr/>
        </p:nvSpPr>
        <p:spPr>
          <a:xfrm>
            <a:off x="9869783" y="1524552"/>
            <a:ext cx="1335034" cy="1332000"/>
          </a:xfrm>
          <a:prstGeom prst="diamond">
            <a:avLst/>
          </a:prstGeom>
          <a:solidFill>
            <a:srgbClr val="88A5B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51" name="Google Shape;51;p16"/>
          <p:cNvSpPr txBox="1"/>
          <p:nvPr>
            <p:ph idx="4" type="body"/>
          </p:nvPr>
        </p:nvSpPr>
        <p:spPr>
          <a:xfrm>
            <a:off x="9272856" y="3218120"/>
            <a:ext cx="2514600" cy="3019167"/>
          </a:xfrm>
          <a:prstGeom prst="rect">
            <a:avLst/>
          </a:prstGeom>
          <a:noFill/>
          <a:ln>
            <a:noFill/>
          </a:ln>
        </p:spPr>
        <p:txBody>
          <a:bodyPr anchorCtr="0" anchor="t" bIns="45700" lIns="0" spcFirstLastPara="1" rIns="91425" wrap="square" tIns="45700">
            <a:normAutofit/>
          </a:bodyPr>
          <a:lstStyle>
            <a:lvl1pPr indent="-228600" lvl="0" marL="457200" algn="ctr">
              <a:lnSpc>
                <a:spcPct val="90000"/>
              </a:lnSpc>
              <a:spcBef>
                <a:spcPts val="1800"/>
              </a:spcBef>
              <a:spcAft>
                <a:spcPts val="0"/>
              </a:spcAft>
              <a:buClr>
                <a:schemeClr val="dk1"/>
              </a:buClr>
              <a:buSzPts val="2000"/>
              <a:buNone/>
              <a:defRPr sz="2000">
                <a:solidFill>
                  <a:schemeClr val="dk1"/>
                </a:solidFil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2" name="Google Shape;52;p16"/>
          <p:cNvSpPr txBox="1"/>
          <p:nvPr>
            <p:ph idx="5" type="body"/>
          </p:nvPr>
        </p:nvSpPr>
        <p:spPr>
          <a:xfrm>
            <a:off x="1323131" y="1843892"/>
            <a:ext cx="717046" cy="700087"/>
          </a:xfrm>
          <a:prstGeom prst="rect">
            <a:avLst/>
          </a:prstGeom>
          <a:noFill/>
          <a:ln>
            <a:noFill/>
          </a:ln>
        </p:spPr>
        <p:txBody>
          <a:bodyPr anchorCtr="0" anchor="ctr" bIns="45700" lIns="0" spcFirstLastPara="1" rIns="91425" wrap="square" tIns="45700">
            <a:normAutofit/>
          </a:bodyPr>
          <a:lstStyle>
            <a:lvl1pPr indent="-228600" lvl="0" marL="457200" algn="ctr">
              <a:lnSpc>
                <a:spcPct val="90000"/>
              </a:lnSpc>
              <a:spcBef>
                <a:spcPts val="1800"/>
              </a:spcBef>
              <a:spcAft>
                <a:spcPts val="0"/>
              </a:spcAft>
              <a:buClr>
                <a:schemeClr val="lt1"/>
              </a:buClr>
              <a:buSzPts val="4000"/>
              <a:buNone/>
              <a:defRPr b="1" sz="4000">
                <a:solidFill>
                  <a:schemeClr val="lt1"/>
                </a:solidFil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3" name="Google Shape;53;p16"/>
          <p:cNvSpPr txBox="1"/>
          <p:nvPr>
            <p:ph idx="6" type="body"/>
          </p:nvPr>
        </p:nvSpPr>
        <p:spPr>
          <a:xfrm>
            <a:off x="4293739" y="1828718"/>
            <a:ext cx="717046" cy="700087"/>
          </a:xfrm>
          <a:prstGeom prst="rect">
            <a:avLst/>
          </a:prstGeom>
          <a:noFill/>
          <a:ln>
            <a:noFill/>
          </a:ln>
        </p:spPr>
        <p:txBody>
          <a:bodyPr anchorCtr="0" anchor="ctr" bIns="45700" lIns="0" spcFirstLastPara="1" rIns="91425" wrap="square" tIns="45700">
            <a:normAutofit/>
          </a:bodyPr>
          <a:lstStyle>
            <a:lvl1pPr indent="-228600" lvl="0" marL="457200" algn="ctr">
              <a:lnSpc>
                <a:spcPct val="90000"/>
              </a:lnSpc>
              <a:spcBef>
                <a:spcPts val="1800"/>
              </a:spcBef>
              <a:spcAft>
                <a:spcPts val="0"/>
              </a:spcAft>
              <a:buClr>
                <a:schemeClr val="lt1"/>
              </a:buClr>
              <a:buSzPts val="4000"/>
              <a:buNone/>
              <a:defRPr b="1" sz="4000">
                <a:solidFill>
                  <a:schemeClr val="lt1"/>
                </a:solidFil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4" name="Google Shape;54;p16"/>
          <p:cNvSpPr txBox="1"/>
          <p:nvPr>
            <p:ph idx="7" type="body"/>
          </p:nvPr>
        </p:nvSpPr>
        <p:spPr>
          <a:xfrm>
            <a:off x="7279191" y="1849141"/>
            <a:ext cx="717046" cy="700087"/>
          </a:xfrm>
          <a:prstGeom prst="rect">
            <a:avLst/>
          </a:prstGeom>
          <a:noFill/>
          <a:ln>
            <a:noFill/>
          </a:ln>
        </p:spPr>
        <p:txBody>
          <a:bodyPr anchorCtr="0" anchor="ctr" bIns="45700" lIns="0" spcFirstLastPara="1" rIns="91425" wrap="square" tIns="45700">
            <a:normAutofit/>
          </a:bodyPr>
          <a:lstStyle>
            <a:lvl1pPr indent="-228600" lvl="0" marL="457200" algn="ctr">
              <a:lnSpc>
                <a:spcPct val="90000"/>
              </a:lnSpc>
              <a:spcBef>
                <a:spcPts val="1800"/>
              </a:spcBef>
              <a:spcAft>
                <a:spcPts val="0"/>
              </a:spcAft>
              <a:buClr>
                <a:schemeClr val="lt1"/>
              </a:buClr>
              <a:buSzPts val="4000"/>
              <a:buNone/>
              <a:defRPr b="1" sz="4000">
                <a:solidFill>
                  <a:schemeClr val="lt1"/>
                </a:solidFil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5" name="Google Shape;55;p16"/>
          <p:cNvSpPr txBox="1"/>
          <p:nvPr>
            <p:ph idx="8" type="body"/>
          </p:nvPr>
        </p:nvSpPr>
        <p:spPr>
          <a:xfrm>
            <a:off x="10207591" y="1840508"/>
            <a:ext cx="717046" cy="700087"/>
          </a:xfrm>
          <a:prstGeom prst="rect">
            <a:avLst/>
          </a:prstGeom>
          <a:noFill/>
          <a:ln>
            <a:noFill/>
          </a:ln>
        </p:spPr>
        <p:txBody>
          <a:bodyPr anchorCtr="0" anchor="ctr" bIns="45700" lIns="0" spcFirstLastPara="1" rIns="91425" wrap="square" tIns="45700">
            <a:normAutofit/>
          </a:bodyPr>
          <a:lstStyle>
            <a:lvl1pPr indent="-228600" lvl="0" marL="457200" algn="ctr">
              <a:lnSpc>
                <a:spcPct val="90000"/>
              </a:lnSpc>
              <a:spcBef>
                <a:spcPts val="1800"/>
              </a:spcBef>
              <a:spcAft>
                <a:spcPts val="0"/>
              </a:spcAft>
              <a:buClr>
                <a:schemeClr val="lt1"/>
              </a:buClr>
              <a:buSzPts val="4000"/>
              <a:buNone/>
              <a:defRPr b="1" sz="4000">
                <a:solidFill>
                  <a:schemeClr val="lt1"/>
                </a:solidFil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6" name="Google Shape;56;p16"/>
          <p:cNvSpPr/>
          <p:nvPr/>
        </p:nvSpPr>
        <p:spPr>
          <a:xfrm>
            <a:off x="326655" y="369182"/>
            <a:ext cx="46800" cy="669600"/>
          </a:xfrm>
          <a:prstGeom prst="rect">
            <a:avLst/>
          </a:prstGeom>
          <a:solidFill>
            <a:srgbClr val="FF8247"/>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7" name="Google Shape;57;p16"/>
          <p:cNvSpPr txBox="1"/>
          <p:nvPr>
            <p:ph idx="10" type="dt"/>
          </p:nvPr>
        </p:nvSpPr>
        <p:spPr>
          <a:xfrm>
            <a:off x="10502473" y="6886131"/>
            <a:ext cx="1138665"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 name="Google Shape;58;p16"/>
          <p:cNvSpPr txBox="1"/>
          <p:nvPr>
            <p:ph idx="11" type="ftr"/>
          </p:nvPr>
        </p:nvSpPr>
        <p:spPr>
          <a:xfrm>
            <a:off x="3454400" y="6512331"/>
            <a:ext cx="7847013"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16"/>
          <p:cNvSpPr txBox="1"/>
          <p:nvPr>
            <p:ph idx="12" type="sldNum"/>
          </p:nvPr>
        </p:nvSpPr>
        <p:spPr>
          <a:xfrm>
            <a:off x="11641138" y="6508749"/>
            <a:ext cx="550862"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900"/>
              <a:buFont typeface="Arial"/>
              <a:buNone/>
              <a:defRPr b="0" i="0" sz="900" u="none" cap="none" strike="noStrike">
                <a:solidFill>
                  <a:srgbClr val="88A5BD"/>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900"/>
              <a:buFont typeface="Arial"/>
              <a:buNone/>
              <a:defRPr b="0" i="0" sz="900" u="none" cap="none" strike="noStrike">
                <a:solidFill>
                  <a:srgbClr val="88A5BD"/>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900"/>
              <a:buFont typeface="Arial"/>
              <a:buNone/>
              <a:defRPr b="0" i="0" sz="900" u="none" cap="none" strike="noStrike">
                <a:solidFill>
                  <a:srgbClr val="88A5BD"/>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900"/>
              <a:buFont typeface="Arial"/>
              <a:buNone/>
              <a:defRPr b="0" i="0" sz="900" u="none" cap="none" strike="noStrike">
                <a:solidFill>
                  <a:srgbClr val="88A5BD"/>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900"/>
              <a:buFont typeface="Arial"/>
              <a:buNone/>
              <a:defRPr b="0" i="0" sz="900" u="none" cap="none" strike="noStrike">
                <a:solidFill>
                  <a:srgbClr val="88A5BD"/>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900"/>
              <a:buFont typeface="Arial"/>
              <a:buNone/>
              <a:defRPr b="0" i="0" sz="900" u="none" cap="none" strike="noStrike">
                <a:solidFill>
                  <a:srgbClr val="88A5BD"/>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900"/>
              <a:buFont typeface="Arial"/>
              <a:buNone/>
              <a:defRPr b="0" i="0" sz="900" u="none" cap="none" strike="noStrike">
                <a:solidFill>
                  <a:srgbClr val="88A5BD"/>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900"/>
              <a:buFont typeface="Arial"/>
              <a:buNone/>
              <a:defRPr b="0" i="0" sz="900" u="none" cap="none" strike="noStrike">
                <a:solidFill>
                  <a:srgbClr val="88A5BD"/>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900"/>
              <a:buFont typeface="Arial"/>
              <a:buNone/>
              <a:defRPr b="0" i="0" sz="900" u="none" cap="none" strike="noStrike">
                <a:solidFill>
                  <a:srgbClr val="88A5BD"/>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sv-SE"/>
              <a:t>‹#›</a:t>
            </a:fld>
            <a:endParaRPr/>
          </a:p>
        </p:txBody>
      </p:sp>
      <p:sp>
        <p:nvSpPr>
          <p:cNvPr id="60" name="Google Shape;60;p16"/>
          <p:cNvSpPr/>
          <p:nvPr/>
        </p:nvSpPr>
        <p:spPr>
          <a:xfrm>
            <a:off x="-2053652" y="0"/>
            <a:ext cx="1919610" cy="6220523"/>
          </a:xfrm>
          <a:prstGeom prst="rect">
            <a:avLst/>
          </a:prstGeom>
          <a:solidFill>
            <a:srgbClr val="FFFCDB"/>
          </a:solidFill>
          <a:ln cap="flat" cmpd="sng" w="12700">
            <a:solidFill>
              <a:srgbClr val="D8EBFA"/>
            </a:solidFill>
            <a:prstDash val="solid"/>
            <a:miter lim="800000"/>
            <a:headEnd len="sm" w="sm" type="none"/>
            <a:tailEnd len="sm" w="sm" type="none"/>
          </a:ln>
        </p:spPr>
        <p:txBody>
          <a:bodyPr anchorCtr="0" anchor="t" bIns="45700" lIns="180000" spcFirstLastPara="1" rIns="180000" wrap="square" tIns="180000">
            <a:noAutofit/>
          </a:bodyPr>
          <a:lstStyle/>
          <a:p>
            <a:pPr indent="0" lvl="0" marL="0" marR="0" rtl="0" algn="l">
              <a:lnSpc>
                <a:spcPct val="100000"/>
              </a:lnSpc>
              <a:spcBef>
                <a:spcPts val="0"/>
              </a:spcBef>
              <a:spcAft>
                <a:spcPts val="0"/>
              </a:spcAft>
              <a:buClr>
                <a:srgbClr val="000000"/>
              </a:buClr>
              <a:buSzPts val="1200"/>
              <a:buFont typeface="Arial"/>
              <a:buNone/>
            </a:pPr>
            <a:r>
              <a:rPr b="1" i="0" lang="sv-SE" sz="1200" u="none" cap="none" strike="noStrike">
                <a:solidFill>
                  <a:srgbClr val="1A1918"/>
                </a:solidFill>
                <a:latin typeface="Arial"/>
                <a:ea typeface="Arial"/>
                <a:cs typeface="Arial"/>
                <a:sym typeface="Arial"/>
              </a:rPr>
              <a:t>LAYOUTGUIDE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1A1918"/>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sv-SE" sz="1200" u="none" cap="none" strike="noStrike">
                <a:solidFill>
                  <a:srgbClr val="1A1918"/>
                </a:solidFill>
                <a:latin typeface="Arial"/>
                <a:ea typeface="Arial"/>
                <a:cs typeface="Arial"/>
                <a:sym typeface="Arial"/>
              </a:rPr>
              <a:t>Förslag på layout  som ett alternativ till punktlistor.</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1A1918"/>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sv-SE" sz="1200" u="none" cap="none" strike="noStrike">
                <a:solidFill>
                  <a:srgbClr val="1A1918"/>
                </a:solidFill>
                <a:latin typeface="Arial"/>
                <a:ea typeface="Arial"/>
                <a:cs typeface="Arial"/>
                <a:sym typeface="Arial"/>
              </a:rPr>
              <a:t>Du kan lägga till siffror eller ikoner för att bättre beskriva ditt innehåll.</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sv-SE" sz="1200" u="none" cap="none" strike="noStrike">
                <a:solidFill>
                  <a:srgbClr val="1A1918"/>
                </a:solidFill>
                <a:latin typeface="Arial"/>
                <a:ea typeface="Arial"/>
                <a:cs typeface="Arial"/>
                <a:sym typeface="Arial"/>
              </a:rPr>
              <a:t>Färgen ska vara </a:t>
            </a:r>
            <a:r>
              <a:rPr b="1" i="0" lang="sv-SE" sz="1200" u="none" cap="none" strike="noStrike">
                <a:solidFill>
                  <a:srgbClr val="1A1918"/>
                </a:solidFill>
                <a:latin typeface="Arial"/>
                <a:ea typeface="Arial"/>
                <a:cs typeface="Arial"/>
                <a:sym typeface="Arial"/>
              </a:rPr>
              <a:t>HEX-färgen: FFFFFF</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1A1918"/>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sv-SE" sz="1200" u="none" cap="none" strike="noStrike">
                <a:solidFill>
                  <a:srgbClr val="1A1918"/>
                </a:solidFill>
                <a:latin typeface="Arial"/>
                <a:ea typeface="Arial"/>
                <a:cs typeface="Arial"/>
                <a:sym typeface="Arial"/>
              </a:rPr>
              <a:t>Klicka på platshållaren ## för att lägga till en siffra. Siffrorna är redan formaterade till att vara 40 punkters teckensnitt och fetstil.</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1A1918"/>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sv-SE" sz="1200" u="none" cap="none" strike="noStrike">
                <a:solidFill>
                  <a:srgbClr val="1A1918"/>
                </a:solidFill>
                <a:latin typeface="Arial"/>
                <a:ea typeface="Arial"/>
                <a:cs typeface="Arial"/>
                <a:sym typeface="Arial"/>
              </a:rPr>
              <a:t>Gör så här för att lägga till en ikon: Ta bort ## platshållaren. Gå till </a:t>
            </a:r>
            <a:r>
              <a:rPr b="1" i="0" lang="sv-SE" sz="1200" u="none" cap="none" strike="noStrike">
                <a:solidFill>
                  <a:srgbClr val="1A1918"/>
                </a:solidFill>
                <a:latin typeface="Arial"/>
                <a:ea typeface="Arial"/>
                <a:cs typeface="Arial"/>
                <a:sym typeface="Arial"/>
              </a:rPr>
              <a:t>Infoga &gt; Ikoner.</a:t>
            </a:r>
            <a:r>
              <a:rPr b="0" i="0" lang="sv-SE" sz="1200" u="none" cap="none" strike="noStrike">
                <a:solidFill>
                  <a:srgbClr val="1A1918"/>
                </a:solidFill>
                <a:latin typeface="Arial"/>
                <a:ea typeface="Arial"/>
                <a:cs typeface="Arial"/>
                <a:sym typeface="Arial"/>
              </a:rPr>
              <a:t> Storleken för ikoner är 2x2 cm. Du kan ändra storlek på fliken </a:t>
            </a:r>
            <a:r>
              <a:rPr b="1" i="0" lang="sv-SE" sz="1200" u="none" cap="none" strike="noStrike">
                <a:solidFill>
                  <a:srgbClr val="1A1918"/>
                </a:solidFill>
                <a:latin typeface="Arial"/>
                <a:ea typeface="Arial"/>
                <a:cs typeface="Arial"/>
                <a:sym typeface="Arial"/>
              </a:rPr>
              <a:t>Bildformat.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50"/>
              <a:buFont typeface="Arial"/>
              <a:buNone/>
            </a:pPr>
            <a:r>
              <a:t/>
            </a:r>
            <a:endParaRPr b="0" i="1" sz="1050" u="none" cap="none" strike="noStrike">
              <a:solidFill>
                <a:srgbClr val="1A1918"/>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sv-SE" sz="1200" u="none" cap="none" strike="noStrike">
                <a:solidFill>
                  <a:srgbClr val="D8EBFA"/>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767776"/>
              </a:buClr>
              <a:buSzPts val="1050"/>
              <a:buFont typeface="Arial"/>
              <a:buNone/>
            </a:pPr>
            <a:r>
              <a:rPr b="0" i="1" lang="sv-SE" sz="1050" u="none" cap="none" strike="noStrike">
                <a:solidFill>
                  <a:srgbClr val="767776"/>
                </a:solidFill>
                <a:latin typeface="Arial"/>
                <a:ea typeface="Arial"/>
                <a:cs typeface="Arial"/>
                <a:sym typeface="Arial"/>
              </a:rPr>
              <a:t>Inforutan syns inte i presentationsläge.</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ld med text" type="picTx">
  <p:cSld name="PICTURE_WITH_CAPTION_TEXT">
    <p:spTree>
      <p:nvGrpSpPr>
        <p:cNvPr id="61" name="Shape 61"/>
        <p:cNvGrpSpPr/>
        <p:nvPr/>
      </p:nvGrpSpPr>
      <p:grpSpPr>
        <a:xfrm>
          <a:off x="0" y="0"/>
          <a:ext cx="0" cy="0"/>
          <a:chOff x="0" y="0"/>
          <a:chExt cx="0" cy="0"/>
        </a:xfrm>
      </p:grpSpPr>
      <p:sp>
        <p:nvSpPr>
          <p:cNvPr id="62" name="Google Shape;62;p17"/>
          <p:cNvSpPr/>
          <p:nvPr/>
        </p:nvSpPr>
        <p:spPr>
          <a:xfrm>
            <a:off x="5880447" y="369182"/>
            <a:ext cx="46800" cy="669600"/>
          </a:xfrm>
          <a:prstGeom prst="rect">
            <a:avLst/>
          </a:prstGeom>
          <a:solidFill>
            <a:srgbClr val="FF8247"/>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3" name="Google Shape;63;p17"/>
          <p:cNvSpPr txBox="1"/>
          <p:nvPr>
            <p:ph type="title"/>
          </p:nvPr>
        </p:nvSpPr>
        <p:spPr>
          <a:xfrm>
            <a:off x="6101480" y="260350"/>
            <a:ext cx="5545137" cy="936625"/>
          </a:xfrm>
          <a:prstGeom prst="rect">
            <a:avLst/>
          </a:prstGeom>
          <a:noFill/>
          <a:ln>
            <a:noFill/>
          </a:ln>
        </p:spPr>
        <p:txBody>
          <a:bodyPr anchorCtr="0" anchor="ctr" bIns="45700" lIns="0" spcFirstLastPara="1" rIns="91425" wrap="square" tIns="45700">
            <a:normAutofit/>
          </a:bodyPr>
          <a:lstStyle>
            <a:lvl1pPr lvl="0" algn="l">
              <a:lnSpc>
                <a:spcPct val="90000"/>
              </a:lnSpc>
              <a:spcBef>
                <a:spcPts val="0"/>
              </a:spcBef>
              <a:spcAft>
                <a:spcPts val="0"/>
              </a:spcAft>
              <a:buClr>
                <a:schemeClr val="dk1"/>
              </a:buClr>
              <a:buSzPts val="2800"/>
              <a:buFont typeface="Arial"/>
              <a:buNone/>
              <a:defRPr sz="28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17"/>
          <p:cNvSpPr/>
          <p:nvPr>
            <p:ph idx="2" type="pic"/>
          </p:nvPr>
        </p:nvSpPr>
        <p:spPr>
          <a:xfrm>
            <a:off x="-1" y="0"/>
            <a:ext cx="5540723" cy="6527988"/>
          </a:xfrm>
          <a:prstGeom prst="rect">
            <a:avLst/>
          </a:prstGeom>
          <a:noFill/>
          <a:ln>
            <a:noFill/>
          </a:ln>
        </p:spPr>
      </p:sp>
      <p:sp>
        <p:nvSpPr>
          <p:cNvPr id="65" name="Google Shape;65;p17"/>
          <p:cNvSpPr txBox="1"/>
          <p:nvPr>
            <p:ph idx="1" type="body"/>
          </p:nvPr>
        </p:nvSpPr>
        <p:spPr>
          <a:xfrm>
            <a:off x="6101480" y="1275632"/>
            <a:ext cx="5545137" cy="4961656"/>
          </a:xfrm>
          <a:prstGeom prst="rect">
            <a:avLst/>
          </a:prstGeom>
          <a:noFill/>
          <a:ln>
            <a:noFill/>
          </a:ln>
        </p:spPr>
        <p:txBody>
          <a:bodyPr anchorCtr="0" anchor="t" bIns="45700" lIns="0" spcFirstLastPara="1" rIns="91425" wrap="square" tIns="45700">
            <a:normAutofit/>
          </a:bodyPr>
          <a:lstStyle>
            <a:lvl1pPr indent="-381000" lvl="0" marL="457200" algn="l">
              <a:lnSpc>
                <a:spcPct val="90000"/>
              </a:lnSpc>
              <a:spcBef>
                <a:spcPts val="1800"/>
              </a:spcBef>
              <a:spcAft>
                <a:spcPts val="0"/>
              </a:spcAft>
              <a:buClr>
                <a:schemeClr val="dk1"/>
              </a:buClr>
              <a:buSzPts val="2400"/>
              <a:buFont typeface="Noto Sans Symbols"/>
              <a:buChar char="▪"/>
              <a:defRPr sz="24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6" name="Google Shape;66;p17"/>
          <p:cNvSpPr txBox="1"/>
          <p:nvPr>
            <p:ph idx="10" type="dt"/>
          </p:nvPr>
        </p:nvSpPr>
        <p:spPr>
          <a:xfrm>
            <a:off x="10502473" y="6886131"/>
            <a:ext cx="1138665"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17"/>
          <p:cNvSpPr txBox="1"/>
          <p:nvPr>
            <p:ph idx="11" type="ftr"/>
          </p:nvPr>
        </p:nvSpPr>
        <p:spPr>
          <a:xfrm>
            <a:off x="3454400" y="6512331"/>
            <a:ext cx="7847013"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8" name="Google Shape;68;p17"/>
          <p:cNvSpPr txBox="1"/>
          <p:nvPr>
            <p:ph idx="12" type="sldNum"/>
          </p:nvPr>
        </p:nvSpPr>
        <p:spPr>
          <a:xfrm>
            <a:off x="11641138" y="6508749"/>
            <a:ext cx="550862"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900"/>
              <a:buFont typeface="Arial"/>
              <a:buNone/>
              <a:defRPr b="0" i="0" sz="900" u="none" cap="none" strike="noStrike">
                <a:solidFill>
                  <a:srgbClr val="88A5BD"/>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900"/>
              <a:buFont typeface="Arial"/>
              <a:buNone/>
              <a:defRPr b="0" i="0" sz="900" u="none" cap="none" strike="noStrike">
                <a:solidFill>
                  <a:srgbClr val="88A5BD"/>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900"/>
              <a:buFont typeface="Arial"/>
              <a:buNone/>
              <a:defRPr b="0" i="0" sz="900" u="none" cap="none" strike="noStrike">
                <a:solidFill>
                  <a:srgbClr val="88A5BD"/>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900"/>
              <a:buFont typeface="Arial"/>
              <a:buNone/>
              <a:defRPr b="0" i="0" sz="900" u="none" cap="none" strike="noStrike">
                <a:solidFill>
                  <a:srgbClr val="88A5BD"/>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900"/>
              <a:buFont typeface="Arial"/>
              <a:buNone/>
              <a:defRPr b="0" i="0" sz="900" u="none" cap="none" strike="noStrike">
                <a:solidFill>
                  <a:srgbClr val="88A5BD"/>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900"/>
              <a:buFont typeface="Arial"/>
              <a:buNone/>
              <a:defRPr b="0" i="0" sz="900" u="none" cap="none" strike="noStrike">
                <a:solidFill>
                  <a:srgbClr val="88A5BD"/>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900"/>
              <a:buFont typeface="Arial"/>
              <a:buNone/>
              <a:defRPr b="0" i="0" sz="900" u="none" cap="none" strike="noStrike">
                <a:solidFill>
                  <a:srgbClr val="88A5BD"/>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900"/>
              <a:buFont typeface="Arial"/>
              <a:buNone/>
              <a:defRPr b="0" i="0" sz="900" u="none" cap="none" strike="noStrike">
                <a:solidFill>
                  <a:srgbClr val="88A5BD"/>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900"/>
              <a:buFont typeface="Arial"/>
              <a:buNone/>
              <a:defRPr b="0" i="0" sz="900" u="none" cap="none" strike="noStrike">
                <a:solidFill>
                  <a:srgbClr val="88A5BD"/>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 med två bilder">
  <p:cSld name="Text med två bilder">
    <p:spTree>
      <p:nvGrpSpPr>
        <p:cNvPr id="69" name="Shape 69"/>
        <p:cNvGrpSpPr/>
        <p:nvPr/>
      </p:nvGrpSpPr>
      <p:grpSpPr>
        <a:xfrm>
          <a:off x="0" y="0"/>
          <a:ext cx="0" cy="0"/>
          <a:chOff x="0" y="0"/>
          <a:chExt cx="0" cy="0"/>
        </a:xfrm>
      </p:grpSpPr>
      <p:sp>
        <p:nvSpPr>
          <p:cNvPr id="70" name="Google Shape;70;p18"/>
          <p:cNvSpPr txBox="1"/>
          <p:nvPr>
            <p:ph type="title"/>
          </p:nvPr>
        </p:nvSpPr>
        <p:spPr>
          <a:xfrm>
            <a:off x="557619" y="260350"/>
            <a:ext cx="5545137" cy="936625"/>
          </a:xfrm>
          <a:prstGeom prst="rect">
            <a:avLst/>
          </a:prstGeom>
          <a:noFill/>
          <a:ln>
            <a:noFill/>
          </a:ln>
        </p:spPr>
        <p:txBody>
          <a:bodyPr anchorCtr="0" anchor="ctr" bIns="45700" lIns="0" spcFirstLastPara="1" rIns="91425" wrap="square" tIns="45700">
            <a:normAutofit/>
          </a:bodyPr>
          <a:lstStyle>
            <a:lvl1pPr lvl="0" algn="l">
              <a:lnSpc>
                <a:spcPct val="90000"/>
              </a:lnSpc>
              <a:spcBef>
                <a:spcPts val="0"/>
              </a:spcBef>
              <a:spcAft>
                <a:spcPts val="0"/>
              </a:spcAft>
              <a:buClr>
                <a:schemeClr val="dk1"/>
              </a:buClr>
              <a:buSzPts val="2800"/>
              <a:buFont typeface="Arial"/>
              <a:buNone/>
              <a:defRPr sz="28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18"/>
          <p:cNvSpPr/>
          <p:nvPr>
            <p:ph idx="2" type="pic"/>
          </p:nvPr>
        </p:nvSpPr>
        <p:spPr>
          <a:xfrm>
            <a:off x="6453962" y="0"/>
            <a:ext cx="5738037" cy="3168000"/>
          </a:xfrm>
          <a:prstGeom prst="rect">
            <a:avLst/>
          </a:prstGeom>
          <a:noFill/>
          <a:ln>
            <a:noFill/>
          </a:ln>
        </p:spPr>
      </p:sp>
      <p:sp>
        <p:nvSpPr>
          <p:cNvPr id="72" name="Google Shape;72;p18"/>
          <p:cNvSpPr txBox="1"/>
          <p:nvPr>
            <p:ph idx="1" type="body"/>
          </p:nvPr>
        </p:nvSpPr>
        <p:spPr>
          <a:xfrm>
            <a:off x="557619" y="1275632"/>
            <a:ext cx="5545137" cy="4961656"/>
          </a:xfrm>
          <a:prstGeom prst="rect">
            <a:avLst/>
          </a:prstGeom>
          <a:noFill/>
          <a:ln>
            <a:noFill/>
          </a:ln>
        </p:spPr>
        <p:txBody>
          <a:bodyPr anchorCtr="0" anchor="t" bIns="45700" lIns="0" spcFirstLastPara="1" rIns="91425" wrap="square" tIns="45700">
            <a:normAutofit/>
          </a:bodyPr>
          <a:lstStyle>
            <a:lvl1pPr indent="-381000" lvl="0" marL="457200" algn="l">
              <a:lnSpc>
                <a:spcPct val="90000"/>
              </a:lnSpc>
              <a:spcBef>
                <a:spcPts val="1800"/>
              </a:spcBef>
              <a:spcAft>
                <a:spcPts val="0"/>
              </a:spcAft>
              <a:buClr>
                <a:schemeClr val="dk1"/>
              </a:buClr>
              <a:buSzPts val="2400"/>
              <a:buFont typeface="Noto Sans Symbols"/>
              <a:buChar char="▪"/>
              <a:defRPr sz="24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3" name="Google Shape;73;p18"/>
          <p:cNvSpPr/>
          <p:nvPr>
            <p:ph idx="3" type="pic"/>
          </p:nvPr>
        </p:nvSpPr>
        <p:spPr>
          <a:xfrm>
            <a:off x="6453961" y="3357131"/>
            <a:ext cx="5738037" cy="3168000"/>
          </a:xfrm>
          <a:prstGeom prst="rect">
            <a:avLst/>
          </a:prstGeom>
          <a:noFill/>
          <a:ln>
            <a:noFill/>
          </a:ln>
        </p:spPr>
      </p:sp>
      <p:sp>
        <p:nvSpPr>
          <p:cNvPr id="74" name="Google Shape;74;p18"/>
          <p:cNvSpPr/>
          <p:nvPr/>
        </p:nvSpPr>
        <p:spPr>
          <a:xfrm>
            <a:off x="326655" y="369182"/>
            <a:ext cx="46800" cy="669600"/>
          </a:xfrm>
          <a:prstGeom prst="rect">
            <a:avLst/>
          </a:prstGeom>
          <a:solidFill>
            <a:srgbClr val="FF8247"/>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75" name="Google Shape;75;p18"/>
          <p:cNvSpPr txBox="1"/>
          <p:nvPr>
            <p:ph idx="10" type="dt"/>
          </p:nvPr>
        </p:nvSpPr>
        <p:spPr>
          <a:xfrm>
            <a:off x="10502473" y="6886131"/>
            <a:ext cx="1138665"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8"/>
          <p:cNvSpPr txBox="1"/>
          <p:nvPr>
            <p:ph idx="11" type="ftr"/>
          </p:nvPr>
        </p:nvSpPr>
        <p:spPr>
          <a:xfrm>
            <a:off x="3454400" y="6512331"/>
            <a:ext cx="7847013"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18"/>
          <p:cNvSpPr txBox="1"/>
          <p:nvPr>
            <p:ph idx="12" type="sldNum"/>
          </p:nvPr>
        </p:nvSpPr>
        <p:spPr>
          <a:xfrm>
            <a:off x="11641138" y="6508749"/>
            <a:ext cx="550862"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900"/>
              <a:buFont typeface="Arial"/>
              <a:buNone/>
              <a:defRPr b="0" i="0" sz="900" u="none" cap="none" strike="noStrike">
                <a:solidFill>
                  <a:srgbClr val="88A5BD"/>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900"/>
              <a:buFont typeface="Arial"/>
              <a:buNone/>
              <a:defRPr b="0" i="0" sz="900" u="none" cap="none" strike="noStrike">
                <a:solidFill>
                  <a:srgbClr val="88A5BD"/>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900"/>
              <a:buFont typeface="Arial"/>
              <a:buNone/>
              <a:defRPr b="0" i="0" sz="900" u="none" cap="none" strike="noStrike">
                <a:solidFill>
                  <a:srgbClr val="88A5BD"/>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900"/>
              <a:buFont typeface="Arial"/>
              <a:buNone/>
              <a:defRPr b="0" i="0" sz="900" u="none" cap="none" strike="noStrike">
                <a:solidFill>
                  <a:srgbClr val="88A5BD"/>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900"/>
              <a:buFont typeface="Arial"/>
              <a:buNone/>
              <a:defRPr b="0" i="0" sz="900" u="none" cap="none" strike="noStrike">
                <a:solidFill>
                  <a:srgbClr val="88A5BD"/>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900"/>
              <a:buFont typeface="Arial"/>
              <a:buNone/>
              <a:defRPr b="0" i="0" sz="900" u="none" cap="none" strike="noStrike">
                <a:solidFill>
                  <a:srgbClr val="88A5BD"/>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900"/>
              <a:buFont typeface="Arial"/>
              <a:buNone/>
              <a:defRPr b="0" i="0" sz="900" u="none" cap="none" strike="noStrike">
                <a:solidFill>
                  <a:srgbClr val="88A5BD"/>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900"/>
              <a:buFont typeface="Arial"/>
              <a:buNone/>
              <a:defRPr b="0" i="0" sz="900" u="none" cap="none" strike="noStrike">
                <a:solidFill>
                  <a:srgbClr val="88A5BD"/>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900"/>
              <a:buFont typeface="Arial"/>
              <a:buNone/>
              <a:defRPr b="0" i="0" sz="900" u="none" cap="none" strike="noStrike">
                <a:solidFill>
                  <a:srgbClr val="88A5BD"/>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vå bilder med text">
  <p:cSld name="Två bilder med text">
    <p:spTree>
      <p:nvGrpSpPr>
        <p:cNvPr id="78" name="Shape 78"/>
        <p:cNvGrpSpPr/>
        <p:nvPr/>
      </p:nvGrpSpPr>
      <p:grpSpPr>
        <a:xfrm>
          <a:off x="0" y="0"/>
          <a:ext cx="0" cy="0"/>
          <a:chOff x="0" y="0"/>
          <a:chExt cx="0" cy="0"/>
        </a:xfrm>
      </p:grpSpPr>
      <p:sp>
        <p:nvSpPr>
          <p:cNvPr id="79" name="Google Shape;79;p19"/>
          <p:cNvSpPr/>
          <p:nvPr>
            <p:ph idx="2" type="pic"/>
          </p:nvPr>
        </p:nvSpPr>
        <p:spPr>
          <a:xfrm>
            <a:off x="0" y="0"/>
            <a:ext cx="5543897" cy="3171600"/>
          </a:xfrm>
          <a:prstGeom prst="rect">
            <a:avLst/>
          </a:prstGeom>
          <a:noFill/>
          <a:ln>
            <a:noFill/>
          </a:ln>
        </p:spPr>
      </p:sp>
      <p:sp>
        <p:nvSpPr>
          <p:cNvPr id="80" name="Google Shape;80;p19"/>
          <p:cNvSpPr/>
          <p:nvPr>
            <p:ph idx="3" type="pic"/>
          </p:nvPr>
        </p:nvSpPr>
        <p:spPr>
          <a:xfrm>
            <a:off x="1" y="3350274"/>
            <a:ext cx="5543896" cy="3171600"/>
          </a:xfrm>
          <a:prstGeom prst="rect">
            <a:avLst/>
          </a:prstGeom>
          <a:noFill/>
          <a:ln>
            <a:noFill/>
          </a:ln>
        </p:spPr>
      </p:sp>
      <p:sp>
        <p:nvSpPr>
          <p:cNvPr id="81" name="Google Shape;81;p19"/>
          <p:cNvSpPr/>
          <p:nvPr/>
        </p:nvSpPr>
        <p:spPr>
          <a:xfrm>
            <a:off x="5880447" y="369182"/>
            <a:ext cx="46800" cy="669600"/>
          </a:xfrm>
          <a:prstGeom prst="rect">
            <a:avLst/>
          </a:prstGeom>
          <a:solidFill>
            <a:srgbClr val="FF8247"/>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2" name="Google Shape;82;p19"/>
          <p:cNvSpPr txBox="1"/>
          <p:nvPr>
            <p:ph type="title"/>
          </p:nvPr>
        </p:nvSpPr>
        <p:spPr>
          <a:xfrm>
            <a:off x="6101480" y="260350"/>
            <a:ext cx="5545137" cy="936625"/>
          </a:xfrm>
          <a:prstGeom prst="rect">
            <a:avLst/>
          </a:prstGeom>
          <a:noFill/>
          <a:ln>
            <a:noFill/>
          </a:ln>
        </p:spPr>
        <p:txBody>
          <a:bodyPr anchorCtr="0" anchor="ctr" bIns="45700" lIns="0" spcFirstLastPara="1" rIns="91425" wrap="square" tIns="45700">
            <a:normAutofit/>
          </a:bodyPr>
          <a:lstStyle>
            <a:lvl1pPr lvl="0" algn="l">
              <a:lnSpc>
                <a:spcPct val="90000"/>
              </a:lnSpc>
              <a:spcBef>
                <a:spcPts val="0"/>
              </a:spcBef>
              <a:spcAft>
                <a:spcPts val="0"/>
              </a:spcAft>
              <a:buClr>
                <a:schemeClr val="dk1"/>
              </a:buClr>
              <a:buSzPts val="2800"/>
              <a:buFont typeface="Arial"/>
              <a:buNone/>
              <a:defRPr sz="28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19"/>
          <p:cNvSpPr txBox="1"/>
          <p:nvPr>
            <p:ph idx="1" type="body"/>
          </p:nvPr>
        </p:nvSpPr>
        <p:spPr>
          <a:xfrm>
            <a:off x="6101480" y="1275632"/>
            <a:ext cx="5545137" cy="4961656"/>
          </a:xfrm>
          <a:prstGeom prst="rect">
            <a:avLst/>
          </a:prstGeom>
          <a:noFill/>
          <a:ln>
            <a:noFill/>
          </a:ln>
        </p:spPr>
        <p:txBody>
          <a:bodyPr anchorCtr="0" anchor="t" bIns="45700" lIns="0" spcFirstLastPara="1" rIns="91425" wrap="square" tIns="45700">
            <a:normAutofit/>
          </a:bodyPr>
          <a:lstStyle>
            <a:lvl1pPr indent="-381000" lvl="0" marL="457200" algn="l">
              <a:lnSpc>
                <a:spcPct val="90000"/>
              </a:lnSpc>
              <a:spcBef>
                <a:spcPts val="1800"/>
              </a:spcBef>
              <a:spcAft>
                <a:spcPts val="0"/>
              </a:spcAft>
              <a:buClr>
                <a:schemeClr val="dk1"/>
              </a:buClr>
              <a:buSzPts val="2400"/>
              <a:buFont typeface="Noto Sans Symbols"/>
              <a:buChar char="▪"/>
              <a:defRPr sz="24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84" name="Google Shape;84;p19"/>
          <p:cNvSpPr txBox="1"/>
          <p:nvPr>
            <p:ph idx="10" type="dt"/>
          </p:nvPr>
        </p:nvSpPr>
        <p:spPr>
          <a:xfrm>
            <a:off x="10502473" y="6886131"/>
            <a:ext cx="1138665"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5" name="Google Shape;85;p19"/>
          <p:cNvSpPr txBox="1"/>
          <p:nvPr>
            <p:ph idx="11" type="ftr"/>
          </p:nvPr>
        </p:nvSpPr>
        <p:spPr>
          <a:xfrm>
            <a:off x="3454400" y="6512331"/>
            <a:ext cx="7847013"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6" name="Google Shape;86;p19"/>
          <p:cNvSpPr txBox="1"/>
          <p:nvPr>
            <p:ph idx="12" type="sldNum"/>
          </p:nvPr>
        </p:nvSpPr>
        <p:spPr>
          <a:xfrm>
            <a:off x="11641138" y="6508749"/>
            <a:ext cx="550862"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900"/>
              <a:buFont typeface="Arial"/>
              <a:buNone/>
              <a:defRPr b="0" i="0" sz="900" u="none" cap="none" strike="noStrike">
                <a:solidFill>
                  <a:srgbClr val="88A5BD"/>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900"/>
              <a:buFont typeface="Arial"/>
              <a:buNone/>
              <a:defRPr b="0" i="0" sz="900" u="none" cap="none" strike="noStrike">
                <a:solidFill>
                  <a:srgbClr val="88A5BD"/>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900"/>
              <a:buFont typeface="Arial"/>
              <a:buNone/>
              <a:defRPr b="0" i="0" sz="900" u="none" cap="none" strike="noStrike">
                <a:solidFill>
                  <a:srgbClr val="88A5BD"/>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900"/>
              <a:buFont typeface="Arial"/>
              <a:buNone/>
              <a:defRPr b="0" i="0" sz="900" u="none" cap="none" strike="noStrike">
                <a:solidFill>
                  <a:srgbClr val="88A5BD"/>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900"/>
              <a:buFont typeface="Arial"/>
              <a:buNone/>
              <a:defRPr b="0" i="0" sz="900" u="none" cap="none" strike="noStrike">
                <a:solidFill>
                  <a:srgbClr val="88A5BD"/>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900"/>
              <a:buFont typeface="Arial"/>
              <a:buNone/>
              <a:defRPr b="0" i="0" sz="900" u="none" cap="none" strike="noStrike">
                <a:solidFill>
                  <a:srgbClr val="88A5BD"/>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900"/>
              <a:buFont typeface="Arial"/>
              <a:buNone/>
              <a:defRPr b="0" i="0" sz="900" u="none" cap="none" strike="noStrike">
                <a:solidFill>
                  <a:srgbClr val="88A5BD"/>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900"/>
              <a:buFont typeface="Arial"/>
              <a:buNone/>
              <a:defRPr b="0" i="0" sz="900" u="none" cap="none" strike="noStrike">
                <a:solidFill>
                  <a:srgbClr val="88A5BD"/>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900"/>
              <a:buFont typeface="Arial"/>
              <a:buNone/>
              <a:defRPr b="0" i="0" sz="900" u="none" cap="none" strike="noStrike">
                <a:solidFill>
                  <a:srgbClr val="88A5BD"/>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elskärmsvideo">
  <p:cSld name="Helskärmsvideo">
    <p:spTree>
      <p:nvGrpSpPr>
        <p:cNvPr id="87" name="Shape 87"/>
        <p:cNvGrpSpPr/>
        <p:nvPr/>
      </p:nvGrpSpPr>
      <p:grpSpPr>
        <a:xfrm>
          <a:off x="0" y="0"/>
          <a:ext cx="0" cy="0"/>
          <a:chOff x="0" y="0"/>
          <a:chExt cx="0" cy="0"/>
        </a:xfrm>
      </p:grpSpPr>
      <p:sp>
        <p:nvSpPr>
          <p:cNvPr id="88" name="Google Shape;88;p20"/>
          <p:cNvSpPr/>
          <p:nvPr>
            <p:ph idx="2" type="media"/>
          </p:nvPr>
        </p:nvSpPr>
        <p:spPr>
          <a:xfrm>
            <a:off x="0" y="-1"/>
            <a:ext cx="12192000" cy="6509903"/>
          </a:xfrm>
          <a:prstGeom prst="rect">
            <a:avLst/>
          </a:prstGeom>
          <a:noFill/>
          <a:ln>
            <a:noFill/>
          </a:ln>
        </p:spPr>
        <p:txBody>
          <a:bodyPr anchorCtr="0" anchor="t" bIns="45700" lIns="0" spcFirstLastPara="1" rIns="91425" wrap="square" tIns="45700">
            <a:noAutofit/>
          </a:bodyPr>
          <a:lstStyle>
            <a:lvl1pPr lvl="0" marR="0" rtl="0" algn="ctr">
              <a:lnSpc>
                <a:spcPct val="90000"/>
              </a:lnSpc>
              <a:spcBef>
                <a:spcPts val="1800"/>
              </a:spcBef>
              <a:spcAft>
                <a:spcPts val="0"/>
              </a:spcAft>
              <a:buClr>
                <a:schemeClr val="dk1"/>
              </a:buClr>
              <a:buSzPts val="1600"/>
              <a:buFont typeface="Noto Sans Symbols"/>
              <a:buNone/>
              <a:defRPr b="0" i="0" sz="1600" u="none" cap="none" strike="noStrike">
                <a:solidFill>
                  <a:schemeClr val="dk1"/>
                </a:solidFill>
                <a:latin typeface="Arial"/>
                <a:ea typeface="Arial"/>
                <a:cs typeface="Arial"/>
                <a:sym typeface="Arial"/>
              </a:defRPr>
            </a:lvl1pPr>
            <a:lvl2pPr lvl="1" marR="0" rtl="0" algn="l">
              <a:lnSpc>
                <a:spcPct val="90000"/>
              </a:lnSpc>
              <a:spcBef>
                <a:spcPts val="500"/>
              </a:spcBef>
              <a:spcAft>
                <a:spcPts val="0"/>
              </a:spcAft>
              <a:buClr>
                <a:schemeClr val="dk1"/>
              </a:buClr>
              <a:buSzPts val="2000"/>
              <a:buFont typeface="Noto Sans Symbols"/>
              <a:buChar char="▪"/>
              <a:defRPr b="0" i="0" sz="2000" u="none" cap="none" strike="noStrike">
                <a:solidFill>
                  <a:schemeClr val="dk1"/>
                </a:solidFill>
                <a:latin typeface="Arial"/>
                <a:ea typeface="Arial"/>
                <a:cs typeface="Arial"/>
                <a:sym typeface="Arial"/>
              </a:defRPr>
            </a:lvl2pPr>
            <a:lvl3pPr lvl="2" marR="0" rtl="0" algn="l">
              <a:lnSpc>
                <a:spcPct val="90000"/>
              </a:lnSpc>
              <a:spcBef>
                <a:spcPts val="500"/>
              </a:spcBef>
              <a:spcAft>
                <a:spcPts val="0"/>
              </a:spcAft>
              <a:buClr>
                <a:schemeClr val="dk1"/>
              </a:buClr>
              <a:buSzPts val="1800"/>
              <a:buFont typeface="Noto Sans Symbols"/>
              <a:buChar char="▪"/>
              <a:defRPr b="0" i="0" sz="1800" u="none" cap="none" strike="noStrike">
                <a:solidFill>
                  <a:schemeClr val="dk1"/>
                </a:solidFill>
                <a:latin typeface="Arial"/>
                <a:ea typeface="Arial"/>
                <a:cs typeface="Arial"/>
                <a:sym typeface="Arial"/>
              </a:defRPr>
            </a:lvl3pPr>
            <a:lvl4pPr lvl="3" marR="0" rtl="0" algn="l">
              <a:lnSpc>
                <a:spcPct val="90000"/>
              </a:lnSpc>
              <a:spcBef>
                <a:spcPts val="50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4pPr>
            <a:lvl5pPr lvl="4" marR="0" rtl="0" algn="l">
              <a:lnSpc>
                <a:spcPct val="90000"/>
              </a:lnSpc>
              <a:spcBef>
                <a:spcPts val="50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89" name="Google Shape;89;p20"/>
          <p:cNvSpPr txBox="1"/>
          <p:nvPr>
            <p:ph idx="10" type="dt"/>
          </p:nvPr>
        </p:nvSpPr>
        <p:spPr>
          <a:xfrm>
            <a:off x="10502473" y="6886131"/>
            <a:ext cx="1138665"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0" name="Google Shape;90;p20"/>
          <p:cNvSpPr txBox="1"/>
          <p:nvPr>
            <p:ph idx="11" type="ftr"/>
          </p:nvPr>
        </p:nvSpPr>
        <p:spPr>
          <a:xfrm>
            <a:off x="3454400" y="6512331"/>
            <a:ext cx="7847013"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1" name="Google Shape;91;p20"/>
          <p:cNvSpPr txBox="1"/>
          <p:nvPr>
            <p:ph idx="12" type="sldNum"/>
          </p:nvPr>
        </p:nvSpPr>
        <p:spPr>
          <a:xfrm>
            <a:off x="11641138" y="6508749"/>
            <a:ext cx="550862"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900"/>
              <a:buFont typeface="Arial"/>
              <a:buNone/>
              <a:defRPr b="0" i="0" sz="900" u="none" cap="none" strike="noStrike">
                <a:solidFill>
                  <a:srgbClr val="88A5BD"/>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900"/>
              <a:buFont typeface="Arial"/>
              <a:buNone/>
              <a:defRPr b="0" i="0" sz="900" u="none" cap="none" strike="noStrike">
                <a:solidFill>
                  <a:srgbClr val="88A5BD"/>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900"/>
              <a:buFont typeface="Arial"/>
              <a:buNone/>
              <a:defRPr b="0" i="0" sz="900" u="none" cap="none" strike="noStrike">
                <a:solidFill>
                  <a:srgbClr val="88A5BD"/>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900"/>
              <a:buFont typeface="Arial"/>
              <a:buNone/>
              <a:defRPr b="0" i="0" sz="900" u="none" cap="none" strike="noStrike">
                <a:solidFill>
                  <a:srgbClr val="88A5BD"/>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900"/>
              <a:buFont typeface="Arial"/>
              <a:buNone/>
              <a:defRPr b="0" i="0" sz="900" u="none" cap="none" strike="noStrike">
                <a:solidFill>
                  <a:srgbClr val="88A5BD"/>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900"/>
              <a:buFont typeface="Arial"/>
              <a:buNone/>
              <a:defRPr b="0" i="0" sz="900" u="none" cap="none" strike="noStrike">
                <a:solidFill>
                  <a:srgbClr val="88A5BD"/>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900"/>
              <a:buFont typeface="Arial"/>
              <a:buNone/>
              <a:defRPr b="0" i="0" sz="900" u="none" cap="none" strike="noStrike">
                <a:solidFill>
                  <a:srgbClr val="88A5BD"/>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900"/>
              <a:buFont typeface="Arial"/>
              <a:buNone/>
              <a:defRPr b="0" i="0" sz="900" u="none" cap="none" strike="noStrike">
                <a:solidFill>
                  <a:srgbClr val="88A5BD"/>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900"/>
              <a:buFont typeface="Arial"/>
              <a:buNone/>
              <a:defRPr b="0" i="0" sz="900" u="none" cap="none" strike="noStrike">
                <a:solidFill>
                  <a:srgbClr val="88A5BD"/>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ldtext med bild">
  <p:cSld name="Bildtext med bild">
    <p:spTree>
      <p:nvGrpSpPr>
        <p:cNvPr id="92" name="Shape 92"/>
        <p:cNvGrpSpPr/>
        <p:nvPr/>
      </p:nvGrpSpPr>
      <p:grpSpPr>
        <a:xfrm>
          <a:off x="0" y="0"/>
          <a:ext cx="0" cy="0"/>
          <a:chOff x="0" y="0"/>
          <a:chExt cx="0" cy="0"/>
        </a:xfrm>
      </p:grpSpPr>
      <p:sp>
        <p:nvSpPr>
          <p:cNvPr id="93" name="Google Shape;93;p21"/>
          <p:cNvSpPr/>
          <p:nvPr/>
        </p:nvSpPr>
        <p:spPr>
          <a:xfrm>
            <a:off x="8801100" y="0"/>
            <a:ext cx="3382596" cy="6522773"/>
          </a:xfrm>
          <a:prstGeom prst="rect">
            <a:avLst/>
          </a:prstGeom>
          <a:solidFill>
            <a:srgbClr val="E7EDF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94" name="Google Shape;94;p21"/>
          <p:cNvSpPr txBox="1"/>
          <p:nvPr>
            <p:ph idx="1" type="body"/>
          </p:nvPr>
        </p:nvSpPr>
        <p:spPr>
          <a:xfrm>
            <a:off x="1217339" y="914399"/>
            <a:ext cx="5040000" cy="4320000"/>
          </a:xfrm>
          <a:prstGeom prst="rect">
            <a:avLst/>
          </a:prstGeom>
          <a:noFill/>
          <a:ln>
            <a:noFill/>
          </a:ln>
        </p:spPr>
        <p:txBody>
          <a:bodyPr anchorCtr="0" anchor="ctr" bIns="45700" lIns="0" spcFirstLastPara="1" rIns="91425" wrap="square" tIns="45700">
            <a:normAutofit/>
          </a:bodyPr>
          <a:lstStyle>
            <a:lvl1pPr indent="-228600" lvl="0" marL="457200" algn="l">
              <a:lnSpc>
                <a:spcPct val="90000"/>
              </a:lnSpc>
              <a:spcBef>
                <a:spcPts val="1800"/>
              </a:spcBef>
              <a:spcAft>
                <a:spcPts val="0"/>
              </a:spcAft>
              <a:buClr>
                <a:schemeClr val="dk1"/>
              </a:buClr>
              <a:buSzPts val="2400"/>
              <a:buNone/>
              <a:defRPr sz="24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95" name="Google Shape;95;p21"/>
          <p:cNvSpPr/>
          <p:nvPr>
            <p:ph idx="2" type="pic"/>
          </p:nvPr>
        </p:nvSpPr>
        <p:spPr>
          <a:xfrm>
            <a:off x="6833028" y="914399"/>
            <a:ext cx="4320000" cy="4320000"/>
          </a:xfrm>
          <a:prstGeom prst="rect">
            <a:avLst/>
          </a:prstGeom>
          <a:noFill/>
          <a:ln>
            <a:noFill/>
          </a:ln>
        </p:spPr>
      </p:sp>
      <p:sp>
        <p:nvSpPr>
          <p:cNvPr id="96" name="Google Shape;96;p21"/>
          <p:cNvSpPr txBox="1"/>
          <p:nvPr>
            <p:ph idx="10" type="dt"/>
          </p:nvPr>
        </p:nvSpPr>
        <p:spPr>
          <a:xfrm>
            <a:off x="10502473" y="6886131"/>
            <a:ext cx="1138665"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7" name="Google Shape;97;p21"/>
          <p:cNvSpPr txBox="1"/>
          <p:nvPr>
            <p:ph idx="11" type="ftr"/>
          </p:nvPr>
        </p:nvSpPr>
        <p:spPr>
          <a:xfrm>
            <a:off x="3454400" y="6512331"/>
            <a:ext cx="7847013"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8" name="Google Shape;98;p21"/>
          <p:cNvSpPr txBox="1"/>
          <p:nvPr>
            <p:ph idx="12" type="sldNum"/>
          </p:nvPr>
        </p:nvSpPr>
        <p:spPr>
          <a:xfrm>
            <a:off x="11641138" y="6508749"/>
            <a:ext cx="550862"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900"/>
              <a:buFont typeface="Arial"/>
              <a:buNone/>
              <a:defRPr b="0" i="0" sz="900" u="none" cap="none" strike="noStrike">
                <a:solidFill>
                  <a:srgbClr val="88A5BD"/>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900"/>
              <a:buFont typeface="Arial"/>
              <a:buNone/>
              <a:defRPr b="0" i="0" sz="900" u="none" cap="none" strike="noStrike">
                <a:solidFill>
                  <a:srgbClr val="88A5BD"/>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900"/>
              <a:buFont typeface="Arial"/>
              <a:buNone/>
              <a:defRPr b="0" i="0" sz="900" u="none" cap="none" strike="noStrike">
                <a:solidFill>
                  <a:srgbClr val="88A5BD"/>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900"/>
              <a:buFont typeface="Arial"/>
              <a:buNone/>
              <a:defRPr b="0" i="0" sz="900" u="none" cap="none" strike="noStrike">
                <a:solidFill>
                  <a:srgbClr val="88A5BD"/>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900"/>
              <a:buFont typeface="Arial"/>
              <a:buNone/>
              <a:defRPr b="0" i="0" sz="900" u="none" cap="none" strike="noStrike">
                <a:solidFill>
                  <a:srgbClr val="88A5BD"/>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900"/>
              <a:buFont typeface="Arial"/>
              <a:buNone/>
              <a:defRPr b="0" i="0" sz="900" u="none" cap="none" strike="noStrike">
                <a:solidFill>
                  <a:srgbClr val="88A5BD"/>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900"/>
              <a:buFont typeface="Arial"/>
              <a:buNone/>
              <a:defRPr b="0" i="0" sz="900" u="none" cap="none" strike="noStrike">
                <a:solidFill>
                  <a:srgbClr val="88A5BD"/>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900"/>
              <a:buFont typeface="Arial"/>
              <a:buNone/>
              <a:defRPr b="0" i="0" sz="900" u="none" cap="none" strike="noStrike">
                <a:solidFill>
                  <a:srgbClr val="88A5BD"/>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900"/>
              <a:buFont typeface="Arial"/>
              <a:buNone/>
              <a:defRPr b="0" i="0" sz="900" u="none" cap="none" strike="noStrike">
                <a:solidFill>
                  <a:srgbClr val="88A5BD"/>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sv-SE"/>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theme" Target="../theme/theme1.xml"/><Relationship Id="rId14" Type="http://schemas.openxmlformats.org/officeDocument/2006/relationships/slideLayout" Target="../slideLayouts/slideLayout1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 name="Shape 16"/>
        <p:cNvGrpSpPr/>
        <p:nvPr/>
      </p:nvGrpSpPr>
      <p:grpSpPr>
        <a:xfrm>
          <a:off x="0" y="0"/>
          <a:ext cx="0" cy="0"/>
          <a:chOff x="0" y="0"/>
          <a:chExt cx="0" cy="0"/>
        </a:xfrm>
      </p:grpSpPr>
      <p:sp>
        <p:nvSpPr>
          <p:cNvPr id="17" name="Google Shape;17;p12"/>
          <p:cNvSpPr/>
          <p:nvPr/>
        </p:nvSpPr>
        <p:spPr>
          <a:xfrm>
            <a:off x="-2168" y="6522640"/>
            <a:ext cx="12194168" cy="35140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lt2"/>
              </a:buClr>
              <a:buSzPts val="900"/>
              <a:buFont typeface="Arial"/>
              <a:buNone/>
            </a:pPr>
            <a:r>
              <a:rPr b="1" i="0" lang="sv-SE" sz="900" u="none" cap="none" strike="noStrike">
                <a:solidFill>
                  <a:schemeClr val="lt2"/>
                </a:solidFill>
                <a:latin typeface="Arial"/>
                <a:ea typeface="Arial"/>
                <a:cs typeface="Arial"/>
                <a:sym typeface="Arial"/>
              </a:rPr>
              <a:t>   </a:t>
            </a:r>
            <a:r>
              <a:rPr b="1" i="0" lang="sv-SE" sz="900" u="none" cap="none" strike="noStrike">
                <a:solidFill>
                  <a:srgbClr val="FFFFFF"/>
                </a:solidFill>
                <a:latin typeface="Arial"/>
                <a:ea typeface="Arial"/>
                <a:cs typeface="Arial"/>
                <a:sym typeface="Arial"/>
              </a:rPr>
              <a:t>LULEÅ TEKNISKA UNIVERSITET</a:t>
            </a:r>
            <a:endParaRPr b="0" i="0" sz="1400" u="none" cap="none" strike="noStrike">
              <a:solidFill>
                <a:srgbClr val="000000"/>
              </a:solidFill>
              <a:latin typeface="Arial"/>
              <a:ea typeface="Arial"/>
              <a:cs typeface="Arial"/>
              <a:sym typeface="Arial"/>
            </a:endParaRPr>
          </a:p>
        </p:txBody>
      </p:sp>
      <p:sp>
        <p:nvSpPr>
          <p:cNvPr id="18" name="Google Shape;18;p12"/>
          <p:cNvSpPr txBox="1"/>
          <p:nvPr>
            <p:ph type="title"/>
          </p:nvPr>
        </p:nvSpPr>
        <p:spPr>
          <a:xfrm>
            <a:off x="557963" y="260350"/>
            <a:ext cx="9138488" cy="936625"/>
          </a:xfrm>
          <a:prstGeom prst="rect">
            <a:avLst/>
          </a:prstGeom>
          <a:noFill/>
          <a:ln>
            <a:noFill/>
          </a:ln>
        </p:spPr>
        <p:txBody>
          <a:bodyPr anchorCtr="0" anchor="ctr" bIns="45700" lIns="0" spcFirstLastPara="1" rIns="91425" wrap="square" tIns="45700">
            <a:normAutofit/>
          </a:bodyPr>
          <a:lstStyle>
            <a:lvl1pPr lvl="0" marR="0" rtl="0" algn="l">
              <a:lnSpc>
                <a:spcPct val="90000"/>
              </a:lnSpc>
              <a:spcBef>
                <a:spcPts val="0"/>
              </a:spcBef>
              <a:spcAft>
                <a:spcPts val="0"/>
              </a:spcAft>
              <a:buClr>
                <a:schemeClr val="dk1"/>
              </a:buClr>
              <a:buSzPts val="2800"/>
              <a:buFont typeface="Arial"/>
              <a:buNone/>
              <a:defRPr b="1"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9" name="Google Shape;19;p12"/>
          <p:cNvSpPr txBox="1"/>
          <p:nvPr>
            <p:ph idx="1" type="body"/>
          </p:nvPr>
        </p:nvSpPr>
        <p:spPr>
          <a:xfrm>
            <a:off x="557962" y="1275711"/>
            <a:ext cx="11080002" cy="4958402"/>
          </a:xfrm>
          <a:prstGeom prst="rect">
            <a:avLst/>
          </a:prstGeom>
          <a:noFill/>
          <a:ln>
            <a:noFill/>
          </a:ln>
        </p:spPr>
        <p:txBody>
          <a:bodyPr anchorCtr="0" anchor="t" bIns="45700" lIns="0" spcFirstLastPara="1" rIns="91425" wrap="square" tIns="45700">
            <a:normAutofit/>
          </a:bodyPr>
          <a:lstStyle>
            <a:lvl1pPr indent="-381000" lvl="0" marL="457200" marR="0" rtl="0" algn="l">
              <a:lnSpc>
                <a:spcPct val="90000"/>
              </a:lnSpc>
              <a:spcBef>
                <a:spcPts val="1800"/>
              </a:spcBef>
              <a:spcAft>
                <a:spcPts val="0"/>
              </a:spcAft>
              <a:buClr>
                <a:schemeClr val="dk1"/>
              </a:buClr>
              <a:buSzPts val="2400"/>
              <a:buFont typeface="Noto Sans Symbols"/>
              <a:buChar char="▪"/>
              <a:defRPr b="0" i="0" sz="2400" u="none" cap="none" strike="noStrike">
                <a:solidFill>
                  <a:schemeClr val="dk1"/>
                </a:solidFill>
                <a:latin typeface="Arial"/>
                <a:ea typeface="Arial"/>
                <a:cs typeface="Arial"/>
                <a:sym typeface="Arial"/>
              </a:defRPr>
            </a:lvl1pPr>
            <a:lvl2pPr indent="-355600" lvl="1" marL="914400" marR="0" rtl="0" algn="l">
              <a:lnSpc>
                <a:spcPct val="90000"/>
              </a:lnSpc>
              <a:spcBef>
                <a:spcPts val="500"/>
              </a:spcBef>
              <a:spcAft>
                <a:spcPts val="0"/>
              </a:spcAft>
              <a:buClr>
                <a:schemeClr val="dk1"/>
              </a:buClr>
              <a:buSzPts val="2000"/>
              <a:buFont typeface="Noto Sans Symbols"/>
              <a:buChar char="▪"/>
              <a:defRPr b="0" i="0" sz="20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Noto Sans Symbols"/>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4pPr>
            <a:lvl5pPr indent="-330200" lvl="4" marL="2286000" marR="0" rtl="0" algn="l">
              <a:lnSpc>
                <a:spcPct val="90000"/>
              </a:lnSpc>
              <a:spcBef>
                <a:spcPts val="50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20" name="Google Shape;20;p12"/>
          <p:cNvSpPr txBox="1"/>
          <p:nvPr>
            <p:ph idx="11" type="ftr"/>
          </p:nvPr>
        </p:nvSpPr>
        <p:spPr>
          <a:xfrm>
            <a:off x="3454400" y="6512331"/>
            <a:ext cx="7847013"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900" u="none" cap="none" strike="noStrike">
                <a:solidFill>
                  <a:srgbClr val="88A5BD"/>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21" name="Google Shape;21;p12"/>
          <p:cNvSpPr txBox="1"/>
          <p:nvPr>
            <p:ph idx="12" type="sldNum"/>
          </p:nvPr>
        </p:nvSpPr>
        <p:spPr>
          <a:xfrm>
            <a:off x="11641138" y="6508749"/>
            <a:ext cx="550862" cy="365125"/>
          </a:xfrm>
          <a:prstGeom prst="rect">
            <a:avLst/>
          </a:prstGeom>
          <a:noFill/>
          <a:ln>
            <a:noFill/>
          </a:ln>
        </p:spPr>
        <p:txBody>
          <a:bodyPr anchorCtr="0" anchor="ctr" bIns="45700" lIns="91425" spcFirstLastPara="1" rIns="91425" wrap="square" tIns="45700">
            <a:noAutofit/>
          </a:bodyPr>
          <a:lstStyle>
            <a:lvl1pPr indent="0" lvl="0" marL="0" marR="0" rtl="0" algn="ctr">
              <a:lnSpc>
                <a:spcPct val="100000"/>
              </a:lnSpc>
              <a:spcBef>
                <a:spcPts val="0"/>
              </a:spcBef>
              <a:spcAft>
                <a:spcPts val="0"/>
              </a:spcAft>
              <a:buClr>
                <a:srgbClr val="000000"/>
              </a:buClr>
              <a:buSzPts val="900"/>
              <a:buFont typeface="Arial"/>
              <a:buNone/>
              <a:defRPr b="0" i="0" sz="900" u="none" cap="none" strike="noStrike">
                <a:solidFill>
                  <a:srgbClr val="88A5BD"/>
                </a:solidFill>
                <a:latin typeface="Arial"/>
                <a:ea typeface="Arial"/>
                <a:cs typeface="Arial"/>
                <a:sym typeface="Arial"/>
              </a:defRPr>
            </a:lvl1pPr>
            <a:lvl2pPr indent="0" lvl="1" marL="0" marR="0" rtl="0" algn="ctr">
              <a:lnSpc>
                <a:spcPct val="100000"/>
              </a:lnSpc>
              <a:spcBef>
                <a:spcPts val="0"/>
              </a:spcBef>
              <a:spcAft>
                <a:spcPts val="0"/>
              </a:spcAft>
              <a:buClr>
                <a:srgbClr val="000000"/>
              </a:buClr>
              <a:buSzPts val="900"/>
              <a:buFont typeface="Arial"/>
              <a:buNone/>
              <a:defRPr b="0" i="0" sz="900" u="none" cap="none" strike="noStrike">
                <a:solidFill>
                  <a:srgbClr val="88A5BD"/>
                </a:solidFill>
                <a:latin typeface="Arial"/>
                <a:ea typeface="Arial"/>
                <a:cs typeface="Arial"/>
                <a:sym typeface="Arial"/>
              </a:defRPr>
            </a:lvl2pPr>
            <a:lvl3pPr indent="0" lvl="2" marL="0" marR="0" rtl="0" algn="ctr">
              <a:lnSpc>
                <a:spcPct val="100000"/>
              </a:lnSpc>
              <a:spcBef>
                <a:spcPts val="0"/>
              </a:spcBef>
              <a:spcAft>
                <a:spcPts val="0"/>
              </a:spcAft>
              <a:buClr>
                <a:srgbClr val="000000"/>
              </a:buClr>
              <a:buSzPts val="900"/>
              <a:buFont typeface="Arial"/>
              <a:buNone/>
              <a:defRPr b="0" i="0" sz="900" u="none" cap="none" strike="noStrike">
                <a:solidFill>
                  <a:srgbClr val="88A5BD"/>
                </a:solidFill>
                <a:latin typeface="Arial"/>
                <a:ea typeface="Arial"/>
                <a:cs typeface="Arial"/>
                <a:sym typeface="Arial"/>
              </a:defRPr>
            </a:lvl3pPr>
            <a:lvl4pPr indent="0" lvl="3" marL="0" marR="0" rtl="0" algn="ctr">
              <a:lnSpc>
                <a:spcPct val="100000"/>
              </a:lnSpc>
              <a:spcBef>
                <a:spcPts val="0"/>
              </a:spcBef>
              <a:spcAft>
                <a:spcPts val="0"/>
              </a:spcAft>
              <a:buClr>
                <a:srgbClr val="000000"/>
              </a:buClr>
              <a:buSzPts val="900"/>
              <a:buFont typeface="Arial"/>
              <a:buNone/>
              <a:defRPr b="0" i="0" sz="900" u="none" cap="none" strike="noStrike">
                <a:solidFill>
                  <a:srgbClr val="88A5BD"/>
                </a:solidFill>
                <a:latin typeface="Arial"/>
                <a:ea typeface="Arial"/>
                <a:cs typeface="Arial"/>
                <a:sym typeface="Arial"/>
              </a:defRPr>
            </a:lvl4pPr>
            <a:lvl5pPr indent="0" lvl="4" marL="0" marR="0" rtl="0" algn="ctr">
              <a:lnSpc>
                <a:spcPct val="100000"/>
              </a:lnSpc>
              <a:spcBef>
                <a:spcPts val="0"/>
              </a:spcBef>
              <a:spcAft>
                <a:spcPts val="0"/>
              </a:spcAft>
              <a:buClr>
                <a:srgbClr val="000000"/>
              </a:buClr>
              <a:buSzPts val="900"/>
              <a:buFont typeface="Arial"/>
              <a:buNone/>
              <a:defRPr b="0" i="0" sz="900" u="none" cap="none" strike="noStrike">
                <a:solidFill>
                  <a:srgbClr val="88A5BD"/>
                </a:solidFill>
                <a:latin typeface="Arial"/>
                <a:ea typeface="Arial"/>
                <a:cs typeface="Arial"/>
                <a:sym typeface="Arial"/>
              </a:defRPr>
            </a:lvl5pPr>
            <a:lvl6pPr indent="0" lvl="5" marL="0" marR="0" rtl="0" algn="ctr">
              <a:lnSpc>
                <a:spcPct val="100000"/>
              </a:lnSpc>
              <a:spcBef>
                <a:spcPts val="0"/>
              </a:spcBef>
              <a:spcAft>
                <a:spcPts val="0"/>
              </a:spcAft>
              <a:buClr>
                <a:srgbClr val="000000"/>
              </a:buClr>
              <a:buSzPts val="900"/>
              <a:buFont typeface="Arial"/>
              <a:buNone/>
              <a:defRPr b="0" i="0" sz="900" u="none" cap="none" strike="noStrike">
                <a:solidFill>
                  <a:srgbClr val="88A5BD"/>
                </a:solidFill>
                <a:latin typeface="Arial"/>
                <a:ea typeface="Arial"/>
                <a:cs typeface="Arial"/>
                <a:sym typeface="Arial"/>
              </a:defRPr>
            </a:lvl6pPr>
            <a:lvl7pPr indent="0" lvl="6" marL="0" marR="0" rtl="0" algn="ctr">
              <a:lnSpc>
                <a:spcPct val="100000"/>
              </a:lnSpc>
              <a:spcBef>
                <a:spcPts val="0"/>
              </a:spcBef>
              <a:spcAft>
                <a:spcPts val="0"/>
              </a:spcAft>
              <a:buClr>
                <a:srgbClr val="000000"/>
              </a:buClr>
              <a:buSzPts val="900"/>
              <a:buFont typeface="Arial"/>
              <a:buNone/>
              <a:defRPr b="0" i="0" sz="900" u="none" cap="none" strike="noStrike">
                <a:solidFill>
                  <a:srgbClr val="88A5BD"/>
                </a:solidFill>
                <a:latin typeface="Arial"/>
                <a:ea typeface="Arial"/>
                <a:cs typeface="Arial"/>
                <a:sym typeface="Arial"/>
              </a:defRPr>
            </a:lvl7pPr>
            <a:lvl8pPr indent="0" lvl="7" marL="0" marR="0" rtl="0" algn="ctr">
              <a:lnSpc>
                <a:spcPct val="100000"/>
              </a:lnSpc>
              <a:spcBef>
                <a:spcPts val="0"/>
              </a:spcBef>
              <a:spcAft>
                <a:spcPts val="0"/>
              </a:spcAft>
              <a:buClr>
                <a:srgbClr val="000000"/>
              </a:buClr>
              <a:buSzPts val="900"/>
              <a:buFont typeface="Arial"/>
              <a:buNone/>
              <a:defRPr b="0" i="0" sz="900" u="none" cap="none" strike="noStrike">
                <a:solidFill>
                  <a:srgbClr val="88A5BD"/>
                </a:solidFill>
                <a:latin typeface="Arial"/>
                <a:ea typeface="Arial"/>
                <a:cs typeface="Arial"/>
                <a:sym typeface="Arial"/>
              </a:defRPr>
            </a:lvl8pPr>
            <a:lvl9pPr indent="0" lvl="8" marL="0" marR="0" rtl="0" algn="ctr">
              <a:lnSpc>
                <a:spcPct val="100000"/>
              </a:lnSpc>
              <a:spcBef>
                <a:spcPts val="0"/>
              </a:spcBef>
              <a:spcAft>
                <a:spcPts val="0"/>
              </a:spcAft>
              <a:buClr>
                <a:srgbClr val="000000"/>
              </a:buClr>
              <a:buSzPts val="900"/>
              <a:buFont typeface="Arial"/>
              <a:buNone/>
              <a:defRPr b="0" i="0" sz="900" u="none" cap="none" strike="noStrike">
                <a:solidFill>
                  <a:srgbClr val="88A5BD"/>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sv-SE"/>
              <a:t>‹#›</a:t>
            </a:fld>
            <a:endParaRPr/>
          </a:p>
        </p:txBody>
      </p:sp>
      <p:sp>
        <p:nvSpPr>
          <p:cNvPr id="22" name="Google Shape;22;p12"/>
          <p:cNvSpPr txBox="1"/>
          <p:nvPr>
            <p:ph idx="10" type="dt"/>
          </p:nvPr>
        </p:nvSpPr>
        <p:spPr>
          <a:xfrm>
            <a:off x="10502473" y="6886131"/>
            <a:ext cx="1138665" cy="365125"/>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900" u="none" cap="none" strike="noStrike">
                <a:solidFill>
                  <a:srgbClr val="88A5BD"/>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2160">
          <p15:clr>
            <a:srgbClr val="F26B43"/>
          </p15:clr>
        </p15:guide>
        <p15:guide id="2" pos="3840">
          <p15:clr>
            <a:srgbClr val="F26B43"/>
          </p15:clr>
        </p15:guide>
        <p15:guide id="3" pos="347">
          <p15:clr>
            <a:srgbClr val="A4A3A4"/>
          </p15:clr>
        </p15:guide>
        <p15:guide id="4" pos="7333">
          <p15:clr>
            <a:srgbClr val="A4A3A4"/>
          </p15:clr>
        </p15:guide>
        <p15:guide id="5" orient="horz" pos="754">
          <p15:clr>
            <a:srgbClr val="A4A3A4"/>
          </p15:clr>
        </p15:guide>
        <p15:guide id="6" orient="horz" pos="164">
          <p15:clr>
            <a:srgbClr val="A4A3A4"/>
          </p15:clr>
        </p15:guide>
        <p15:guide id="7" orient="horz" pos="799">
          <p15:clr>
            <a:srgbClr val="A4A3A4"/>
          </p15:clr>
        </p15:guide>
        <p15:guide id="8" orient="horz" pos="3929">
          <p15:clr>
            <a:srgbClr val="A4A3A4"/>
          </p15:clr>
        </p15:guide>
        <p15:guide id="9" orient="horz" pos="411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hyperlink" Target="https://jmlr.org/papers/volume15/delgado14a/delgado14a.pdf"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
          <p:cNvSpPr txBox="1"/>
          <p:nvPr>
            <p:ph type="ctrTitle"/>
          </p:nvPr>
        </p:nvSpPr>
        <p:spPr>
          <a:xfrm>
            <a:off x="2172840" y="1579746"/>
            <a:ext cx="7691831" cy="1152430"/>
          </a:xfrm>
          <a:prstGeom prst="rect">
            <a:avLst/>
          </a:prstGeom>
          <a:noFill/>
          <a:ln>
            <a:noFill/>
          </a:ln>
        </p:spPr>
        <p:txBody>
          <a:bodyPr anchorCtr="0" anchor="b" bIns="45700" lIns="0" spcFirstLastPara="1" rIns="91425" wrap="square" tIns="45700">
            <a:normAutofit/>
          </a:bodyPr>
          <a:lstStyle/>
          <a:p>
            <a:pPr indent="0" lvl="0" marL="0" rtl="0" algn="ctr">
              <a:lnSpc>
                <a:spcPct val="90000"/>
              </a:lnSpc>
              <a:spcBef>
                <a:spcPts val="0"/>
              </a:spcBef>
              <a:spcAft>
                <a:spcPts val="0"/>
              </a:spcAft>
              <a:buClr>
                <a:schemeClr val="dk1"/>
              </a:buClr>
              <a:buSzPts val="3600"/>
              <a:buFont typeface="Arial"/>
              <a:buNone/>
            </a:pPr>
            <a:r>
              <a:rPr lang="sv-SE" sz="3400"/>
              <a:t>Applied AI</a:t>
            </a:r>
            <a:br>
              <a:rPr lang="sv-SE" sz="3400"/>
            </a:br>
            <a:r>
              <a:rPr lang="sv-SE" sz="3400"/>
              <a:t>Mini Project</a:t>
            </a:r>
            <a:endParaRPr sz="3400"/>
          </a:p>
        </p:txBody>
      </p:sp>
      <p:sp>
        <p:nvSpPr>
          <p:cNvPr id="171" name="Google Shape;171;p1"/>
          <p:cNvSpPr txBox="1"/>
          <p:nvPr>
            <p:ph idx="1" type="subTitle"/>
          </p:nvPr>
        </p:nvSpPr>
        <p:spPr>
          <a:xfrm>
            <a:off x="2600707" y="3039062"/>
            <a:ext cx="6836100" cy="1489200"/>
          </a:xfrm>
          <a:prstGeom prst="rect">
            <a:avLst/>
          </a:prstGeom>
          <a:noFill/>
          <a:ln>
            <a:noFill/>
          </a:ln>
        </p:spPr>
        <p:txBody>
          <a:bodyPr anchorCtr="0" anchor="t" bIns="45700" lIns="0" spcFirstLastPara="1" rIns="91425" wrap="square" tIns="45700">
            <a:normAutofit/>
          </a:bodyPr>
          <a:lstStyle/>
          <a:p>
            <a:pPr indent="0" lvl="0" marL="0" rtl="0" algn="l">
              <a:lnSpc>
                <a:spcPct val="90000"/>
              </a:lnSpc>
              <a:spcBef>
                <a:spcPts val="0"/>
              </a:spcBef>
              <a:spcAft>
                <a:spcPts val="0"/>
              </a:spcAft>
              <a:buClr>
                <a:srgbClr val="88A5BD"/>
              </a:buClr>
              <a:buSzPts val="2400"/>
              <a:buNone/>
            </a:pPr>
            <a:r>
              <a:rPr b="1" lang="sv-SE" sz="2000">
                <a:solidFill>
                  <a:schemeClr val="dk1"/>
                </a:solidFill>
              </a:rPr>
              <a:t>Group BJL</a:t>
            </a:r>
            <a:endParaRPr b="1" sz="2000">
              <a:solidFill>
                <a:schemeClr val="dk1"/>
              </a:solidFill>
            </a:endParaRPr>
          </a:p>
          <a:p>
            <a:pPr indent="0" lvl="0" marL="0" rtl="0" algn="l">
              <a:lnSpc>
                <a:spcPct val="90000"/>
              </a:lnSpc>
              <a:spcBef>
                <a:spcPts val="0"/>
              </a:spcBef>
              <a:spcAft>
                <a:spcPts val="0"/>
              </a:spcAft>
              <a:buClr>
                <a:srgbClr val="88A5BD"/>
              </a:buClr>
              <a:buSzPts val="2400"/>
              <a:buNone/>
            </a:pPr>
            <a:r>
              <a:t/>
            </a:r>
            <a:endParaRPr b="1" sz="2000">
              <a:solidFill>
                <a:schemeClr val="dk1"/>
              </a:solidFill>
            </a:endParaRPr>
          </a:p>
          <a:p>
            <a:pPr indent="0" lvl="0" marL="0" rtl="0" algn="l">
              <a:lnSpc>
                <a:spcPct val="90000"/>
              </a:lnSpc>
              <a:spcBef>
                <a:spcPts val="0"/>
              </a:spcBef>
              <a:spcAft>
                <a:spcPts val="0"/>
              </a:spcAft>
              <a:buClr>
                <a:srgbClr val="88A5BD"/>
              </a:buClr>
              <a:buSzPts val="2400"/>
              <a:buNone/>
            </a:pPr>
            <a:r>
              <a:rPr lang="sv-SE" sz="2000">
                <a:solidFill>
                  <a:schemeClr val="dk1"/>
                </a:solidFill>
              </a:rPr>
              <a:t>Boying Li</a:t>
            </a:r>
            <a:endParaRPr/>
          </a:p>
          <a:p>
            <a:pPr indent="0" lvl="0" marL="0" rtl="0" algn="l">
              <a:lnSpc>
                <a:spcPct val="90000"/>
              </a:lnSpc>
              <a:spcBef>
                <a:spcPts val="0"/>
              </a:spcBef>
              <a:spcAft>
                <a:spcPts val="0"/>
              </a:spcAft>
              <a:buClr>
                <a:srgbClr val="88A5BD"/>
              </a:buClr>
              <a:buSzPts val="2400"/>
              <a:buNone/>
            </a:pPr>
            <a:r>
              <a:rPr lang="sv-SE" sz="2000">
                <a:solidFill>
                  <a:schemeClr val="dk1"/>
                </a:solidFill>
              </a:rPr>
              <a:t>Jie Zhong</a:t>
            </a:r>
            <a:endParaRPr sz="2000">
              <a:solidFill>
                <a:schemeClr val="dk1"/>
              </a:solidFill>
            </a:endParaRPr>
          </a:p>
          <a:p>
            <a:pPr indent="0" lvl="0" marL="0" rtl="0" algn="l">
              <a:lnSpc>
                <a:spcPct val="90000"/>
              </a:lnSpc>
              <a:spcBef>
                <a:spcPts val="0"/>
              </a:spcBef>
              <a:spcAft>
                <a:spcPts val="0"/>
              </a:spcAft>
              <a:buClr>
                <a:srgbClr val="88A5BD"/>
              </a:buClr>
              <a:buSzPts val="2400"/>
              <a:buNone/>
            </a:pPr>
            <a:r>
              <a:rPr lang="sv-SE" sz="2000">
                <a:solidFill>
                  <a:schemeClr val="dk1"/>
                </a:solidFill>
              </a:rPr>
              <a:t>Lianhe Chu                                                          2024-12-23</a:t>
            </a:r>
            <a:endParaRPr sz="2000">
              <a:solidFill>
                <a:schemeClr val="dk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g32216207c20_0_31"/>
          <p:cNvSpPr txBox="1"/>
          <p:nvPr>
            <p:ph type="title"/>
          </p:nvPr>
        </p:nvSpPr>
        <p:spPr>
          <a:xfrm>
            <a:off x="550863" y="448475"/>
            <a:ext cx="9138600" cy="936600"/>
          </a:xfrm>
          <a:prstGeom prst="rect">
            <a:avLst/>
          </a:prstGeom>
        </p:spPr>
        <p:txBody>
          <a:bodyPr anchorCtr="0" anchor="ctr" bIns="45700" lIns="0" spcFirstLastPara="1" rIns="91425" wrap="square" tIns="45700">
            <a:normAutofit/>
          </a:bodyPr>
          <a:lstStyle/>
          <a:p>
            <a:pPr indent="0" lvl="0" marL="0" rtl="0" algn="l">
              <a:spcBef>
                <a:spcPts val="0"/>
              </a:spcBef>
              <a:spcAft>
                <a:spcPts val="0"/>
              </a:spcAft>
              <a:buClr>
                <a:schemeClr val="dk1"/>
              </a:buClr>
              <a:buSzPts val="1800"/>
              <a:buFont typeface="Arial"/>
              <a:buNone/>
            </a:pPr>
            <a:r>
              <a:rPr lang="sv-SE"/>
              <a:t>Supervised learning - Precision</a:t>
            </a:r>
            <a:endParaRPr/>
          </a:p>
          <a:p>
            <a:pPr indent="0" lvl="0" marL="0" rtl="0" algn="l">
              <a:spcBef>
                <a:spcPts val="0"/>
              </a:spcBef>
              <a:spcAft>
                <a:spcPts val="0"/>
              </a:spcAft>
              <a:buNone/>
            </a:pPr>
            <a:r>
              <a:t/>
            </a:r>
            <a:endParaRPr/>
          </a:p>
        </p:txBody>
      </p:sp>
      <p:sp>
        <p:nvSpPr>
          <p:cNvPr id="241" name="Google Shape;241;g32216207c20_0_31"/>
          <p:cNvSpPr txBox="1"/>
          <p:nvPr>
            <p:ph idx="12" type="sldNum"/>
          </p:nvPr>
        </p:nvSpPr>
        <p:spPr>
          <a:xfrm>
            <a:off x="11641138" y="6508749"/>
            <a:ext cx="550800" cy="3651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Clr>
                <a:srgbClr val="000000"/>
              </a:buClr>
              <a:buSzPts val="900"/>
              <a:buFont typeface="Arial"/>
              <a:buNone/>
            </a:pPr>
            <a:fld id="{00000000-1234-1234-1234-123412341234}" type="slidenum">
              <a:rPr lang="sv-SE"/>
              <a:t>‹#›</a:t>
            </a:fld>
            <a:endParaRPr/>
          </a:p>
        </p:txBody>
      </p:sp>
      <p:pic>
        <p:nvPicPr>
          <p:cNvPr id="242" name="Google Shape;242;g32216207c20_0_31"/>
          <p:cNvPicPr preferRelativeResize="0"/>
          <p:nvPr/>
        </p:nvPicPr>
        <p:blipFill>
          <a:blip r:embed="rId3">
            <a:alphaModFix/>
          </a:blip>
          <a:stretch>
            <a:fillRect/>
          </a:stretch>
        </p:blipFill>
        <p:spPr>
          <a:xfrm>
            <a:off x="1403700" y="1080150"/>
            <a:ext cx="6928499" cy="515715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g32216207c20_0_40"/>
          <p:cNvSpPr txBox="1"/>
          <p:nvPr>
            <p:ph type="title"/>
          </p:nvPr>
        </p:nvSpPr>
        <p:spPr>
          <a:xfrm>
            <a:off x="550863" y="465575"/>
            <a:ext cx="9138600" cy="936600"/>
          </a:xfrm>
          <a:prstGeom prst="rect">
            <a:avLst/>
          </a:prstGeom>
        </p:spPr>
        <p:txBody>
          <a:bodyPr anchorCtr="0" anchor="ctr" bIns="45700" lIns="0" spcFirstLastPara="1" rIns="91425" wrap="square" tIns="45700">
            <a:normAutofit/>
          </a:bodyPr>
          <a:lstStyle/>
          <a:p>
            <a:pPr indent="0" lvl="0" marL="0" rtl="0" algn="l">
              <a:spcBef>
                <a:spcPts val="0"/>
              </a:spcBef>
              <a:spcAft>
                <a:spcPts val="0"/>
              </a:spcAft>
              <a:buNone/>
            </a:pPr>
            <a:r>
              <a:rPr lang="sv-SE"/>
              <a:t>Supervised learning - Recall</a:t>
            </a:r>
            <a:endParaRPr/>
          </a:p>
          <a:p>
            <a:pPr indent="0" lvl="0" marL="0" rtl="0" algn="l">
              <a:spcBef>
                <a:spcPts val="0"/>
              </a:spcBef>
              <a:spcAft>
                <a:spcPts val="0"/>
              </a:spcAft>
              <a:buNone/>
            </a:pPr>
            <a:r>
              <a:t/>
            </a:r>
            <a:endParaRPr/>
          </a:p>
        </p:txBody>
      </p:sp>
      <p:sp>
        <p:nvSpPr>
          <p:cNvPr id="249" name="Google Shape;249;g32216207c20_0_40"/>
          <p:cNvSpPr txBox="1"/>
          <p:nvPr>
            <p:ph idx="12" type="sldNum"/>
          </p:nvPr>
        </p:nvSpPr>
        <p:spPr>
          <a:xfrm>
            <a:off x="11641138" y="6508749"/>
            <a:ext cx="550800" cy="3651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sv-SE"/>
              <a:t>‹#›</a:t>
            </a:fld>
            <a:endParaRPr/>
          </a:p>
        </p:txBody>
      </p:sp>
      <p:pic>
        <p:nvPicPr>
          <p:cNvPr id="250" name="Google Shape;250;g32216207c20_0_40"/>
          <p:cNvPicPr preferRelativeResize="0"/>
          <p:nvPr/>
        </p:nvPicPr>
        <p:blipFill>
          <a:blip r:embed="rId3">
            <a:alphaModFix/>
          </a:blip>
          <a:stretch>
            <a:fillRect/>
          </a:stretch>
        </p:blipFill>
        <p:spPr>
          <a:xfrm>
            <a:off x="1110100" y="1196950"/>
            <a:ext cx="7023425" cy="520612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g32216207c20_0_48"/>
          <p:cNvSpPr txBox="1"/>
          <p:nvPr>
            <p:ph type="title"/>
          </p:nvPr>
        </p:nvSpPr>
        <p:spPr>
          <a:xfrm>
            <a:off x="550863" y="260350"/>
            <a:ext cx="9138600" cy="936600"/>
          </a:xfrm>
          <a:prstGeom prst="rect">
            <a:avLst/>
          </a:prstGeom>
        </p:spPr>
        <p:txBody>
          <a:bodyPr anchorCtr="0" anchor="ctr" bIns="45700" lIns="0" spcFirstLastPara="1" rIns="91425" wrap="square" tIns="45700">
            <a:normAutofit/>
          </a:bodyPr>
          <a:lstStyle/>
          <a:p>
            <a:pPr indent="0" lvl="0" marL="0" rtl="0" algn="l">
              <a:spcBef>
                <a:spcPts val="0"/>
              </a:spcBef>
              <a:spcAft>
                <a:spcPts val="0"/>
              </a:spcAft>
              <a:buNone/>
            </a:pPr>
            <a:r>
              <a:rPr lang="sv-SE"/>
              <a:t>Supervised learning - F1_score</a:t>
            </a:r>
            <a:endParaRPr/>
          </a:p>
        </p:txBody>
      </p:sp>
      <p:sp>
        <p:nvSpPr>
          <p:cNvPr id="257" name="Google Shape;257;g32216207c20_0_48"/>
          <p:cNvSpPr txBox="1"/>
          <p:nvPr>
            <p:ph idx="12" type="sldNum"/>
          </p:nvPr>
        </p:nvSpPr>
        <p:spPr>
          <a:xfrm>
            <a:off x="11641138" y="6508749"/>
            <a:ext cx="550800" cy="3651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sv-SE"/>
              <a:t>‹#›</a:t>
            </a:fld>
            <a:endParaRPr/>
          </a:p>
        </p:txBody>
      </p:sp>
      <p:pic>
        <p:nvPicPr>
          <p:cNvPr id="258" name="Google Shape;258;g32216207c20_0_48"/>
          <p:cNvPicPr preferRelativeResize="0"/>
          <p:nvPr/>
        </p:nvPicPr>
        <p:blipFill>
          <a:blip r:embed="rId3">
            <a:alphaModFix/>
          </a:blip>
          <a:stretch>
            <a:fillRect/>
          </a:stretch>
        </p:blipFill>
        <p:spPr>
          <a:xfrm>
            <a:off x="939125" y="1066975"/>
            <a:ext cx="7203460" cy="535624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g32216207c20_0_75"/>
          <p:cNvSpPr txBox="1"/>
          <p:nvPr>
            <p:ph type="title"/>
          </p:nvPr>
        </p:nvSpPr>
        <p:spPr>
          <a:xfrm>
            <a:off x="550863" y="260350"/>
            <a:ext cx="9138600" cy="936600"/>
          </a:xfrm>
          <a:prstGeom prst="rect">
            <a:avLst/>
          </a:prstGeom>
        </p:spPr>
        <p:txBody>
          <a:bodyPr anchorCtr="0" anchor="ctr" bIns="45700" lIns="0" spcFirstLastPara="1" rIns="91425" wrap="square" tIns="45700">
            <a:normAutofit/>
          </a:bodyPr>
          <a:lstStyle/>
          <a:p>
            <a:pPr indent="0" lvl="0" marL="0" rtl="0" algn="l">
              <a:spcBef>
                <a:spcPts val="0"/>
              </a:spcBef>
              <a:spcAft>
                <a:spcPts val="0"/>
              </a:spcAft>
              <a:buNone/>
            </a:pPr>
            <a:r>
              <a:rPr lang="sv-SE"/>
              <a:t>Supervised learning - average</a:t>
            </a:r>
            <a:endParaRPr/>
          </a:p>
        </p:txBody>
      </p:sp>
      <p:sp>
        <p:nvSpPr>
          <p:cNvPr id="265" name="Google Shape;265;g32216207c20_0_75"/>
          <p:cNvSpPr txBox="1"/>
          <p:nvPr>
            <p:ph idx="12" type="sldNum"/>
          </p:nvPr>
        </p:nvSpPr>
        <p:spPr>
          <a:xfrm>
            <a:off x="11641138" y="6508749"/>
            <a:ext cx="550800" cy="3651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sv-SE"/>
              <a:t>‹#›</a:t>
            </a:fld>
            <a:endParaRPr/>
          </a:p>
        </p:txBody>
      </p:sp>
      <p:graphicFrame>
        <p:nvGraphicFramePr>
          <p:cNvPr id="266" name="Google Shape;266;g32216207c20_0_75"/>
          <p:cNvGraphicFramePr/>
          <p:nvPr/>
        </p:nvGraphicFramePr>
        <p:xfrm>
          <a:off x="550875" y="1919075"/>
          <a:ext cx="3000000" cy="3000000"/>
        </p:xfrm>
        <a:graphic>
          <a:graphicData uri="http://schemas.openxmlformats.org/drawingml/2006/table">
            <a:tbl>
              <a:tblPr>
                <a:noFill/>
                <a:tableStyleId>{D7AB8EFE-B0F9-47DE-9C41-4E333CBF5121}</a:tableStyleId>
              </a:tblPr>
              <a:tblGrid>
                <a:gridCol w="2571750"/>
                <a:gridCol w="2571750"/>
                <a:gridCol w="2571750"/>
                <a:gridCol w="2571750"/>
              </a:tblGrid>
              <a:tr h="381000">
                <a:tc>
                  <a:txBody>
                    <a:bodyPr/>
                    <a:lstStyle/>
                    <a:p>
                      <a:pPr indent="0" lvl="0" marL="0" rtl="0" algn="l">
                        <a:spcBef>
                          <a:spcPts val="0"/>
                        </a:spcBef>
                        <a:spcAft>
                          <a:spcPts val="0"/>
                        </a:spcAft>
                        <a:buNone/>
                      </a:pPr>
                      <a:r>
                        <a:t/>
                      </a:r>
                      <a:endParaRPr sz="2000"/>
                    </a:p>
                  </a:txBody>
                  <a:tcPr marT="91425" marB="91425" marR="91425" marL="91425"/>
                </a:tc>
                <a:tc>
                  <a:txBody>
                    <a:bodyPr/>
                    <a:lstStyle/>
                    <a:p>
                      <a:pPr indent="0" lvl="0" marL="0" rtl="0" algn="l">
                        <a:spcBef>
                          <a:spcPts val="0"/>
                        </a:spcBef>
                        <a:spcAft>
                          <a:spcPts val="0"/>
                        </a:spcAft>
                        <a:buNone/>
                      </a:pPr>
                      <a:r>
                        <a:rPr lang="sv-SE" sz="2000"/>
                        <a:t>KNN</a:t>
                      </a:r>
                      <a:endParaRPr sz="2000"/>
                    </a:p>
                  </a:txBody>
                  <a:tcPr marT="91425" marB="91425" marR="91425" marL="91425"/>
                </a:tc>
                <a:tc>
                  <a:txBody>
                    <a:bodyPr/>
                    <a:lstStyle/>
                    <a:p>
                      <a:pPr indent="0" lvl="0" marL="0" rtl="0" algn="l">
                        <a:spcBef>
                          <a:spcPts val="0"/>
                        </a:spcBef>
                        <a:spcAft>
                          <a:spcPts val="0"/>
                        </a:spcAft>
                        <a:buNone/>
                      </a:pPr>
                      <a:r>
                        <a:rPr lang="sv-SE" sz="2000"/>
                        <a:t>Random Forest</a:t>
                      </a:r>
                      <a:endParaRPr sz="2000"/>
                    </a:p>
                  </a:txBody>
                  <a:tcPr marT="91425" marB="91425" marR="91425" marL="91425"/>
                </a:tc>
                <a:tc>
                  <a:txBody>
                    <a:bodyPr/>
                    <a:lstStyle/>
                    <a:p>
                      <a:pPr indent="0" lvl="0" marL="0" rtl="0" algn="l">
                        <a:spcBef>
                          <a:spcPts val="0"/>
                        </a:spcBef>
                        <a:spcAft>
                          <a:spcPts val="0"/>
                        </a:spcAft>
                        <a:buNone/>
                      </a:pPr>
                      <a:r>
                        <a:rPr lang="sv-SE" sz="2000"/>
                        <a:t>SVC</a:t>
                      </a:r>
                      <a:endParaRPr sz="2000"/>
                    </a:p>
                  </a:txBody>
                  <a:tcPr marT="91425" marB="91425" marR="91425" marL="91425"/>
                </a:tc>
              </a:tr>
              <a:tr h="381000">
                <a:tc>
                  <a:txBody>
                    <a:bodyPr/>
                    <a:lstStyle/>
                    <a:p>
                      <a:pPr indent="0" lvl="0" marL="0" rtl="0" algn="l">
                        <a:spcBef>
                          <a:spcPts val="0"/>
                        </a:spcBef>
                        <a:spcAft>
                          <a:spcPts val="0"/>
                        </a:spcAft>
                        <a:buNone/>
                      </a:pPr>
                      <a:r>
                        <a:rPr lang="sv-SE" sz="2000"/>
                        <a:t>Accuracy</a:t>
                      </a:r>
                      <a:endParaRPr sz="2000"/>
                    </a:p>
                  </a:txBody>
                  <a:tcPr marT="91425" marB="91425" marR="91425" marL="91425"/>
                </a:tc>
                <a:tc>
                  <a:txBody>
                    <a:bodyPr/>
                    <a:lstStyle/>
                    <a:p>
                      <a:pPr indent="0" lvl="0" marL="0" rtl="0" algn="l">
                        <a:spcBef>
                          <a:spcPts val="0"/>
                        </a:spcBef>
                        <a:spcAft>
                          <a:spcPts val="0"/>
                        </a:spcAft>
                        <a:buNone/>
                      </a:pPr>
                      <a:r>
                        <a:rPr lang="sv-SE" sz="2000"/>
                        <a:t>0.8477</a:t>
                      </a:r>
                      <a:endParaRPr sz="2000"/>
                    </a:p>
                  </a:txBody>
                  <a:tcPr marT="91425" marB="91425" marR="91425" marL="91425"/>
                </a:tc>
                <a:tc>
                  <a:txBody>
                    <a:bodyPr/>
                    <a:lstStyle/>
                    <a:p>
                      <a:pPr indent="0" lvl="0" marL="0" rtl="0" algn="l">
                        <a:spcBef>
                          <a:spcPts val="0"/>
                        </a:spcBef>
                        <a:spcAft>
                          <a:spcPts val="0"/>
                        </a:spcAft>
                        <a:buNone/>
                      </a:pPr>
                      <a:r>
                        <a:rPr b="1" lang="sv-SE" sz="2000"/>
                        <a:t>0.8783</a:t>
                      </a:r>
                      <a:endParaRPr b="1" sz="2000"/>
                    </a:p>
                  </a:txBody>
                  <a:tcPr marT="91425" marB="91425" marR="91425" marL="91425"/>
                </a:tc>
                <a:tc>
                  <a:txBody>
                    <a:bodyPr/>
                    <a:lstStyle/>
                    <a:p>
                      <a:pPr indent="0" lvl="0" marL="0" rtl="0" algn="l">
                        <a:spcBef>
                          <a:spcPts val="0"/>
                        </a:spcBef>
                        <a:spcAft>
                          <a:spcPts val="0"/>
                        </a:spcAft>
                        <a:buNone/>
                      </a:pPr>
                      <a:r>
                        <a:rPr b="1" lang="sv-SE" sz="2000"/>
                        <a:t>0.8784</a:t>
                      </a:r>
                      <a:endParaRPr b="1" sz="2000"/>
                    </a:p>
                  </a:txBody>
                  <a:tcPr marT="91425" marB="91425" marR="91425" marL="91425"/>
                </a:tc>
              </a:tr>
              <a:tr h="381000">
                <a:tc>
                  <a:txBody>
                    <a:bodyPr/>
                    <a:lstStyle/>
                    <a:p>
                      <a:pPr indent="0" lvl="0" marL="0" rtl="0" algn="l">
                        <a:spcBef>
                          <a:spcPts val="0"/>
                        </a:spcBef>
                        <a:spcAft>
                          <a:spcPts val="0"/>
                        </a:spcAft>
                        <a:buNone/>
                      </a:pPr>
                      <a:r>
                        <a:rPr lang="sv-SE" sz="2000"/>
                        <a:t>Precision</a:t>
                      </a:r>
                      <a:endParaRPr sz="2000"/>
                    </a:p>
                  </a:txBody>
                  <a:tcPr marT="91425" marB="91425" marR="91425" marL="91425"/>
                </a:tc>
                <a:tc>
                  <a:txBody>
                    <a:bodyPr/>
                    <a:lstStyle/>
                    <a:p>
                      <a:pPr indent="0" lvl="0" marL="0" rtl="0" algn="l">
                        <a:spcBef>
                          <a:spcPts val="0"/>
                        </a:spcBef>
                        <a:spcAft>
                          <a:spcPts val="0"/>
                        </a:spcAft>
                        <a:buNone/>
                      </a:pPr>
                      <a:r>
                        <a:rPr lang="sv-SE" sz="2000"/>
                        <a:t>0.8365</a:t>
                      </a:r>
                      <a:endParaRPr sz="2000"/>
                    </a:p>
                  </a:txBody>
                  <a:tcPr marT="91425" marB="91425" marR="91425" marL="91425"/>
                </a:tc>
                <a:tc>
                  <a:txBody>
                    <a:bodyPr/>
                    <a:lstStyle/>
                    <a:p>
                      <a:pPr indent="0" lvl="0" marL="0" rtl="0" algn="l">
                        <a:spcBef>
                          <a:spcPts val="0"/>
                        </a:spcBef>
                        <a:spcAft>
                          <a:spcPts val="0"/>
                        </a:spcAft>
                        <a:buNone/>
                      </a:pPr>
                      <a:r>
                        <a:rPr b="1" lang="sv-SE" sz="2000"/>
                        <a:t>0.8640</a:t>
                      </a:r>
                      <a:endParaRPr b="1" sz="2000"/>
                    </a:p>
                  </a:txBody>
                  <a:tcPr marT="91425" marB="91425" marR="91425" marL="91425"/>
                </a:tc>
                <a:tc>
                  <a:txBody>
                    <a:bodyPr/>
                    <a:lstStyle/>
                    <a:p>
                      <a:pPr indent="0" lvl="0" marL="0" rtl="0" algn="l">
                        <a:spcBef>
                          <a:spcPts val="0"/>
                        </a:spcBef>
                        <a:spcAft>
                          <a:spcPts val="0"/>
                        </a:spcAft>
                        <a:buNone/>
                      </a:pPr>
                      <a:r>
                        <a:rPr lang="sv-SE" sz="2000"/>
                        <a:t>0.8576</a:t>
                      </a:r>
                      <a:endParaRPr sz="2000"/>
                    </a:p>
                  </a:txBody>
                  <a:tcPr marT="91425" marB="91425" marR="91425" marL="91425"/>
                </a:tc>
              </a:tr>
              <a:tr h="381000">
                <a:tc>
                  <a:txBody>
                    <a:bodyPr/>
                    <a:lstStyle/>
                    <a:p>
                      <a:pPr indent="0" lvl="0" marL="0" rtl="0" algn="l">
                        <a:spcBef>
                          <a:spcPts val="0"/>
                        </a:spcBef>
                        <a:spcAft>
                          <a:spcPts val="0"/>
                        </a:spcAft>
                        <a:buNone/>
                      </a:pPr>
                      <a:r>
                        <a:rPr lang="sv-SE" sz="2000"/>
                        <a:t>Recall</a:t>
                      </a:r>
                      <a:endParaRPr sz="2000"/>
                    </a:p>
                  </a:txBody>
                  <a:tcPr marT="91425" marB="91425" marR="91425" marL="91425"/>
                </a:tc>
                <a:tc>
                  <a:txBody>
                    <a:bodyPr/>
                    <a:lstStyle/>
                    <a:p>
                      <a:pPr indent="0" lvl="0" marL="0" rtl="0" algn="l">
                        <a:spcBef>
                          <a:spcPts val="0"/>
                        </a:spcBef>
                        <a:spcAft>
                          <a:spcPts val="0"/>
                        </a:spcAft>
                        <a:buNone/>
                      </a:pPr>
                      <a:r>
                        <a:rPr lang="sv-SE" sz="2000"/>
                        <a:t>0.8665</a:t>
                      </a:r>
                      <a:endParaRPr sz="2000"/>
                    </a:p>
                  </a:txBody>
                  <a:tcPr marT="91425" marB="91425" marR="91425" marL="91425"/>
                </a:tc>
                <a:tc>
                  <a:txBody>
                    <a:bodyPr/>
                    <a:lstStyle/>
                    <a:p>
                      <a:pPr indent="0" lvl="0" marL="0" rtl="0" algn="l">
                        <a:spcBef>
                          <a:spcPts val="0"/>
                        </a:spcBef>
                        <a:spcAft>
                          <a:spcPts val="0"/>
                        </a:spcAft>
                        <a:buNone/>
                      </a:pPr>
                      <a:r>
                        <a:rPr b="1" lang="sv-SE" sz="2000"/>
                        <a:t>0.8762</a:t>
                      </a:r>
                      <a:endParaRPr b="1" sz="2000"/>
                    </a:p>
                  </a:txBody>
                  <a:tcPr marT="91425" marB="91425" marR="91425" marL="91425"/>
                </a:tc>
                <a:tc>
                  <a:txBody>
                    <a:bodyPr/>
                    <a:lstStyle/>
                    <a:p>
                      <a:pPr indent="0" lvl="0" marL="0" rtl="0" algn="l">
                        <a:spcBef>
                          <a:spcPts val="0"/>
                        </a:spcBef>
                        <a:spcAft>
                          <a:spcPts val="0"/>
                        </a:spcAft>
                        <a:buNone/>
                      </a:pPr>
                      <a:r>
                        <a:rPr lang="sv-SE" sz="2000"/>
                        <a:t>0.8754</a:t>
                      </a:r>
                      <a:endParaRPr sz="2000"/>
                    </a:p>
                  </a:txBody>
                  <a:tcPr marT="91425" marB="91425" marR="91425" marL="91425"/>
                </a:tc>
              </a:tr>
              <a:tr h="381000">
                <a:tc>
                  <a:txBody>
                    <a:bodyPr/>
                    <a:lstStyle/>
                    <a:p>
                      <a:pPr indent="0" lvl="0" marL="0" rtl="0" algn="l">
                        <a:spcBef>
                          <a:spcPts val="0"/>
                        </a:spcBef>
                        <a:spcAft>
                          <a:spcPts val="0"/>
                        </a:spcAft>
                        <a:buNone/>
                      </a:pPr>
                      <a:r>
                        <a:rPr lang="sv-SE" sz="2000"/>
                        <a:t>F1</a:t>
                      </a:r>
                      <a:endParaRPr sz="2000"/>
                    </a:p>
                  </a:txBody>
                  <a:tcPr marT="91425" marB="91425" marR="91425" marL="91425"/>
                </a:tc>
                <a:tc>
                  <a:txBody>
                    <a:bodyPr/>
                    <a:lstStyle/>
                    <a:p>
                      <a:pPr indent="0" lvl="0" marL="0" rtl="0" algn="l">
                        <a:spcBef>
                          <a:spcPts val="0"/>
                        </a:spcBef>
                        <a:spcAft>
                          <a:spcPts val="0"/>
                        </a:spcAft>
                        <a:buNone/>
                      </a:pPr>
                      <a:r>
                        <a:rPr lang="sv-SE" sz="2000"/>
                        <a:t>0.8438</a:t>
                      </a:r>
                      <a:endParaRPr sz="2000"/>
                    </a:p>
                  </a:txBody>
                  <a:tcPr marT="91425" marB="91425" marR="91425" marL="91425"/>
                </a:tc>
                <a:tc>
                  <a:txBody>
                    <a:bodyPr/>
                    <a:lstStyle/>
                    <a:p>
                      <a:pPr indent="0" lvl="0" marL="0" rtl="0" algn="l">
                        <a:spcBef>
                          <a:spcPts val="0"/>
                        </a:spcBef>
                        <a:spcAft>
                          <a:spcPts val="0"/>
                        </a:spcAft>
                        <a:buNone/>
                      </a:pPr>
                      <a:r>
                        <a:rPr b="1" lang="sv-SE" sz="2000"/>
                        <a:t>0.8656</a:t>
                      </a:r>
                      <a:endParaRPr b="1" sz="2000"/>
                    </a:p>
                  </a:txBody>
                  <a:tcPr marT="91425" marB="91425" marR="91425" marL="91425"/>
                </a:tc>
                <a:tc>
                  <a:txBody>
                    <a:bodyPr/>
                    <a:lstStyle/>
                    <a:p>
                      <a:pPr indent="0" lvl="0" marL="0" rtl="0" algn="l">
                        <a:spcBef>
                          <a:spcPts val="0"/>
                        </a:spcBef>
                        <a:spcAft>
                          <a:spcPts val="0"/>
                        </a:spcAft>
                        <a:buNone/>
                      </a:pPr>
                      <a:r>
                        <a:rPr lang="sv-SE" sz="2000"/>
                        <a:t>0.8533</a:t>
                      </a:r>
                      <a:endParaRPr sz="2000"/>
                    </a:p>
                  </a:txBody>
                  <a:tcPr marT="91425" marB="91425" marR="91425" marL="91425"/>
                </a:tc>
              </a:tr>
            </a:tbl>
          </a:graphicData>
        </a:graphic>
      </p:graphicFrame>
      <p:pic>
        <p:nvPicPr>
          <p:cNvPr descr="File:375-thumbs-up-1.svg - Wikimedia Commons" id="267" name="Google Shape;267;g32216207c20_0_75"/>
          <p:cNvPicPr preferRelativeResize="0"/>
          <p:nvPr/>
        </p:nvPicPr>
        <p:blipFill>
          <a:blip r:embed="rId3">
            <a:alphaModFix/>
          </a:blip>
          <a:stretch>
            <a:fillRect/>
          </a:stretch>
        </p:blipFill>
        <p:spPr>
          <a:xfrm>
            <a:off x="5694375" y="4460275"/>
            <a:ext cx="1099474" cy="109947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g32216207c20_0_83"/>
          <p:cNvSpPr txBox="1"/>
          <p:nvPr>
            <p:ph type="title"/>
          </p:nvPr>
        </p:nvSpPr>
        <p:spPr>
          <a:xfrm>
            <a:off x="550863" y="260350"/>
            <a:ext cx="9138600" cy="936600"/>
          </a:xfrm>
          <a:prstGeom prst="rect">
            <a:avLst/>
          </a:prstGeom>
        </p:spPr>
        <p:txBody>
          <a:bodyPr anchorCtr="0" anchor="ctr" bIns="45700" lIns="0" spcFirstLastPara="1" rIns="91425" wrap="square" tIns="45700">
            <a:normAutofit/>
          </a:bodyPr>
          <a:lstStyle/>
          <a:p>
            <a:pPr indent="0" lvl="0" marL="0" rtl="0" algn="l">
              <a:spcBef>
                <a:spcPts val="0"/>
              </a:spcBef>
              <a:spcAft>
                <a:spcPts val="0"/>
              </a:spcAft>
              <a:buNone/>
            </a:pPr>
            <a:r>
              <a:rPr lang="sv-SE"/>
              <a:t>Unsupervised learning - Homogeneity</a:t>
            </a:r>
            <a:endParaRPr/>
          </a:p>
        </p:txBody>
      </p:sp>
      <p:sp>
        <p:nvSpPr>
          <p:cNvPr id="274" name="Google Shape;274;g32216207c20_0_83"/>
          <p:cNvSpPr txBox="1"/>
          <p:nvPr>
            <p:ph idx="12" type="sldNum"/>
          </p:nvPr>
        </p:nvSpPr>
        <p:spPr>
          <a:xfrm>
            <a:off x="11641138" y="6508749"/>
            <a:ext cx="550800" cy="3651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sv-SE"/>
              <a:t>‹#›</a:t>
            </a:fld>
            <a:endParaRPr/>
          </a:p>
        </p:txBody>
      </p:sp>
      <p:pic>
        <p:nvPicPr>
          <p:cNvPr id="275" name="Google Shape;275;g32216207c20_0_83"/>
          <p:cNvPicPr preferRelativeResize="0"/>
          <p:nvPr/>
        </p:nvPicPr>
        <p:blipFill>
          <a:blip r:embed="rId3">
            <a:alphaModFix/>
          </a:blip>
          <a:stretch>
            <a:fillRect/>
          </a:stretch>
        </p:blipFill>
        <p:spPr>
          <a:xfrm>
            <a:off x="550875" y="1196950"/>
            <a:ext cx="7097491" cy="52403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g32216207c20_0_104"/>
          <p:cNvSpPr txBox="1"/>
          <p:nvPr>
            <p:ph type="title"/>
          </p:nvPr>
        </p:nvSpPr>
        <p:spPr>
          <a:xfrm>
            <a:off x="550863" y="260350"/>
            <a:ext cx="9138600" cy="936600"/>
          </a:xfrm>
          <a:prstGeom prst="rect">
            <a:avLst/>
          </a:prstGeom>
        </p:spPr>
        <p:txBody>
          <a:bodyPr anchorCtr="0" anchor="ctr" bIns="45700" lIns="0" spcFirstLastPara="1" rIns="91425" wrap="square" tIns="45700">
            <a:normAutofit/>
          </a:bodyPr>
          <a:lstStyle/>
          <a:p>
            <a:pPr indent="0" lvl="0" marL="0" rtl="0" algn="l">
              <a:spcBef>
                <a:spcPts val="0"/>
              </a:spcBef>
              <a:spcAft>
                <a:spcPts val="0"/>
              </a:spcAft>
              <a:buNone/>
            </a:pPr>
            <a:r>
              <a:rPr lang="sv-SE"/>
              <a:t>Unsupervised learning - Rand index</a:t>
            </a:r>
            <a:endParaRPr/>
          </a:p>
        </p:txBody>
      </p:sp>
      <p:sp>
        <p:nvSpPr>
          <p:cNvPr id="282" name="Google Shape;282;g32216207c20_0_104"/>
          <p:cNvSpPr txBox="1"/>
          <p:nvPr>
            <p:ph idx="12" type="sldNum"/>
          </p:nvPr>
        </p:nvSpPr>
        <p:spPr>
          <a:xfrm>
            <a:off x="11641138" y="6508749"/>
            <a:ext cx="550800" cy="3651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sv-SE"/>
              <a:t>‹#›</a:t>
            </a:fld>
            <a:endParaRPr/>
          </a:p>
        </p:txBody>
      </p:sp>
      <p:pic>
        <p:nvPicPr>
          <p:cNvPr id="283" name="Google Shape;283;g32216207c20_0_104"/>
          <p:cNvPicPr preferRelativeResize="0"/>
          <p:nvPr/>
        </p:nvPicPr>
        <p:blipFill>
          <a:blip r:embed="rId3">
            <a:alphaModFix/>
          </a:blip>
          <a:stretch>
            <a:fillRect/>
          </a:stretch>
        </p:blipFill>
        <p:spPr>
          <a:xfrm>
            <a:off x="550875" y="1268425"/>
            <a:ext cx="7079675" cy="517002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g32216207c20_0_112"/>
          <p:cNvSpPr txBox="1"/>
          <p:nvPr>
            <p:ph type="title"/>
          </p:nvPr>
        </p:nvSpPr>
        <p:spPr>
          <a:xfrm>
            <a:off x="550863" y="260350"/>
            <a:ext cx="9138600" cy="936600"/>
          </a:xfrm>
          <a:prstGeom prst="rect">
            <a:avLst/>
          </a:prstGeom>
        </p:spPr>
        <p:txBody>
          <a:bodyPr anchorCtr="0" anchor="ctr" bIns="45700" lIns="0" spcFirstLastPara="1" rIns="91425" wrap="square" tIns="45700">
            <a:normAutofit/>
          </a:bodyPr>
          <a:lstStyle/>
          <a:p>
            <a:pPr indent="0" lvl="0" marL="0" rtl="0" algn="l">
              <a:spcBef>
                <a:spcPts val="0"/>
              </a:spcBef>
              <a:spcAft>
                <a:spcPts val="0"/>
              </a:spcAft>
              <a:buNone/>
            </a:pPr>
            <a:r>
              <a:rPr lang="sv-SE"/>
              <a:t>Unsupervised learning - Completeness</a:t>
            </a:r>
            <a:endParaRPr/>
          </a:p>
        </p:txBody>
      </p:sp>
      <p:sp>
        <p:nvSpPr>
          <p:cNvPr id="290" name="Google Shape;290;g32216207c20_0_112"/>
          <p:cNvSpPr txBox="1"/>
          <p:nvPr>
            <p:ph idx="12" type="sldNum"/>
          </p:nvPr>
        </p:nvSpPr>
        <p:spPr>
          <a:xfrm>
            <a:off x="11641138" y="6508749"/>
            <a:ext cx="550800" cy="3651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sv-SE"/>
              <a:t>‹#›</a:t>
            </a:fld>
            <a:endParaRPr/>
          </a:p>
        </p:txBody>
      </p:sp>
      <p:pic>
        <p:nvPicPr>
          <p:cNvPr id="291" name="Google Shape;291;g32216207c20_0_112"/>
          <p:cNvPicPr preferRelativeResize="0"/>
          <p:nvPr/>
        </p:nvPicPr>
        <p:blipFill>
          <a:blip r:embed="rId3">
            <a:alphaModFix/>
          </a:blip>
          <a:stretch>
            <a:fillRect/>
          </a:stretch>
        </p:blipFill>
        <p:spPr>
          <a:xfrm>
            <a:off x="550875" y="1268425"/>
            <a:ext cx="6943300" cy="5136599"/>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g32216207c20_0_119"/>
          <p:cNvSpPr txBox="1"/>
          <p:nvPr>
            <p:ph type="title"/>
          </p:nvPr>
        </p:nvSpPr>
        <p:spPr>
          <a:xfrm>
            <a:off x="550863" y="260350"/>
            <a:ext cx="9138600" cy="936600"/>
          </a:xfrm>
          <a:prstGeom prst="rect">
            <a:avLst/>
          </a:prstGeom>
        </p:spPr>
        <p:txBody>
          <a:bodyPr anchorCtr="0" anchor="ctr" bIns="45700" lIns="0" spcFirstLastPara="1" rIns="91425" wrap="square" tIns="45700">
            <a:normAutofit/>
          </a:bodyPr>
          <a:lstStyle/>
          <a:p>
            <a:pPr indent="0" lvl="0" marL="0" rtl="0" algn="l">
              <a:spcBef>
                <a:spcPts val="0"/>
              </a:spcBef>
              <a:spcAft>
                <a:spcPts val="0"/>
              </a:spcAft>
              <a:buNone/>
            </a:pPr>
            <a:r>
              <a:rPr lang="sv-SE"/>
              <a:t>Unsupervised learning - V_measure</a:t>
            </a:r>
            <a:endParaRPr/>
          </a:p>
        </p:txBody>
      </p:sp>
      <p:sp>
        <p:nvSpPr>
          <p:cNvPr id="298" name="Google Shape;298;g32216207c20_0_119"/>
          <p:cNvSpPr txBox="1"/>
          <p:nvPr>
            <p:ph idx="12" type="sldNum"/>
          </p:nvPr>
        </p:nvSpPr>
        <p:spPr>
          <a:xfrm>
            <a:off x="11641138" y="6508749"/>
            <a:ext cx="550800" cy="3651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sv-SE"/>
              <a:t>‹#›</a:t>
            </a:fld>
            <a:endParaRPr/>
          </a:p>
        </p:txBody>
      </p:sp>
      <p:pic>
        <p:nvPicPr>
          <p:cNvPr id="299" name="Google Shape;299;g32216207c20_0_119"/>
          <p:cNvPicPr preferRelativeResize="0"/>
          <p:nvPr/>
        </p:nvPicPr>
        <p:blipFill>
          <a:blip r:embed="rId3">
            <a:alphaModFix/>
          </a:blip>
          <a:stretch>
            <a:fillRect/>
          </a:stretch>
        </p:blipFill>
        <p:spPr>
          <a:xfrm>
            <a:off x="550875" y="1268425"/>
            <a:ext cx="6992924" cy="5132126"/>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g32216207c20_0_91"/>
          <p:cNvSpPr txBox="1"/>
          <p:nvPr>
            <p:ph type="title"/>
          </p:nvPr>
        </p:nvSpPr>
        <p:spPr>
          <a:xfrm>
            <a:off x="550863" y="260350"/>
            <a:ext cx="9138600" cy="936600"/>
          </a:xfrm>
          <a:prstGeom prst="rect">
            <a:avLst/>
          </a:prstGeom>
        </p:spPr>
        <p:txBody>
          <a:bodyPr anchorCtr="0" anchor="ctr" bIns="45700" lIns="0" spcFirstLastPara="1" rIns="91425" wrap="square" tIns="45700">
            <a:normAutofit/>
          </a:bodyPr>
          <a:lstStyle/>
          <a:p>
            <a:pPr indent="0" lvl="0" marL="0" rtl="0" algn="l">
              <a:spcBef>
                <a:spcPts val="0"/>
              </a:spcBef>
              <a:spcAft>
                <a:spcPts val="0"/>
              </a:spcAft>
              <a:buNone/>
            </a:pPr>
            <a:r>
              <a:rPr lang="sv-SE"/>
              <a:t>Unsupervised learning - average</a:t>
            </a:r>
            <a:endParaRPr/>
          </a:p>
        </p:txBody>
      </p:sp>
      <p:sp>
        <p:nvSpPr>
          <p:cNvPr id="306" name="Google Shape;306;g32216207c20_0_91"/>
          <p:cNvSpPr txBox="1"/>
          <p:nvPr>
            <p:ph idx="12" type="sldNum"/>
          </p:nvPr>
        </p:nvSpPr>
        <p:spPr>
          <a:xfrm>
            <a:off x="11641138" y="6508749"/>
            <a:ext cx="550800" cy="3651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sv-SE"/>
              <a:t>‹#›</a:t>
            </a:fld>
            <a:endParaRPr/>
          </a:p>
        </p:txBody>
      </p:sp>
      <p:graphicFrame>
        <p:nvGraphicFramePr>
          <p:cNvPr id="307" name="Google Shape;307;g32216207c20_0_91"/>
          <p:cNvGraphicFramePr/>
          <p:nvPr/>
        </p:nvGraphicFramePr>
        <p:xfrm>
          <a:off x="550875" y="1919075"/>
          <a:ext cx="3000000" cy="3000000"/>
        </p:xfrm>
        <a:graphic>
          <a:graphicData uri="http://schemas.openxmlformats.org/drawingml/2006/table">
            <a:tbl>
              <a:tblPr>
                <a:noFill/>
                <a:tableStyleId>{D7AB8EFE-B0F9-47DE-9C41-4E333CBF5121}</a:tableStyleId>
              </a:tblPr>
              <a:tblGrid>
                <a:gridCol w="2571750"/>
                <a:gridCol w="2571750"/>
                <a:gridCol w="2571750"/>
                <a:gridCol w="2571750"/>
              </a:tblGrid>
              <a:tr h="381000">
                <a:tc>
                  <a:txBody>
                    <a:bodyPr/>
                    <a:lstStyle/>
                    <a:p>
                      <a:pPr indent="0" lvl="0" marL="0" rtl="0" algn="l">
                        <a:spcBef>
                          <a:spcPts val="0"/>
                        </a:spcBef>
                        <a:spcAft>
                          <a:spcPts val="0"/>
                        </a:spcAft>
                        <a:buNone/>
                      </a:pPr>
                      <a:r>
                        <a:t/>
                      </a:r>
                      <a:endParaRPr sz="2000"/>
                    </a:p>
                  </a:txBody>
                  <a:tcPr marT="91425" marB="91425" marR="91425" marL="91425"/>
                </a:tc>
                <a:tc>
                  <a:txBody>
                    <a:bodyPr/>
                    <a:lstStyle/>
                    <a:p>
                      <a:pPr indent="0" lvl="0" marL="0" rtl="0" algn="l">
                        <a:spcBef>
                          <a:spcPts val="0"/>
                        </a:spcBef>
                        <a:spcAft>
                          <a:spcPts val="0"/>
                        </a:spcAft>
                        <a:buNone/>
                      </a:pPr>
                      <a:r>
                        <a:rPr lang="sv-SE" sz="2000"/>
                        <a:t>KMeans</a:t>
                      </a:r>
                      <a:endParaRPr sz="2000"/>
                    </a:p>
                  </a:txBody>
                  <a:tcPr marT="91425" marB="91425" marR="91425" marL="91425"/>
                </a:tc>
                <a:tc>
                  <a:txBody>
                    <a:bodyPr/>
                    <a:lstStyle/>
                    <a:p>
                      <a:pPr indent="0" lvl="0" marL="0" rtl="0" algn="l">
                        <a:spcBef>
                          <a:spcPts val="0"/>
                        </a:spcBef>
                        <a:spcAft>
                          <a:spcPts val="0"/>
                        </a:spcAft>
                        <a:buNone/>
                      </a:pPr>
                      <a:r>
                        <a:rPr lang="sv-SE" sz="2000"/>
                        <a:t>Birch</a:t>
                      </a:r>
                      <a:endParaRPr sz="2000"/>
                    </a:p>
                  </a:txBody>
                  <a:tcPr marT="91425" marB="91425" marR="91425" marL="91425"/>
                </a:tc>
                <a:tc>
                  <a:txBody>
                    <a:bodyPr/>
                    <a:lstStyle/>
                    <a:p>
                      <a:pPr indent="0" lvl="0" marL="0" rtl="0" algn="l">
                        <a:spcBef>
                          <a:spcPts val="0"/>
                        </a:spcBef>
                        <a:spcAft>
                          <a:spcPts val="0"/>
                        </a:spcAft>
                        <a:buNone/>
                      </a:pPr>
                      <a:r>
                        <a:rPr lang="sv-SE" sz="2000"/>
                        <a:t>MeanShift</a:t>
                      </a:r>
                      <a:endParaRPr sz="2000"/>
                    </a:p>
                  </a:txBody>
                  <a:tcPr marT="91425" marB="91425" marR="91425" marL="91425"/>
                </a:tc>
              </a:tr>
              <a:tr h="381000">
                <a:tc>
                  <a:txBody>
                    <a:bodyPr/>
                    <a:lstStyle/>
                    <a:p>
                      <a:pPr indent="0" lvl="0" marL="0" rtl="0" algn="l">
                        <a:spcBef>
                          <a:spcPts val="0"/>
                        </a:spcBef>
                        <a:spcAft>
                          <a:spcPts val="0"/>
                        </a:spcAft>
                        <a:buNone/>
                      </a:pPr>
                      <a:r>
                        <a:rPr lang="sv-SE" sz="2000"/>
                        <a:t>Homogeneity</a:t>
                      </a:r>
                      <a:endParaRPr sz="2000"/>
                    </a:p>
                  </a:txBody>
                  <a:tcPr marT="91425" marB="91425" marR="91425" marL="91425"/>
                </a:tc>
                <a:tc>
                  <a:txBody>
                    <a:bodyPr/>
                    <a:lstStyle/>
                    <a:p>
                      <a:pPr indent="0" lvl="0" marL="0" rtl="0" algn="l">
                        <a:spcBef>
                          <a:spcPts val="0"/>
                        </a:spcBef>
                        <a:spcAft>
                          <a:spcPts val="0"/>
                        </a:spcAft>
                        <a:buNone/>
                      </a:pPr>
                      <a:r>
                        <a:rPr b="1" lang="sv-SE" sz="2000"/>
                        <a:t>0.2133</a:t>
                      </a:r>
                      <a:endParaRPr b="1" sz="2000"/>
                    </a:p>
                  </a:txBody>
                  <a:tcPr marT="91425" marB="91425" marR="91425" marL="91425"/>
                </a:tc>
                <a:tc>
                  <a:txBody>
                    <a:bodyPr/>
                    <a:lstStyle/>
                    <a:p>
                      <a:pPr indent="0" lvl="0" marL="0" rtl="0" algn="l">
                        <a:spcBef>
                          <a:spcPts val="0"/>
                        </a:spcBef>
                        <a:spcAft>
                          <a:spcPts val="0"/>
                        </a:spcAft>
                        <a:buNone/>
                      </a:pPr>
                      <a:r>
                        <a:rPr lang="sv-SE" sz="2000"/>
                        <a:t>0.1758</a:t>
                      </a:r>
                      <a:endParaRPr sz="2000"/>
                    </a:p>
                  </a:txBody>
                  <a:tcPr marT="91425" marB="91425" marR="91425" marL="91425"/>
                </a:tc>
                <a:tc>
                  <a:txBody>
                    <a:bodyPr/>
                    <a:lstStyle/>
                    <a:p>
                      <a:pPr indent="0" lvl="0" marL="0" rtl="0" algn="l">
                        <a:spcBef>
                          <a:spcPts val="0"/>
                        </a:spcBef>
                        <a:spcAft>
                          <a:spcPts val="0"/>
                        </a:spcAft>
                        <a:buNone/>
                      </a:pPr>
                      <a:r>
                        <a:rPr lang="sv-SE" sz="2000"/>
                        <a:t>0.1374</a:t>
                      </a:r>
                      <a:endParaRPr sz="2000"/>
                    </a:p>
                  </a:txBody>
                  <a:tcPr marT="91425" marB="91425" marR="91425" marL="91425"/>
                </a:tc>
              </a:tr>
              <a:tr h="381000">
                <a:tc>
                  <a:txBody>
                    <a:bodyPr/>
                    <a:lstStyle/>
                    <a:p>
                      <a:pPr indent="0" lvl="0" marL="0" rtl="0" algn="l">
                        <a:spcBef>
                          <a:spcPts val="0"/>
                        </a:spcBef>
                        <a:spcAft>
                          <a:spcPts val="0"/>
                        </a:spcAft>
                        <a:buNone/>
                      </a:pPr>
                      <a:r>
                        <a:rPr lang="sv-SE" sz="2000"/>
                        <a:t>Rand index</a:t>
                      </a:r>
                      <a:endParaRPr sz="2000"/>
                    </a:p>
                  </a:txBody>
                  <a:tcPr marT="91425" marB="91425" marR="91425" marL="91425"/>
                </a:tc>
                <a:tc>
                  <a:txBody>
                    <a:bodyPr/>
                    <a:lstStyle/>
                    <a:p>
                      <a:pPr indent="0" lvl="0" marL="0" rtl="0" algn="l">
                        <a:spcBef>
                          <a:spcPts val="0"/>
                        </a:spcBef>
                        <a:spcAft>
                          <a:spcPts val="0"/>
                        </a:spcAft>
                        <a:buNone/>
                      </a:pPr>
                      <a:r>
                        <a:rPr b="1" lang="sv-SE" sz="2000"/>
                        <a:t>0.6158</a:t>
                      </a:r>
                      <a:endParaRPr b="1" sz="2000"/>
                    </a:p>
                  </a:txBody>
                  <a:tcPr marT="91425" marB="91425" marR="91425" marL="91425"/>
                </a:tc>
                <a:tc>
                  <a:txBody>
                    <a:bodyPr/>
                    <a:lstStyle/>
                    <a:p>
                      <a:pPr indent="0" lvl="0" marL="0" rtl="0" algn="l">
                        <a:spcBef>
                          <a:spcPts val="0"/>
                        </a:spcBef>
                        <a:spcAft>
                          <a:spcPts val="0"/>
                        </a:spcAft>
                        <a:buNone/>
                      </a:pPr>
                      <a:r>
                        <a:rPr lang="sv-SE" sz="2000"/>
                        <a:t>0.5999</a:t>
                      </a:r>
                      <a:endParaRPr sz="2000"/>
                    </a:p>
                  </a:txBody>
                  <a:tcPr marT="91425" marB="91425" marR="91425" marL="91425"/>
                </a:tc>
                <a:tc>
                  <a:txBody>
                    <a:bodyPr/>
                    <a:lstStyle/>
                    <a:p>
                      <a:pPr indent="0" lvl="0" marL="0" rtl="0" algn="l">
                        <a:spcBef>
                          <a:spcPts val="0"/>
                        </a:spcBef>
                        <a:spcAft>
                          <a:spcPts val="0"/>
                        </a:spcAft>
                        <a:buNone/>
                      </a:pPr>
                      <a:r>
                        <a:rPr lang="sv-SE" sz="2000"/>
                        <a:t>0.5943</a:t>
                      </a:r>
                      <a:endParaRPr sz="2000"/>
                    </a:p>
                  </a:txBody>
                  <a:tcPr marT="91425" marB="91425" marR="91425" marL="91425"/>
                </a:tc>
              </a:tr>
              <a:tr h="381000">
                <a:tc>
                  <a:txBody>
                    <a:bodyPr/>
                    <a:lstStyle/>
                    <a:p>
                      <a:pPr indent="0" lvl="0" marL="0" rtl="0" algn="l">
                        <a:spcBef>
                          <a:spcPts val="0"/>
                        </a:spcBef>
                        <a:spcAft>
                          <a:spcPts val="0"/>
                        </a:spcAft>
                        <a:buNone/>
                      </a:pPr>
                      <a:r>
                        <a:rPr lang="sv-SE" sz="2000"/>
                        <a:t>Completeness</a:t>
                      </a:r>
                      <a:endParaRPr sz="2000"/>
                    </a:p>
                  </a:txBody>
                  <a:tcPr marT="91425" marB="91425" marR="91425" marL="91425"/>
                </a:tc>
                <a:tc>
                  <a:txBody>
                    <a:bodyPr/>
                    <a:lstStyle/>
                    <a:p>
                      <a:pPr indent="0" lvl="0" marL="0" rtl="0" algn="l">
                        <a:spcBef>
                          <a:spcPts val="0"/>
                        </a:spcBef>
                        <a:spcAft>
                          <a:spcPts val="0"/>
                        </a:spcAft>
                        <a:buNone/>
                      </a:pPr>
                      <a:r>
                        <a:rPr lang="sv-SE" sz="2000"/>
                        <a:t>0.2423</a:t>
                      </a:r>
                      <a:endParaRPr sz="2000"/>
                    </a:p>
                  </a:txBody>
                  <a:tcPr marT="91425" marB="91425" marR="91425" marL="91425"/>
                </a:tc>
                <a:tc>
                  <a:txBody>
                    <a:bodyPr/>
                    <a:lstStyle/>
                    <a:p>
                      <a:pPr indent="0" lvl="0" marL="0" rtl="0" algn="l">
                        <a:spcBef>
                          <a:spcPts val="0"/>
                        </a:spcBef>
                        <a:spcAft>
                          <a:spcPts val="0"/>
                        </a:spcAft>
                        <a:buNone/>
                      </a:pPr>
                      <a:r>
                        <a:rPr lang="sv-SE" sz="2000"/>
                        <a:t>0.2490</a:t>
                      </a:r>
                      <a:endParaRPr sz="2000"/>
                    </a:p>
                  </a:txBody>
                  <a:tcPr marT="91425" marB="91425" marR="91425" marL="91425"/>
                </a:tc>
                <a:tc>
                  <a:txBody>
                    <a:bodyPr/>
                    <a:lstStyle/>
                    <a:p>
                      <a:pPr indent="0" lvl="0" marL="0" rtl="0" algn="l">
                        <a:spcBef>
                          <a:spcPts val="0"/>
                        </a:spcBef>
                        <a:spcAft>
                          <a:spcPts val="0"/>
                        </a:spcAft>
                        <a:buNone/>
                      </a:pPr>
                      <a:r>
                        <a:rPr b="1" lang="sv-SE" sz="2000"/>
                        <a:t>0.3699</a:t>
                      </a:r>
                      <a:endParaRPr b="1" sz="2000"/>
                    </a:p>
                  </a:txBody>
                  <a:tcPr marT="91425" marB="91425" marR="91425" marL="91425"/>
                </a:tc>
              </a:tr>
              <a:tr h="381000">
                <a:tc>
                  <a:txBody>
                    <a:bodyPr/>
                    <a:lstStyle/>
                    <a:p>
                      <a:pPr indent="0" lvl="0" marL="0" rtl="0" algn="l">
                        <a:spcBef>
                          <a:spcPts val="0"/>
                        </a:spcBef>
                        <a:spcAft>
                          <a:spcPts val="0"/>
                        </a:spcAft>
                        <a:buNone/>
                      </a:pPr>
                      <a:r>
                        <a:rPr lang="sv-SE" sz="2000"/>
                        <a:t>V-measure</a:t>
                      </a:r>
                      <a:endParaRPr sz="2000"/>
                    </a:p>
                  </a:txBody>
                  <a:tcPr marT="91425" marB="91425" marR="91425" marL="91425"/>
                </a:tc>
                <a:tc>
                  <a:txBody>
                    <a:bodyPr/>
                    <a:lstStyle/>
                    <a:p>
                      <a:pPr indent="0" lvl="0" marL="0" rtl="0" algn="l">
                        <a:spcBef>
                          <a:spcPts val="0"/>
                        </a:spcBef>
                        <a:spcAft>
                          <a:spcPts val="0"/>
                        </a:spcAft>
                        <a:buNone/>
                      </a:pPr>
                      <a:r>
                        <a:rPr b="1" lang="sv-SE" sz="2000"/>
                        <a:t>0.2136</a:t>
                      </a:r>
                      <a:endParaRPr b="1" sz="2000"/>
                    </a:p>
                  </a:txBody>
                  <a:tcPr marT="91425" marB="91425" marR="91425" marL="91425"/>
                </a:tc>
                <a:tc>
                  <a:txBody>
                    <a:bodyPr/>
                    <a:lstStyle/>
                    <a:p>
                      <a:pPr indent="0" lvl="0" marL="0" rtl="0" algn="l">
                        <a:spcBef>
                          <a:spcPts val="0"/>
                        </a:spcBef>
                        <a:spcAft>
                          <a:spcPts val="0"/>
                        </a:spcAft>
                        <a:buNone/>
                      </a:pPr>
                      <a:r>
                        <a:rPr lang="sv-SE" sz="2000"/>
                        <a:t>0.1807</a:t>
                      </a:r>
                      <a:endParaRPr sz="2000"/>
                    </a:p>
                  </a:txBody>
                  <a:tcPr marT="91425" marB="91425" marR="91425" marL="91425"/>
                </a:tc>
                <a:tc>
                  <a:txBody>
                    <a:bodyPr/>
                    <a:lstStyle/>
                    <a:p>
                      <a:pPr indent="0" lvl="0" marL="0" rtl="0" algn="l">
                        <a:spcBef>
                          <a:spcPts val="0"/>
                        </a:spcBef>
                        <a:spcAft>
                          <a:spcPts val="0"/>
                        </a:spcAft>
                        <a:buNone/>
                      </a:pPr>
                      <a:r>
                        <a:rPr lang="sv-SE" sz="2000"/>
                        <a:t>0.1275</a:t>
                      </a:r>
                      <a:endParaRPr sz="2000"/>
                    </a:p>
                  </a:txBody>
                  <a:tcPr marT="91425" marB="91425" marR="91425" marL="91425"/>
                </a:tc>
              </a:tr>
            </a:tbl>
          </a:graphicData>
        </a:graphic>
      </p:graphicFrame>
      <p:pic>
        <p:nvPicPr>
          <p:cNvPr descr="File:375-thumbs-up-1.svg - Wikimedia Commons" id="308" name="Google Shape;308;g32216207c20_0_91"/>
          <p:cNvPicPr preferRelativeResize="0"/>
          <p:nvPr/>
        </p:nvPicPr>
        <p:blipFill>
          <a:blip r:embed="rId3">
            <a:alphaModFix/>
          </a:blip>
          <a:stretch>
            <a:fillRect/>
          </a:stretch>
        </p:blipFill>
        <p:spPr>
          <a:xfrm>
            <a:off x="3122625" y="4357325"/>
            <a:ext cx="1099474" cy="1099474"/>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g32216207c20_0_137"/>
          <p:cNvSpPr txBox="1"/>
          <p:nvPr>
            <p:ph type="title"/>
          </p:nvPr>
        </p:nvSpPr>
        <p:spPr>
          <a:xfrm>
            <a:off x="550863" y="260350"/>
            <a:ext cx="9138600" cy="936600"/>
          </a:xfrm>
          <a:prstGeom prst="rect">
            <a:avLst/>
          </a:prstGeom>
          <a:noFill/>
          <a:ln>
            <a:noFill/>
          </a:ln>
        </p:spPr>
        <p:txBody>
          <a:bodyPr anchorCtr="0" anchor="ctr" bIns="45700" lIns="0" spcFirstLastPara="1" rIns="91425" wrap="square" tIns="45700">
            <a:normAutofit/>
          </a:bodyPr>
          <a:lstStyle/>
          <a:p>
            <a:pPr indent="0" lvl="0" marL="0" rtl="0" algn="l">
              <a:spcBef>
                <a:spcPts val="0"/>
              </a:spcBef>
              <a:spcAft>
                <a:spcPts val="0"/>
              </a:spcAft>
              <a:buNone/>
            </a:pPr>
            <a:r>
              <a:rPr lang="sv-SE"/>
              <a:t>Compare with the paper’s result</a:t>
            </a:r>
            <a:endParaRPr/>
          </a:p>
        </p:txBody>
      </p:sp>
      <p:sp>
        <p:nvSpPr>
          <p:cNvPr id="315" name="Google Shape;315;g32216207c20_0_137"/>
          <p:cNvSpPr txBox="1"/>
          <p:nvPr>
            <p:ph idx="12" type="sldNum"/>
          </p:nvPr>
        </p:nvSpPr>
        <p:spPr>
          <a:xfrm>
            <a:off x="11641138" y="6508749"/>
            <a:ext cx="550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900"/>
              <a:buNone/>
            </a:pPr>
            <a:fld id="{00000000-1234-1234-1234-123412341234}" type="slidenum">
              <a:rPr lang="sv-SE"/>
              <a:t>‹#›</a:t>
            </a:fld>
            <a:endParaRPr/>
          </a:p>
        </p:txBody>
      </p:sp>
      <p:graphicFrame>
        <p:nvGraphicFramePr>
          <p:cNvPr id="316" name="Google Shape;316;g32216207c20_0_137"/>
          <p:cNvGraphicFramePr/>
          <p:nvPr/>
        </p:nvGraphicFramePr>
        <p:xfrm>
          <a:off x="449713" y="1258471"/>
          <a:ext cx="3000000" cy="3000000"/>
        </p:xfrm>
        <a:graphic>
          <a:graphicData uri="http://schemas.openxmlformats.org/drawingml/2006/table">
            <a:tbl>
              <a:tblPr bandRow="1" firstRow="1">
                <a:noFill/>
                <a:tableStyleId>{3BE11C03-DC97-4BDB-9CE6-A62E0E2C838F}</a:tableStyleId>
              </a:tblPr>
              <a:tblGrid>
                <a:gridCol w="1861725"/>
                <a:gridCol w="1004475"/>
                <a:gridCol w="1433100"/>
                <a:gridCol w="1433100"/>
                <a:gridCol w="1433100"/>
                <a:gridCol w="1433100"/>
                <a:gridCol w="1433100"/>
              </a:tblGrid>
              <a:tr h="294850">
                <a:tc>
                  <a:txBody>
                    <a:bodyPr/>
                    <a:lstStyle/>
                    <a:p>
                      <a:pPr indent="0" lvl="0" marL="0" marR="0" rtl="0" algn="l">
                        <a:lnSpc>
                          <a:spcPct val="100000"/>
                        </a:lnSpc>
                        <a:spcBef>
                          <a:spcPts val="0"/>
                        </a:spcBef>
                        <a:spcAft>
                          <a:spcPts val="0"/>
                        </a:spcAft>
                        <a:buNone/>
                      </a:pPr>
                      <a:r>
                        <a:rPr lang="sv-SE" sz="1400" u="none" cap="none" strike="noStrike"/>
                        <a:t>Data set </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None/>
                      </a:pPr>
                      <a:r>
                        <a:rPr lang="sv-SE"/>
                        <a:t>KNN</a:t>
                      </a:r>
                      <a:endParaRPr/>
                    </a:p>
                  </a:txBody>
                  <a:tcPr marT="45725" marB="45725" marR="91450" marL="91450"/>
                </a:tc>
                <a:tc>
                  <a:txBody>
                    <a:bodyPr/>
                    <a:lstStyle/>
                    <a:p>
                      <a:pPr indent="0" lvl="0" marL="0" marR="0" rtl="0" algn="l">
                        <a:lnSpc>
                          <a:spcPct val="100000"/>
                        </a:lnSpc>
                        <a:spcBef>
                          <a:spcPts val="0"/>
                        </a:spcBef>
                        <a:spcAft>
                          <a:spcPts val="0"/>
                        </a:spcAft>
                        <a:buNone/>
                      </a:pPr>
                      <a:r>
                        <a:rPr lang="sv-SE"/>
                        <a:t>KNN_caret</a:t>
                      </a:r>
                      <a:endParaRPr/>
                    </a:p>
                  </a:txBody>
                  <a:tcPr marT="45725" marB="45725" marR="91450" marL="91450">
                    <a:solidFill>
                      <a:schemeClr val="accent5"/>
                    </a:solidFill>
                  </a:tcPr>
                </a:tc>
                <a:tc>
                  <a:txBody>
                    <a:bodyPr/>
                    <a:lstStyle/>
                    <a:p>
                      <a:pPr indent="0" lvl="0" marL="0" marR="0" rtl="0" algn="l">
                        <a:lnSpc>
                          <a:spcPct val="100000"/>
                        </a:lnSpc>
                        <a:spcBef>
                          <a:spcPts val="0"/>
                        </a:spcBef>
                        <a:spcAft>
                          <a:spcPts val="0"/>
                        </a:spcAft>
                        <a:buNone/>
                      </a:pPr>
                      <a:r>
                        <a:rPr lang="sv-SE"/>
                        <a:t>RF</a:t>
                      </a:r>
                      <a:endParaRPr/>
                    </a:p>
                  </a:txBody>
                  <a:tcPr marT="45725" marB="45725" marR="91450" marL="91450"/>
                </a:tc>
                <a:tc>
                  <a:txBody>
                    <a:bodyPr/>
                    <a:lstStyle/>
                    <a:p>
                      <a:pPr indent="0" lvl="0" marL="0" marR="0" rtl="0" algn="l">
                        <a:lnSpc>
                          <a:spcPct val="100000"/>
                        </a:lnSpc>
                        <a:spcBef>
                          <a:spcPts val="0"/>
                        </a:spcBef>
                        <a:spcAft>
                          <a:spcPts val="0"/>
                        </a:spcAft>
                        <a:buNone/>
                      </a:pPr>
                      <a:r>
                        <a:rPr lang="sv-SE"/>
                        <a:t>parallel RF*</a:t>
                      </a:r>
                      <a:endParaRPr sz="1400" u="none" cap="none" strike="noStrike"/>
                    </a:p>
                  </a:txBody>
                  <a:tcPr marT="45725" marB="45725" marR="91450" marL="91450">
                    <a:solidFill>
                      <a:schemeClr val="accent5"/>
                    </a:solidFill>
                  </a:tcPr>
                </a:tc>
                <a:tc>
                  <a:txBody>
                    <a:bodyPr/>
                    <a:lstStyle/>
                    <a:p>
                      <a:pPr indent="0" lvl="0" marL="0" marR="0" rtl="0" algn="l">
                        <a:lnSpc>
                          <a:spcPct val="100000"/>
                        </a:lnSpc>
                        <a:spcBef>
                          <a:spcPts val="0"/>
                        </a:spcBef>
                        <a:spcAft>
                          <a:spcPts val="0"/>
                        </a:spcAft>
                        <a:buNone/>
                      </a:pPr>
                      <a:r>
                        <a:rPr lang="sv-SE"/>
                        <a:t>SVC</a:t>
                      </a:r>
                      <a:endParaRPr/>
                    </a:p>
                  </a:txBody>
                  <a:tcPr marT="45725" marB="45725" marR="91450" marL="91450"/>
                </a:tc>
                <a:tc>
                  <a:txBody>
                    <a:bodyPr/>
                    <a:lstStyle/>
                    <a:p>
                      <a:pPr indent="0" lvl="0" marL="0" marR="0" rtl="0" algn="l">
                        <a:lnSpc>
                          <a:spcPct val="100000"/>
                        </a:lnSpc>
                        <a:spcBef>
                          <a:spcPts val="0"/>
                        </a:spcBef>
                        <a:spcAft>
                          <a:spcPts val="0"/>
                        </a:spcAft>
                        <a:buNone/>
                      </a:pPr>
                      <a:r>
                        <a:rPr lang="sv-SE"/>
                        <a:t>SVM_C</a:t>
                      </a:r>
                      <a:endParaRPr/>
                    </a:p>
                  </a:txBody>
                  <a:tcPr marT="45725" marB="45725" marR="91450" marL="91450">
                    <a:solidFill>
                      <a:schemeClr val="accent5"/>
                    </a:solidFill>
                  </a:tcPr>
                </a:tc>
              </a:tr>
              <a:tr h="403625">
                <a:tc>
                  <a:txBody>
                    <a:bodyPr/>
                    <a:lstStyle/>
                    <a:p>
                      <a:pPr indent="0" lvl="0" marL="0" marR="0" rtl="0" algn="l">
                        <a:lnSpc>
                          <a:spcPct val="100000"/>
                        </a:lnSpc>
                        <a:spcBef>
                          <a:spcPts val="0"/>
                        </a:spcBef>
                        <a:spcAft>
                          <a:spcPts val="0"/>
                        </a:spcAft>
                        <a:buNone/>
                      </a:pPr>
                      <a:r>
                        <a:rPr lang="sv-SE"/>
                        <a:t>congress-voting</a:t>
                      </a:r>
                      <a:endParaRPr sz="1400" u="none" cap="none" strike="noStrike"/>
                    </a:p>
                  </a:txBody>
                  <a:tcPr marT="45725" marB="45725" marR="91450" marL="91450"/>
                </a:tc>
                <a:tc>
                  <a:txBody>
                    <a:bodyPr/>
                    <a:lstStyle/>
                    <a:p>
                      <a:pPr indent="0" lvl="0" marL="0" rtl="0" algn="l">
                        <a:spcBef>
                          <a:spcPts val="0"/>
                        </a:spcBef>
                        <a:spcAft>
                          <a:spcPts val="0"/>
                        </a:spcAft>
                        <a:buNone/>
                      </a:pPr>
                      <a:r>
                        <a:rPr lang="sv-SE"/>
                        <a:t>0.9310</a:t>
                      </a:r>
                      <a:endParaRPr/>
                    </a:p>
                  </a:txBody>
                  <a:tcPr marT="45725" marB="45725" marR="91450" marL="91450"/>
                </a:tc>
                <a:tc>
                  <a:txBody>
                    <a:bodyPr/>
                    <a:lstStyle/>
                    <a:p>
                      <a:pPr indent="0" lvl="0" marL="0" rtl="0" algn="l">
                        <a:spcBef>
                          <a:spcPts val="0"/>
                        </a:spcBef>
                        <a:spcAft>
                          <a:spcPts val="0"/>
                        </a:spcAft>
                        <a:buNone/>
                      </a:pPr>
                      <a:r>
                        <a:rPr lang="sv-SE"/>
                        <a:t>0.6230</a:t>
                      </a:r>
                      <a:endParaRPr/>
                    </a:p>
                  </a:txBody>
                  <a:tcPr marT="45725" marB="45725" marR="91450" marL="91450">
                    <a:solidFill>
                      <a:schemeClr val="accent5"/>
                    </a:solidFill>
                  </a:tcPr>
                </a:tc>
                <a:tc>
                  <a:txBody>
                    <a:bodyPr/>
                    <a:lstStyle/>
                    <a:p>
                      <a:pPr indent="0" lvl="0" marL="0" rtl="0" algn="l">
                        <a:spcBef>
                          <a:spcPts val="0"/>
                        </a:spcBef>
                        <a:spcAft>
                          <a:spcPts val="0"/>
                        </a:spcAft>
                        <a:buNone/>
                      </a:pPr>
                      <a:r>
                        <a:rPr lang="sv-SE"/>
                        <a:t>0.9678</a:t>
                      </a:r>
                      <a:endParaRPr/>
                    </a:p>
                  </a:txBody>
                  <a:tcPr marT="45725" marB="45725" marR="91450" marL="91450"/>
                </a:tc>
                <a:tc>
                  <a:txBody>
                    <a:bodyPr/>
                    <a:lstStyle/>
                    <a:p>
                      <a:pPr indent="0" lvl="0" marL="0" rtl="0" algn="l">
                        <a:spcBef>
                          <a:spcPts val="0"/>
                        </a:spcBef>
                        <a:spcAft>
                          <a:spcPts val="0"/>
                        </a:spcAft>
                        <a:buNone/>
                      </a:pPr>
                      <a:r>
                        <a:rPr lang="sv-SE"/>
                        <a:t>0.6250</a:t>
                      </a:r>
                      <a:endParaRPr/>
                    </a:p>
                  </a:txBody>
                  <a:tcPr marT="45725" marB="45725" marR="91450" marL="91450">
                    <a:solidFill>
                      <a:schemeClr val="accent5"/>
                    </a:solidFill>
                  </a:tcPr>
                </a:tc>
                <a:tc>
                  <a:txBody>
                    <a:bodyPr/>
                    <a:lstStyle/>
                    <a:p>
                      <a:pPr indent="0" lvl="0" marL="0" marR="0" rtl="0" algn="l">
                        <a:lnSpc>
                          <a:spcPct val="100000"/>
                        </a:lnSpc>
                        <a:spcBef>
                          <a:spcPts val="0"/>
                        </a:spcBef>
                        <a:spcAft>
                          <a:spcPts val="0"/>
                        </a:spcAft>
                        <a:buNone/>
                      </a:pPr>
                      <a:r>
                        <a:rPr lang="sv-SE"/>
                        <a:t>0.9586</a:t>
                      </a:r>
                      <a:endParaRPr/>
                    </a:p>
                  </a:txBody>
                  <a:tcPr marT="45725" marB="45725" marR="91450" marL="91450"/>
                </a:tc>
                <a:tc>
                  <a:txBody>
                    <a:bodyPr/>
                    <a:lstStyle/>
                    <a:p>
                      <a:pPr indent="0" lvl="0" marL="0" marR="0" rtl="0" algn="l">
                        <a:lnSpc>
                          <a:spcPct val="100000"/>
                        </a:lnSpc>
                        <a:spcBef>
                          <a:spcPts val="0"/>
                        </a:spcBef>
                        <a:spcAft>
                          <a:spcPts val="0"/>
                        </a:spcAft>
                        <a:buNone/>
                      </a:pPr>
                      <a:r>
                        <a:rPr lang="sv-SE"/>
                        <a:t>0.608</a:t>
                      </a:r>
                      <a:endParaRPr/>
                    </a:p>
                  </a:txBody>
                  <a:tcPr marT="45725" marB="45725" marR="91450" marL="91450">
                    <a:solidFill>
                      <a:schemeClr val="accent5"/>
                    </a:solidFill>
                  </a:tcPr>
                </a:tc>
              </a:tr>
              <a:tr h="403625">
                <a:tc>
                  <a:txBody>
                    <a:bodyPr/>
                    <a:lstStyle/>
                    <a:p>
                      <a:pPr indent="0" lvl="0" marL="0" marR="0" rtl="0" algn="l">
                        <a:lnSpc>
                          <a:spcPct val="100000"/>
                        </a:lnSpc>
                        <a:spcBef>
                          <a:spcPts val="0"/>
                        </a:spcBef>
                        <a:spcAft>
                          <a:spcPts val="0"/>
                        </a:spcAft>
                        <a:buNone/>
                      </a:pPr>
                      <a:r>
                        <a:rPr lang="sv-SE"/>
                        <a:t>conn-bench-sonar</a:t>
                      </a:r>
                      <a:endParaRPr sz="1400" u="none" cap="none" strike="noStrike"/>
                    </a:p>
                  </a:txBody>
                  <a:tcPr marT="45725" marB="45725" marR="91450" marL="91450"/>
                </a:tc>
                <a:tc>
                  <a:txBody>
                    <a:bodyPr/>
                    <a:lstStyle/>
                    <a:p>
                      <a:pPr indent="0" lvl="0" marL="0" rtl="0" algn="l">
                        <a:spcBef>
                          <a:spcPts val="0"/>
                        </a:spcBef>
                        <a:spcAft>
                          <a:spcPts val="0"/>
                        </a:spcAft>
                        <a:buNone/>
                      </a:pPr>
                      <a:r>
                        <a:rPr lang="sv-SE"/>
                        <a:t>0.7884</a:t>
                      </a:r>
                      <a:endParaRPr/>
                    </a:p>
                  </a:txBody>
                  <a:tcPr marT="45725" marB="45725" marR="91450" marL="91450"/>
                </a:tc>
                <a:tc>
                  <a:txBody>
                    <a:bodyPr/>
                    <a:lstStyle/>
                    <a:p>
                      <a:pPr indent="0" lvl="0" marL="0" rtl="0" algn="l">
                        <a:spcBef>
                          <a:spcPts val="0"/>
                        </a:spcBef>
                        <a:spcAft>
                          <a:spcPts val="0"/>
                        </a:spcAft>
                        <a:buNone/>
                      </a:pPr>
                      <a:r>
                        <a:rPr lang="sv-SE"/>
                        <a:t>0.8170</a:t>
                      </a:r>
                      <a:endParaRPr/>
                    </a:p>
                  </a:txBody>
                  <a:tcPr marT="45725" marB="45725" marR="91450" marL="91450">
                    <a:solidFill>
                      <a:schemeClr val="accent5"/>
                    </a:solidFill>
                  </a:tcPr>
                </a:tc>
                <a:tc>
                  <a:txBody>
                    <a:bodyPr/>
                    <a:lstStyle/>
                    <a:p>
                      <a:pPr indent="0" lvl="0" marL="0" rtl="0" algn="l">
                        <a:spcBef>
                          <a:spcPts val="0"/>
                        </a:spcBef>
                        <a:spcAft>
                          <a:spcPts val="0"/>
                        </a:spcAft>
                        <a:buNone/>
                      </a:pPr>
                      <a:r>
                        <a:rPr lang="sv-SE"/>
                        <a:t>0.8125</a:t>
                      </a:r>
                      <a:endParaRPr/>
                    </a:p>
                  </a:txBody>
                  <a:tcPr marT="45725" marB="45725" marR="91450" marL="91450"/>
                </a:tc>
                <a:tc>
                  <a:txBody>
                    <a:bodyPr/>
                    <a:lstStyle/>
                    <a:p>
                      <a:pPr indent="0" lvl="0" marL="0" rtl="0" algn="l">
                        <a:spcBef>
                          <a:spcPts val="0"/>
                        </a:spcBef>
                        <a:spcAft>
                          <a:spcPts val="0"/>
                        </a:spcAft>
                        <a:buNone/>
                      </a:pPr>
                      <a:r>
                        <a:rPr lang="sv-SE"/>
                        <a:t>0.8270</a:t>
                      </a:r>
                      <a:endParaRPr/>
                    </a:p>
                  </a:txBody>
                  <a:tcPr marT="45725" marB="45725" marR="91450" marL="91450">
                    <a:solidFill>
                      <a:schemeClr val="accent5"/>
                    </a:solidFill>
                  </a:tcPr>
                </a:tc>
                <a:tc>
                  <a:txBody>
                    <a:bodyPr/>
                    <a:lstStyle/>
                    <a:p>
                      <a:pPr indent="0" lvl="0" marL="0" marR="0" rtl="0" algn="l">
                        <a:lnSpc>
                          <a:spcPct val="100000"/>
                        </a:lnSpc>
                        <a:spcBef>
                          <a:spcPts val="0"/>
                        </a:spcBef>
                        <a:spcAft>
                          <a:spcPts val="0"/>
                        </a:spcAft>
                        <a:buNone/>
                      </a:pPr>
                      <a:r>
                        <a:rPr lang="sv-SE"/>
                        <a:t>0.8413</a:t>
                      </a:r>
                      <a:endParaRPr/>
                    </a:p>
                  </a:txBody>
                  <a:tcPr marT="45725" marB="45725" marR="91450" marL="91450"/>
                </a:tc>
                <a:tc>
                  <a:txBody>
                    <a:bodyPr/>
                    <a:lstStyle/>
                    <a:p>
                      <a:pPr indent="0" lvl="0" marL="0" marR="0" rtl="0" algn="l">
                        <a:lnSpc>
                          <a:spcPct val="100000"/>
                        </a:lnSpc>
                        <a:spcBef>
                          <a:spcPts val="0"/>
                        </a:spcBef>
                        <a:spcAft>
                          <a:spcPts val="0"/>
                        </a:spcAft>
                        <a:buNone/>
                      </a:pPr>
                      <a:r>
                        <a:rPr lang="sv-SE"/>
                        <a:t>0.856</a:t>
                      </a:r>
                      <a:endParaRPr/>
                    </a:p>
                  </a:txBody>
                  <a:tcPr marT="45725" marB="45725" marR="91450" marL="91450">
                    <a:solidFill>
                      <a:schemeClr val="accent5"/>
                    </a:solidFill>
                  </a:tcPr>
                </a:tc>
              </a:tr>
              <a:tr h="403625">
                <a:tc>
                  <a:txBody>
                    <a:bodyPr/>
                    <a:lstStyle/>
                    <a:p>
                      <a:pPr indent="0" lvl="0" marL="0" marR="0" rtl="0" algn="l">
                        <a:lnSpc>
                          <a:spcPct val="100000"/>
                        </a:lnSpc>
                        <a:spcBef>
                          <a:spcPts val="0"/>
                        </a:spcBef>
                        <a:spcAft>
                          <a:spcPts val="0"/>
                        </a:spcAft>
                        <a:buNone/>
                      </a:pPr>
                      <a:r>
                        <a:rPr lang="sv-SE"/>
                        <a:t>magic</a:t>
                      </a:r>
                      <a:endParaRPr sz="1400" u="none" cap="none" strike="noStrike"/>
                    </a:p>
                  </a:txBody>
                  <a:tcPr marT="45725" marB="45725" marR="91450" marL="91450"/>
                </a:tc>
                <a:tc>
                  <a:txBody>
                    <a:bodyPr/>
                    <a:lstStyle/>
                    <a:p>
                      <a:pPr indent="0" lvl="0" marL="0" rtl="0" algn="l">
                        <a:spcBef>
                          <a:spcPts val="0"/>
                        </a:spcBef>
                        <a:spcAft>
                          <a:spcPts val="0"/>
                        </a:spcAft>
                        <a:buNone/>
                      </a:pPr>
                      <a:r>
                        <a:rPr lang="sv-SE"/>
                        <a:t>0.8354</a:t>
                      </a:r>
                      <a:endParaRPr/>
                    </a:p>
                  </a:txBody>
                  <a:tcPr marT="45725" marB="45725" marR="91450" marL="91450"/>
                </a:tc>
                <a:tc>
                  <a:txBody>
                    <a:bodyPr/>
                    <a:lstStyle/>
                    <a:p>
                      <a:pPr indent="0" lvl="0" marL="0" rtl="0" algn="l">
                        <a:spcBef>
                          <a:spcPts val="0"/>
                        </a:spcBef>
                        <a:spcAft>
                          <a:spcPts val="0"/>
                        </a:spcAft>
                        <a:buNone/>
                      </a:pPr>
                      <a:r>
                        <a:rPr lang="sv-SE"/>
                        <a:t>0.8390</a:t>
                      </a:r>
                      <a:endParaRPr/>
                    </a:p>
                  </a:txBody>
                  <a:tcPr marT="45725" marB="45725" marR="91450" marL="91450">
                    <a:solidFill>
                      <a:schemeClr val="accent5"/>
                    </a:solidFill>
                  </a:tcPr>
                </a:tc>
                <a:tc>
                  <a:txBody>
                    <a:bodyPr/>
                    <a:lstStyle/>
                    <a:p>
                      <a:pPr indent="0" lvl="0" marL="0" rtl="0" algn="l">
                        <a:spcBef>
                          <a:spcPts val="0"/>
                        </a:spcBef>
                        <a:spcAft>
                          <a:spcPts val="0"/>
                        </a:spcAft>
                        <a:buNone/>
                      </a:pPr>
                      <a:r>
                        <a:rPr lang="sv-SE"/>
                        <a:t>0.8797</a:t>
                      </a:r>
                      <a:endParaRPr/>
                    </a:p>
                  </a:txBody>
                  <a:tcPr marT="45725" marB="45725" marR="91450" marL="91450"/>
                </a:tc>
                <a:tc>
                  <a:txBody>
                    <a:bodyPr/>
                    <a:lstStyle/>
                    <a:p>
                      <a:pPr indent="0" lvl="0" marL="0" rtl="0" algn="l">
                        <a:spcBef>
                          <a:spcPts val="0"/>
                        </a:spcBef>
                        <a:spcAft>
                          <a:spcPts val="0"/>
                        </a:spcAft>
                        <a:buNone/>
                      </a:pPr>
                      <a:r>
                        <a:rPr lang="sv-SE"/>
                        <a:t>0.88</a:t>
                      </a:r>
                      <a:endParaRPr/>
                    </a:p>
                  </a:txBody>
                  <a:tcPr marT="45725" marB="45725" marR="91450" marL="91450">
                    <a:solidFill>
                      <a:schemeClr val="accent5"/>
                    </a:solidFill>
                  </a:tcPr>
                </a:tc>
                <a:tc>
                  <a:txBody>
                    <a:bodyPr/>
                    <a:lstStyle/>
                    <a:p>
                      <a:pPr indent="0" lvl="0" marL="0" marR="0" rtl="0" algn="l">
                        <a:lnSpc>
                          <a:spcPct val="100000"/>
                        </a:lnSpc>
                        <a:spcBef>
                          <a:spcPts val="0"/>
                        </a:spcBef>
                        <a:spcAft>
                          <a:spcPts val="0"/>
                        </a:spcAft>
                        <a:buNone/>
                      </a:pPr>
                      <a:r>
                        <a:rPr lang="sv-SE"/>
                        <a:t>0.8687</a:t>
                      </a:r>
                      <a:endParaRPr/>
                    </a:p>
                  </a:txBody>
                  <a:tcPr marT="45725" marB="45725" marR="91450" marL="91450"/>
                </a:tc>
                <a:tc>
                  <a:txBody>
                    <a:bodyPr/>
                    <a:lstStyle/>
                    <a:p>
                      <a:pPr indent="0" lvl="0" marL="0" marR="0" rtl="0" algn="l">
                        <a:lnSpc>
                          <a:spcPct val="100000"/>
                        </a:lnSpc>
                        <a:spcBef>
                          <a:spcPts val="0"/>
                        </a:spcBef>
                        <a:spcAft>
                          <a:spcPts val="0"/>
                        </a:spcAft>
                        <a:buNone/>
                      </a:pPr>
                      <a:r>
                        <a:rPr lang="sv-SE"/>
                        <a:t>0.877</a:t>
                      </a:r>
                      <a:endParaRPr/>
                    </a:p>
                  </a:txBody>
                  <a:tcPr marT="45725" marB="45725" marR="91450" marL="91450">
                    <a:solidFill>
                      <a:schemeClr val="accent5"/>
                    </a:solidFill>
                  </a:tcPr>
                </a:tc>
              </a:tr>
              <a:tr h="403625">
                <a:tc>
                  <a:txBody>
                    <a:bodyPr/>
                    <a:lstStyle/>
                    <a:p>
                      <a:pPr indent="0" lvl="0" marL="0" marR="0" rtl="0" algn="l">
                        <a:lnSpc>
                          <a:spcPct val="100000"/>
                        </a:lnSpc>
                        <a:spcBef>
                          <a:spcPts val="0"/>
                        </a:spcBef>
                        <a:spcAft>
                          <a:spcPts val="0"/>
                        </a:spcAft>
                        <a:buNone/>
                      </a:pPr>
                      <a:r>
                        <a:rPr lang="sv-SE"/>
                        <a:t>mammographic</a:t>
                      </a:r>
                      <a:endParaRPr sz="1400" u="none" cap="none" strike="noStrike"/>
                    </a:p>
                  </a:txBody>
                  <a:tcPr marT="45725" marB="45725" marR="91450" marL="91450"/>
                </a:tc>
                <a:tc>
                  <a:txBody>
                    <a:bodyPr/>
                    <a:lstStyle/>
                    <a:p>
                      <a:pPr indent="0" lvl="0" marL="0" rtl="0" algn="l">
                        <a:spcBef>
                          <a:spcPts val="0"/>
                        </a:spcBef>
                        <a:spcAft>
                          <a:spcPts val="0"/>
                        </a:spcAft>
                        <a:buNone/>
                      </a:pPr>
                      <a:r>
                        <a:rPr lang="sv-SE"/>
                        <a:t>0.7835</a:t>
                      </a:r>
                      <a:endParaRPr/>
                    </a:p>
                  </a:txBody>
                  <a:tcPr marT="45725" marB="45725" marR="91450" marL="91450"/>
                </a:tc>
                <a:tc>
                  <a:txBody>
                    <a:bodyPr/>
                    <a:lstStyle/>
                    <a:p>
                      <a:pPr indent="0" lvl="0" marL="0" rtl="0" algn="l">
                        <a:spcBef>
                          <a:spcPts val="0"/>
                        </a:spcBef>
                        <a:spcAft>
                          <a:spcPts val="0"/>
                        </a:spcAft>
                        <a:buNone/>
                      </a:pPr>
                      <a:r>
                        <a:rPr lang="sv-SE"/>
                        <a:t>0.81</a:t>
                      </a:r>
                      <a:endParaRPr/>
                    </a:p>
                  </a:txBody>
                  <a:tcPr marT="45725" marB="45725" marR="91450" marL="91450">
                    <a:solidFill>
                      <a:schemeClr val="accent5"/>
                    </a:solidFill>
                  </a:tcPr>
                </a:tc>
                <a:tc>
                  <a:txBody>
                    <a:bodyPr/>
                    <a:lstStyle/>
                    <a:p>
                      <a:pPr indent="0" lvl="0" marL="0" rtl="0" algn="l">
                        <a:spcBef>
                          <a:spcPts val="0"/>
                        </a:spcBef>
                        <a:spcAft>
                          <a:spcPts val="0"/>
                        </a:spcAft>
                        <a:buNone/>
                      </a:pPr>
                      <a:r>
                        <a:rPr lang="sv-SE"/>
                        <a:t>0.8043</a:t>
                      </a:r>
                      <a:endParaRPr/>
                    </a:p>
                  </a:txBody>
                  <a:tcPr marT="45725" marB="45725" marR="91450" marL="91450"/>
                </a:tc>
                <a:tc>
                  <a:txBody>
                    <a:bodyPr/>
                    <a:lstStyle/>
                    <a:p>
                      <a:pPr indent="0" lvl="0" marL="0" rtl="0" algn="l">
                        <a:spcBef>
                          <a:spcPts val="0"/>
                        </a:spcBef>
                        <a:spcAft>
                          <a:spcPts val="0"/>
                        </a:spcAft>
                        <a:buNone/>
                      </a:pPr>
                      <a:r>
                        <a:rPr lang="sv-SE"/>
                        <a:t>0.8090</a:t>
                      </a:r>
                      <a:endParaRPr/>
                    </a:p>
                  </a:txBody>
                  <a:tcPr marT="45725" marB="45725" marR="91450" marL="91450">
                    <a:solidFill>
                      <a:schemeClr val="accent5"/>
                    </a:solidFill>
                  </a:tcPr>
                </a:tc>
                <a:tc>
                  <a:txBody>
                    <a:bodyPr/>
                    <a:lstStyle/>
                    <a:p>
                      <a:pPr indent="0" lvl="0" marL="0" marR="0" rtl="0" algn="l">
                        <a:lnSpc>
                          <a:spcPct val="100000"/>
                        </a:lnSpc>
                        <a:spcBef>
                          <a:spcPts val="0"/>
                        </a:spcBef>
                        <a:spcAft>
                          <a:spcPts val="0"/>
                        </a:spcAft>
                        <a:buNone/>
                      </a:pPr>
                      <a:r>
                        <a:rPr lang="sv-SE"/>
                        <a:t>0.8126</a:t>
                      </a:r>
                      <a:endParaRPr/>
                    </a:p>
                  </a:txBody>
                  <a:tcPr marT="45725" marB="45725" marR="91450" marL="91450"/>
                </a:tc>
                <a:tc>
                  <a:txBody>
                    <a:bodyPr/>
                    <a:lstStyle/>
                    <a:p>
                      <a:pPr indent="0" lvl="0" marL="0" marR="0" rtl="0" algn="l">
                        <a:lnSpc>
                          <a:spcPct val="100000"/>
                        </a:lnSpc>
                        <a:spcBef>
                          <a:spcPts val="0"/>
                        </a:spcBef>
                        <a:spcAft>
                          <a:spcPts val="0"/>
                        </a:spcAft>
                        <a:buNone/>
                      </a:pPr>
                      <a:r>
                        <a:rPr lang="sv-SE"/>
                        <a:t>0.825</a:t>
                      </a:r>
                      <a:endParaRPr/>
                    </a:p>
                  </a:txBody>
                  <a:tcPr marT="45725" marB="45725" marR="91450" marL="91450">
                    <a:solidFill>
                      <a:schemeClr val="accent5"/>
                    </a:solidFill>
                  </a:tcPr>
                </a:tc>
              </a:tr>
              <a:tr h="403625">
                <a:tc>
                  <a:txBody>
                    <a:bodyPr/>
                    <a:lstStyle/>
                    <a:p>
                      <a:pPr indent="0" lvl="0" marL="0" marR="0" rtl="0" algn="l">
                        <a:lnSpc>
                          <a:spcPct val="100000"/>
                        </a:lnSpc>
                        <a:spcBef>
                          <a:spcPts val="0"/>
                        </a:spcBef>
                        <a:spcAft>
                          <a:spcPts val="0"/>
                        </a:spcAft>
                        <a:buNone/>
                      </a:pPr>
                      <a:r>
                        <a:rPr lang="sv-SE"/>
                        <a:t>ozone</a:t>
                      </a:r>
                      <a:endParaRPr sz="1400" u="none" cap="none" strike="noStrike"/>
                    </a:p>
                  </a:txBody>
                  <a:tcPr marT="45725" marB="45725" marR="91450" marL="91450"/>
                </a:tc>
                <a:tc>
                  <a:txBody>
                    <a:bodyPr/>
                    <a:lstStyle/>
                    <a:p>
                      <a:pPr indent="0" lvl="0" marL="0" rtl="0" algn="l">
                        <a:spcBef>
                          <a:spcPts val="0"/>
                        </a:spcBef>
                        <a:spcAft>
                          <a:spcPts val="0"/>
                        </a:spcAft>
                        <a:buNone/>
                      </a:pPr>
                      <a:r>
                        <a:rPr lang="sv-SE"/>
                        <a:t>0.9540</a:t>
                      </a:r>
                      <a:endParaRPr/>
                    </a:p>
                  </a:txBody>
                  <a:tcPr marT="45725" marB="45725" marR="91450" marL="91450"/>
                </a:tc>
                <a:tc>
                  <a:txBody>
                    <a:bodyPr/>
                    <a:lstStyle/>
                    <a:p>
                      <a:pPr indent="0" lvl="0" marL="0" rtl="0" algn="l">
                        <a:spcBef>
                          <a:spcPts val="0"/>
                        </a:spcBef>
                        <a:spcAft>
                          <a:spcPts val="0"/>
                        </a:spcAft>
                        <a:buNone/>
                      </a:pPr>
                      <a:r>
                        <a:rPr lang="sv-SE"/>
                        <a:t>0.9720</a:t>
                      </a:r>
                      <a:endParaRPr/>
                    </a:p>
                  </a:txBody>
                  <a:tcPr marT="45725" marB="45725" marR="91450" marL="91450">
                    <a:solidFill>
                      <a:schemeClr val="accent5"/>
                    </a:solidFill>
                  </a:tcPr>
                </a:tc>
                <a:tc>
                  <a:txBody>
                    <a:bodyPr/>
                    <a:lstStyle/>
                    <a:p>
                      <a:pPr indent="0" lvl="0" marL="0" rtl="0" algn="l">
                        <a:spcBef>
                          <a:spcPts val="0"/>
                        </a:spcBef>
                        <a:spcAft>
                          <a:spcPts val="0"/>
                        </a:spcAft>
                        <a:buNone/>
                      </a:pPr>
                      <a:r>
                        <a:rPr lang="sv-SE"/>
                        <a:t>0.9595</a:t>
                      </a:r>
                      <a:endParaRPr/>
                    </a:p>
                  </a:txBody>
                  <a:tcPr marT="45725" marB="45725" marR="91450" marL="91450"/>
                </a:tc>
                <a:tc>
                  <a:txBody>
                    <a:bodyPr/>
                    <a:lstStyle/>
                    <a:p>
                      <a:pPr indent="0" lvl="0" marL="0" rtl="0" algn="l">
                        <a:spcBef>
                          <a:spcPts val="0"/>
                        </a:spcBef>
                        <a:spcAft>
                          <a:spcPts val="0"/>
                        </a:spcAft>
                        <a:buNone/>
                      </a:pPr>
                      <a:r>
                        <a:rPr lang="sv-SE"/>
                        <a:t>0.9710</a:t>
                      </a:r>
                      <a:endParaRPr/>
                    </a:p>
                  </a:txBody>
                  <a:tcPr marT="45725" marB="45725" marR="91450" marL="91450">
                    <a:solidFill>
                      <a:schemeClr val="accent5"/>
                    </a:solidFill>
                  </a:tcPr>
                </a:tc>
                <a:tc>
                  <a:txBody>
                    <a:bodyPr/>
                    <a:lstStyle/>
                    <a:p>
                      <a:pPr indent="0" lvl="0" marL="0" marR="0" rtl="0" algn="l">
                        <a:lnSpc>
                          <a:spcPct val="100000"/>
                        </a:lnSpc>
                        <a:spcBef>
                          <a:spcPts val="0"/>
                        </a:spcBef>
                        <a:spcAft>
                          <a:spcPts val="0"/>
                        </a:spcAft>
                        <a:buNone/>
                      </a:pPr>
                      <a:r>
                        <a:rPr lang="sv-SE"/>
                        <a:t>0.9542</a:t>
                      </a:r>
                      <a:endParaRPr/>
                    </a:p>
                  </a:txBody>
                  <a:tcPr marT="45725" marB="45725" marR="91450" marL="91450"/>
                </a:tc>
                <a:tc>
                  <a:txBody>
                    <a:bodyPr/>
                    <a:lstStyle/>
                    <a:p>
                      <a:pPr indent="0" lvl="0" marL="0" marR="0" rtl="0" algn="l">
                        <a:lnSpc>
                          <a:spcPct val="100000"/>
                        </a:lnSpc>
                        <a:spcBef>
                          <a:spcPts val="0"/>
                        </a:spcBef>
                        <a:spcAft>
                          <a:spcPts val="0"/>
                        </a:spcAft>
                        <a:buNone/>
                      </a:pPr>
                      <a:r>
                        <a:rPr lang="sv-SE"/>
                        <a:t>0.972</a:t>
                      </a:r>
                      <a:endParaRPr/>
                    </a:p>
                  </a:txBody>
                  <a:tcPr marT="45725" marB="45725" marR="91450" marL="91450">
                    <a:solidFill>
                      <a:schemeClr val="accent5"/>
                    </a:solidFill>
                  </a:tcPr>
                </a:tc>
              </a:tr>
              <a:tr h="403625">
                <a:tc>
                  <a:txBody>
                    <a:bodyPr/>
                    <a:lstStyle/>
                    <a:p>
                      <a:pPr indent="0" lvl="0" marL="0" marR="0" rtl="0" algn="l">
                        <a:lnSpc>
                          <a:spcPct val="100000"/>
                        </a:lnSpc>
                        <a:spcBef>
                          <a:spcPts val="0"/>
                        </a:spcBef>
                        <a:spcAft>
                          <a:spcPts val="0"/>
                        </a:spcAft>
                        <a:buNone/>
                      </a:pPr>
                      <a:r>
                        <a:rPr lang="sv-SE"/>
                        <a:t>blood</a:t>
                      </a:r>
                      <a:endParaRPr sz="1400" u="none" cap="none" strike="noStrike"/>
                    </a:p>
                  </a:txBody>
                  <a:tcPr marT="45725" marB="45725" marR="91450" marL="91450"/>
                </a:tc>
                <a:tc>
                  <a:txBody>
                    <a:bodyPr/>
                    <a:lstStyle/>
                    <a:p>
                      <a:pPr indent="0" lvl="0" marL="0" rtl="0" algn="l">
                        <a:spcBef>
                          <a:spcPts val="0"/>
                        </a:spcBef>
                        <a:spcAft>
                          <a:spcPts val="0"/>
                        </a:spcAft>
                        <a:buNone/>
                      </a:pPr>
                      <a:r>
                        <a:rPr lang="sv-SE"/>
                        <a:t>0.7660</a:t>
                      </a:r>
                      <a:endParaRPr/>
                    </a:p>
                  </a:txBody>
                  <a:tcPr marT="45725" marB="45725" marR="91450" marL="91450"/>
                </a:tc>
                <a:tc>
                  <a:txBody>
                    <a:bodyPr/>
                    <a:lstStyle/>
                    <a:p>
                      <a:pPr indent="0" lvl="0" marL="0" rtl="0" algn="l">
                        <a:spcBef>
                          <a:spcPts val="0"/>
                        </a:spcBef>
                        <a:spcAft>
                          <a:spcPts val="0"/>
                        </a:spcAft>
                        <a:buNone/>
                      </a:pPr>
                      <a:r>
                        <a:rPr lang="sv-SE"/>
                        <a:t>0.79</a:t>
                      </a:r>
                      <a:endParaRPr/>
                    </a:p>
                  </a:txBody>
                  <a:tcPr marT="45725" marB="45725" marR="91450" marL="91450">
                    <a:solidFill>
                      <a:schemeClr val="accent5"/>
                    </a:solidFill>
                  </a:tcPr>
                </a:tc>
                <a:tc>
                  <a:txBody>
                    <a:bodyPr/>
                    <a:lstStyle/>
                    <a:p>
                      <a:pPr indent="0" lvl="0" marL="0" rtl="0" algn="l">
                        <a:spcBef>
                          <a:spcPts val="0"/>
                        </a:spcBef>
                        <a:spcAft>
                          <a:spcPts val="0"/>
                        </a:spcAft>
                        <a:buNone/>
                      </a:pPr>
                      <a:r>
                        <a:rPr lang="sv-SE"/>
                        <a:t>0.7419</a:t>
                      </a:r>
                      <a:endParaRPr/>
                    </a:p>
                  </a:txBody>
                  <a:tcPr marT="45725" marB="45725" marR="91450" marL="91450"/>
                </a:tc>
                <a:tc>
                  <a:txBody>
                    <a:bodyPr/>
                    <a:lstStyle/>
                    <a:p>
                      <a:pPr indent="0" lvl="0" marL="0" rtl="0" algn="l">
                        <a:spcBef>
                          <a:spcPts val="0"/>
                        </a:spcBef>
                        <a:spcAft>
                          <a:spcPts val="0"/>
                        </a:spcAft>
                        <a:buNone/>
                      </a:pPr>
                      <a:r>
                        <a:rPr lang="sv-SE"/>
                        <a:t>0.7490</a:t>
                      </a:r>
                      <a:endParaRPr/>
                    </a:p>
                  </a:txBody>
                  <a:tcPr marT="45725" marB="45725" marR="91450" marL="91450">
                    <a:solidFill>
                      <a:schemeClr val="accent5"/>
                    </a:solidFill>
                  </a:tcPr>
                </a:tc>
                <a:tc>
                  <a:txBody>
                    <a:bodyPr/>
                    <a:lstStyle/>
                    <a:p>
                      <a:pPr indent="0" lvl="0" marL="0" marR="0" rtl="0" algn="l">
                        <a:lnSpc>
                          <a:spcPct val="100000"/>
                        </a:lnSpc>
                        <a:spcBef>
                          <a:spcPts val="0"/>
                        </a:spcBef>
                        <a:spcAft>
                          <a:spcPts val="0"/>
                        </a:spcAft>
                        <a:buNone/>
                      </a:pPr>
                      <a:r>
                        <a:rPr lang="sv-SE"/>
                        <a:t>0.7740</a:t>
                      </a:r>
                      <a:endParaRPr/>
                    </a:p>
                  </a:txBody>
                  <a:tcPr marT="45725" marB="45725" marR="91450" marL="91450"/>
                </a:tc>
                <a:tc>
                  <a:txBody>
                    <a:bodyPr/>
                    <a:lstStyle/>
                    <a:p>
                      <a:pPr indent="0" lvl="0" marL="0" marR="0" rtl="0" algn="l">
                        <a:lnSpc>
                          <a:spcPct val="100000"/>
                        </a:lnSpc>
                        <a:spcBef>
                          <a:spcPts val="0"/>
                        </a:spcBef>
                        <a:spcAft>
                          <a:spcPts val="0"/>
                        </a:spcAft>
                        <a:buNone/>
                      </a:pPr>
                      <a:r>
                        <a:rPr lang="sv-SE"/>
                        <a:t>0.773</a:t>
                      </a:r>
                      <a:endParaRPr/>
                    </a:p>
                  </a:txBody>
                  <a:tcPr marT="45725" marB="45725" marR="91450" marL="91450">
                    <a:solidFill>
                      <a:schemeClr val="accent5"/>
                    </a:solidFill>
                  </a:tcPr>
                </a:tc>
              </a:tr>
              <a:tr h="403625">
                <a:tc>
                  <a:txBody>
                    <a:bodyPr/>
                    <a:lstStyle/>
                    <a:p>
                      <a:pPr indent="0" lvl="0" marL="0" marR="0" rtl="0" algn="l">
                        <a:lnSpc>
                          <a:spcPct val="100000"/>
                        </a:lnSpc>
                        <a:spcBef>
                          <a:spcPts val="0"/>
                        </a:spcBef>
                        <a:spcAft>
                          <a:spcPts val="0"/>
                        </a:spcAft>
                        <a:buNone/>
                      </a:pPr>
                      <a:r>
                        <a:rPr lang="sv-SE"/>
                        <a:t>ac-inflam</a:t>
                      </a:r>
                      <a:endParaRPr sz="1400" u="none" cap="none" strike="noStrike"/>
                    </a:p>
                  </a:txBody>
                  <a:tcPr marT="45725" marB="45725" marR="91450" marL="91450"/>
                </a:tc>
                <a:tc>
                  <a:txBody>
                    <a:bodyPr/>
                    <a:lstStyle/>
                    <a:p>
                      <a:pPr indent="0" lvl="0" marL="0" rtl="0" algn="l">
                        <a:spcBef>
                          <a:spcPts val="0"/>
                        </a:spcBef>
                        <a:spcAft>
                          <a:spcPts val="0"/>
                        </a:spcAft>
                        <a:buNone/>
                      </a:pPr>
                      <a:r>
                        <a:rPr lang="sv-SE"/>
                        <a:t>1.0</a:t>
                      </a:r>
                      <a:endParaRPr/>
                    </a:p>
                  </a:txBody>
                  <a:tcPr marT="45725" marB="45725" marR="91450" marL="91450"/>
                </a:tc>
                <a:tc>
                  <a:txBody>
                    <a:bodyPr/>
                    <a:lstStyle/>
                    <a:p>
                      <a:pPr indent="0" lvl="0" marL="0" rtl="0" algn="l">
                        <a:spcBef>
                          <a:spcPts val="0"/>
                        </a:spcBef>
                        <a:spcAft>
                          <a:spcPts val="0"/>
                        </a:spcAft>
                        <a:buNone/>
                      </a:pPr>
                      <a:r>
                        <a:rPr lang="sv-SE"/>
                        <a:t>1.0</a:t>
                      </a:r>
                      <a:endParaRPr/>
                    </a:p>
                  </a:txBody>
                  <a:tcPr marT="45725" marB="45725" marR="91450" marL="91450">
                    <a:solidFill>
                      <a:schemeClr val="accent5"/>
                    </a:solidFill>
                  </a:tcPr>
                </a:tc>
                <a:tc>
                  <a:txBody>
                    <a:bodyPr/>
                    <a:lstStyle/>
                    <a:p>
                      <a:pPr indent="0" lvl="0" marL="0" rtl="0" algn="l">
                        <a:spcBef>
                          <a:spcPts val="0"/>
                        </a:spcBef>
                        <a:spcAft>
                          <a:spcPts val="0"/>
                        </a:spcAft>
                        <a:buNone/>
                      </a:pPr>
                      <a:r>
                        <a:rPr lang="sv-SE"/>
                        <a:t>1.0</a:t>
                      </a:r>
                      <a:endParaRPr/>
                    </a:p>
                  </a:txBody>
                  <a:tcPr marT="45725" marB="45725" marR="91450" marL="91450"/>
                </a:tc>
                <a:tc>
                  <a:txBody>
                    <a:bodyPr/>
                    <a:lstStyle/>
                    <a:p>
                      <a:pPr indent="0" lvl="0" marL="0" rtl="0" algn="l">
                        <a:spcBef>
                          <a:spcPts val="0"/>
                        </a:spcBef>
                        <a:spcAft>
                          <a:spcPts val="0"/>
                        </a:spcAft>
                        <a:buNone/>
                      </a:pPr>
                      <a:r>
                        <a:rPr lang="sv-SE"/>
                        <a:t>1.0</a:t>
                      </a:r>
                      <a:endParaRPr/>
                    </a:p>
                  </a:txBody>
                  <a:tcPr marT="45725" marB="45725" marR="91450" marL="91450">
                    <a:solidFill>
                      <a:schemeClr val="accent5"/>
                    </a:solidFill>
                  </a:tcPr>
                </a:tc>
                <a:tc>
                  <a:txBody>
                    <a:bodyPr/>
                    <a:lstStyle/>
                    <a:p>
                      <a:pPr indent="0" lvl="0" marL="0" marR="0" rtl="0" algn="l">
                        <a:lnSpc>
                          <a:spcPct val="100000"/>
                        </a:lnSpc>
                        <a:spcBef>
                          <a:spcPts val="0"/>
                        </a:spcBef>
                        <a:spcAft>
                          <a:spcPts val="0"/>
                        </a:spcAft>
                        <a:buNone/>
                      </a:pPr>
                      <a:r>
                        <a:rPr lang="sv-SE"/>
                        <a:t>1.0</a:t>
                      </a:r>
                      <a:endParaRPr/>
                    </a:p>
                  </a:txBody>
                  <a:tcPr marT="45725" marB="45725" marR="91450" marL="91450"/>
                </a:tc>
                <a:tc>
                  <a:txBody>
                    <a:bodyPr/>
                    <a:lstStyle/>
                    <a:p>
                      <a:pPr indent="0" lvl="0" marL="0" marR="0" rtl="0" algn="l">
                        <a:lnSpc>
                          <a:spcPct val="100000"/>
                        </a:lnSpc>
                        <a:spcBef>
                          <a:spcPts val="0"/>
                        </a:spcBef>
                        <a:spcAft>
                          <a:spcPts val="0"/>
                        </a:spcAft>
                        <a:buNone/>
                      </a:pPr>
                      <a:r>
                        <a:rPr lang="sv-SE"/>
                        <a:t>1.0</a:t>
                      </a:r>
                      <a:endParaRPr/>
                    </a:p>
                  </a:txBody>
                  <a:tcPr marT="45725" marB="45725" marR="91450" marL="91450">
                    <a:solidFill>
                      <a:schemeClr val="accent5"/>
                    </a:solidFill>
                  </a:tcPr>
                </a:tc>
              </a:tr>
              <a:tr h="403625">
                <a:tc>
                  <a:txBody>
                    <a:bodyPr/>
                    <a:lstStyle/>
                    <a:p>
                      <a:pPr indent="0" lvl="0" marL="0" marR="0" rtl="0" algn="l">
                        <a:lnSpc>
                          <a:spcPct val="100000"/>
                        </a:lnSpc>
                        <a:spcBef>
                          <a:spcPts val="0"/>
                        </a:spcBef>
                        <a:spcAft>
                          <a:spcPts val="0"/>
                        </a:spcAft>
                        <a:buNone/>
                      </a:pPr>
                      <a:r>
                        <a:rPr lang="sv-SE"/>
                        <a:t>acute-nephritis</a:t>
                      </a:r>
                      <a:endParaRPr sz="1400" u="none" cap="none" strike="noStrike"/>
                    </a:p>
                  </a:txBody>
                  <a:tcPr marT="45725" marB="45725" marR="91450" marL="91450"/>
                </a:tc>
                <a:tc>
                  <a:txBody>
                    <a:bodyPr/>
                    <a:lstStyle/>
                    <a:p>
                      <a:pPr indent="0" lvl="0" marL="0" rtl="0" algn="l">
                        <a:spcBef>
                          <a:spcPts val="0"/>
                        </a:spcBef>
                        <a:spcAft>
                          <a:spcPts val="0"/>
                        </a:spcAft>
                        <a:buNone/>
                      </a:pPr>
                      <a:r>
                        <a:rPr lang="sv-SE"/>
                        <a:t>1.0</a:t>
                      </a:r>
                      <a:endParaRPr/>
                    </a:p>
                  </a:txBody>
                  <a:tcPr marT="45725" marB="45725" marR="91450" marL="91450"/>
                </a:tc>
                <a:tc>
                  <a:txBody>
                    <a:bodyPr/>
                    <a:lstStyle/>
                    <a:p>
                      <a:pPr indent="0" lvl="0" marL="0" rtl="0" algn="l">
                        <a:spcBef>
                          <a:spcPts val="0"/>
                        </a:spcBef>
                        <a:spcAft>
                          <a:spcPts val="0"/>
                        </a:spcAft>
                        <a:buNone/>
                      </a:pPr>
                      <a:r>
                        <a:rPr lang="sv-SE"/>
                        <a:t>1.0</a:t>
                      </a:r>
                      <a:endParaRPr/>
                    </a:p>
                  </a:txBody>
                  <a:tcPr marT="45725" marB="45725" marR="91450" marL="91450">
                    <a:solidFill>
                      <a:schemeClr val="accent5"/>
                    </a:solidFill>
                  </a:tcPr>
                </a:tc>
                <a:tc>
                  <a:txBody>
                    <a:bodyPr/>
                    <a:lstStyle/>
                    <a:p>
                      <a:pPr indent="0" lvl="0" marL="0" rtl="0" algn="l">
                        <a:spcBef>
                          <a:spcPts val="0"/>
                        </a:spcBef>
                        <a:spcAft>
                          <a:spcPts val="0"/>
                        </a:spcAft>
                        <a:buNone/>
                      </a:pPr>
                      <a:r>
                        <a:rPr lang="sv-SE"/>
                        <a:t>1.0</a:t>
                      </a:r>
                      <a:endParaRPr/>
                    </a:p>
                  </a:txBody>
                  <a:tcPr marT="45725" marB="45725" marR="91450" marL="91450"/>
                </a:tc>
                <a:tc>
                  <a:txBody>
                    <a:bodyPr/>
                    <a:lstStyle/>
                    <a:p>
                      <a:pPr indent="0" lvl="0" marL="0" rtl="0" algn="l">
                        <a:spcBef>
                          <a:spcPts val="0"/>
                        </a:spcBef>
                        <a:spcAft>
                          <a:spcPts val="0"/>
                        </a:spcAft>
                        <a:buNone/>
                      </a:pPr>
                      <a:r>
                        <a:rPr lang="sv-SE"/>
                        <a:t>1.0</a:t>
                      </a:r>
                      <a:endParaRPr/>
                    </a:p>
                  </a:txBody>
                  <a:tcPr marT="45725" marB="45725" marR="91450" marL="91450">
                    <a:solidFill>
                      <a:schemeClr val="accent5"/>
                    </a:solidFill>
                  </a:tcPr>
                </a:tc>
                <a:tc>
                  <a:txBody>
                    <a:bodyPr/>
                    <a:lstStyle/>
                    <a:p>
                      <a:pPr indent="0" lvl="0" marL="0" marR="0" rtl="0" algn="l">
                        <a:lnSpc>
                          <a:spcPct val="100000"/>
                        </a:lnSpc>
                        <a:spcBef>
                          <a:spcPts val="0"/>
                        </a:spcBef>
                        <a:spcAft>
                          <a:spcPts val="0"/>
                        </a:spcAft>
                        <a:buNone/>
                      </a:pPr>
                      <a:r>
                        <a:rPr lang="sv-SE"/>
                        <a:t>1,0</a:t>
                      </a:r>
                      <a:endParaRPr/>
                    </a:p>
                  </a:txBody>
                  <a:tcPr marT="45725" marB="45725" marR="91450" marL="91450"/>
                </a:tc>
                <a:tc>
                  <a:txBody>
                    <a:bodyPr/>
                    <a:lstStyle/>
                    <a:p>
                      <a:pPr indent="0" lvl="0" marL="0" marR="0" rtl="0" algn="l">
                        <a:lnSpc>
                          <a:spcPct val="100000"/>
                        </a:lnSpc>
                        <a:spcBef>
                          <a:spcPts val="0"/>
                        </a:spcBef>
                        <a:spcAft>
                          <a:spcPts val="0"/>
                        </a:spcAft>
                        <a:buNone/>
                      </a:pPr>
                      <a:r>
                        <a:rPr lang="sv-SE"/>
                        <a:t>1.0</a:t>
                      </a:r>
                      <a:endParaRPr/>
                    </a:p>
                  </a:txBody>
                  <a:tcPr marT="45725" marB="45725" marR="91450" marL="91450">
                    <a:solidFill>
                      <a:schemeClr val="accent5"/>
                    </a:solidFill>
                  </a:tcPr>
                </a:tc>
              </a:tr>
              <a:tr h="403625">
                <a:tc>
                  <a:txBody>
                    <a:bodyPr/>
                    <a:lstStyle/>
                    <a:p>
                      <a:pPr indent="0" lvl="0" marL="0" marR="0" rtl="0" algn="l">
                        <a:lnSpc>
                          <a:spcPct val="100000"/>
                        </a:lnSpc>
                        <a:spcBef>
                          <a:spcPts val="0"/>
                        </a:spcBef>
                        <a:spcAft>
                          <a:spcPts val="0"/>
                        </a:spcAft>
                        <a:buNone/>
                      </a:pPr>
                      <a:r>
                        <a:rPr lang="sv-SE"/>
                        <a:t>fertility</a:t>
                      </a:r>
                      <a:endParaRPr sz="1400" u="none" cap="none" strike="noStrike"/>
                    </a:p>
                  </a:txBody>
                  <a:tcPr marT="45725" marB="45725" marR="91450" marL="91450"/>
                </a:tc>
                <a:tc>
                  <a:txBody>
                    <a:bodyPr/>
                    <a:lstStyle/>
                    <a:p>
                      <a:pPr indent="0" lvl="0" marL="0" rtl="0" algn="l">
                        <a:spcBef>
                          <a:spcPts val="0"/>
                        </a:spcBef>
                        <a:spcAft>
                          <a:spcPts val="0"/>
                        </a:spcAft>
                        <a:buNone/>
                      </a:pPr>
                      <a:r>
                        <a:rPr lang="sv-SE"/>
                        <a:t>0.88</a:t>
                      </a:r>
                      <a:endParaRPr/>
                    </a:p>
                  </a:txBody>
                  <a:tcPr marT="45725" marB="45725" marR="91450" marL="91450"/>
                </a:tc>
                <a:tc>
                  <a:txBody>
                    <a:bodyPr/>
                    <a:lstStyle/>
                    <a:p>
                      <a:pPr indent="0" lvl="0" marL="0" rtl="0" algn="l">
                        <a:spcBef>
                          <a:spcPts val="0"/>
                        </a:spcBef>
                        <a:spcAft>
                          <a:spcPts val="0"/>
                        </a:spcAft>
                        <a:buNone/>
                      </a:pPr>
                      <a:r>
                        <a:rPr lang="sv-SE"/>
                        <a:t>0.88</a:t>
                      </a:r>
                      <a:endParaRPr/>
                    </a:p>
                  </a:txBody>
                  <a:tcPr marT="45725" marB="45725" marR="91450" marL="91450">
                    <a:solidFill>
                      <a:schemeClr val="accent5"/>
                    </a:solidFill>
                  </a:tcPr>
                </a:tc>
                <a:tc>
                  <a:txBody>
                    <a:bodyPr/>
                    <a:lstStyle/>
                    <a:p>
                      <a:pPr indent="0" lvl="0" marL="0" rtl="0" algn="l">
                        <a:spcBef>
                          <a:spcPts val="0"/>
                        </a:spcBef>
                        <a:spcAft>
                          <a:spcPts val="0"/>
                        </a:spcAft>
                        <a:buNone/>
                      </a:pPr>
                      <a:r>
                        <a:rPr lang="sv-SE"/>
                        <a:t>0.89</a:t>
                      </a:r>
                      <a:endParaRPr/>
                    </a:p>
                  </a:txBody>
                  <a:tcPr marT="45725" marB="45725" marR="91450" marL="91450"/>
                </a:tc>
                <a:tc>
                  <a:txBody>
                    <a:bodyPr/>
                    <a:lstStyle/>
                    <a:p>
                      <a:pPr indent="0" lvl="0" marL="0" rtl="0" algn="l">
                        <a:spcBef>
                          <a:spcPts val="0"/>
                        </a:spcBef>
                        <a:spcAft>
                          <a:spcPts val="0"/>
                        </a:spcAft>
                        <a:buNone/>
                      </a:pPr>
                      <a:r>
                        <a:rPr lang="sv-SE"/>
                        <a:t>0.88</a:t>
                      </a:r>
                      <a:endParaRPr/>
                    </a:p>
                  </a:txBody>
                  <a:tcPr marT="45725" marB="45725" marR="91450" marL="91450">
                    <a:solidFill>
                      <a:schemeClr val="accent5"/>
                    </a:solidFill>
                  </a:tcPr>
                </a:tc>
                <a:tc>
                  <a:txBody>
                    <a:bodyPr/>
                    <a:lstStyle/>
                    <a:p>
                      <a:pPr indent="0" lvl="0" marL="0" marR="0" rtl="0" algn="l">
                        <a:lnSpc>
                          <a:spcPct val="100000"/>
                        </a:lnSpc>
                        <a:spcBef>
                          <a:spcPts val="0"/>
                        </a:spcBef>
                        <a:spcAft>
                          <a:spcPts val="0"/>
                        </a:spcAft>
                        <a:buNone/>
                      </a:pPr>
                      <a:r>
                        <a:rPr lang="sv-SE"/>
                        <a:t>0.88</a:t>
                      </a:r>
                      <a:endParaRPr/>
                    </a:p>
                  </a:txBody>
                  <a:tcPr marT="45725" marB="45725" marR="91450" marL="91450"/>
                </a:tc>
                <a:tc>
                  <a:txBody>
                    <a:bodyPr/>
                    <a:lstStyle/>
                    <a:p>
                      <a:pPr indent="0" lvl="0" marL="0" marR="0" rtl="0" algn="l">
                        <a:lnSpc>
                          <a:spcPct val="100000"/>
                        </a:lnSpc>
                        <a:spcBef>
                          <a:spcPts val="0"/>
                        </a:spcBef>
                        <a:spcAft>
                          <a:spcPts val="0"/>
                        </a:spcAft>
                        <a:buNone/>
                      </a:pPr>
                      <a:r>
                        <a:rPr lang="sv-SE"/>
                        <a:t>0.88</a:t>
                      </a:r>
                      <a:endParaRPr/>
                    </a:p>
                  </a:txBody>
                  <a:tcPr marT="45725" marB="45725" marR="91450" marL="91450">
                    <a:solidFill>
                      <a:schemeClr val="accent5"/>
                    </a:solidFill>
                  </a:tcPr>
                </a:tc>
              </a:tr>
              <a:tr h="403625">
                <a:tc>
                  <a:txBody>
                    <a:bodyPr/>
                    <a:lstStyle/>
                    <a:p>
                      <a:pPr indent="0" lvl="0" marL="0" marR="0" rtl="0" algn="l">
                        <a:lnSpc>
                          <a:spcPct val="100000"/>
                        </a:lnSpc>
                        <a:spcBef>
                          <a:spcPts val="0"/>
                        </a:spcBef>
                        <a:spcAft>
                          <a:spcPts val="0"/>
                        </a:spcAft>
                        <a:buNone/>
                      </a:pPr>
                      <a:r>
                        <a:rPr lang="sv-SE"/>
                        <a:t>ilpd-indian-liver</a:t>
                      </a:r>
                      <a:endParaRPr sz="1400" u="none" cap="none" strike="noStrike"/>
                    </a:p>
                  </a:txBody>
                  <a:tcPr marT="45725" marB="45725" marR="91450" marL="91450"/>
                </a:tc>
                <a:tc>
                  <a:txBody>
                    <a:bodyPr/>
                    <a:lstStyle/>
                    <a:p>
                      <a:pPr indent="0" lvl="0" marL="0" rtl="0" algn="l">
                        <a:spcBef>
                          <a:spcPts val="0"/>
                        </a:spcBef>
                        <a:spcAft>
                          <a:spcPts val="0"/>
                        </a:spcAft>
                        <a:buNone/>
                      </a:pPr>
                      <a:r>
                        <a:rPr lang="sv-SE"/>
                        <a:t>0.6535</a:t>
                      </a:r>
                      <a:endParaRPr/>
                    </a:p>
                  </a:txBody>
                  <a:tcPr marT="45725" marB="45725" marR="91450" marL="91450"/>
                </a:tc>
                <a:tc>
                  <a:txBody>
                    <a:bodyPr/>
                    <a:lstStyle/>
                    <a:p>
                      <a:pPr indent="0" lvl="0" marL="0" rtl="0" algn="l">
                        <a:spcBef>
                          <a:spcPts val="0"/>
                        </a:spcBef>
                        <a:spcAft>
                          <a:spcPts val="0"/>
                        </a:spcAft>
                        <a:buNone/>
                      </a:pPr>
                      <a:r>
                        <a:rPr lang="sv-SE"/>
                        <a:t>0.71</a:t>
                      </a:r>
                      <a:endParaRPr/>
                    </a:p>
                  </a:txBody>
                  <a:tcPr marT="45725" marB="45725" marR="91450" marL="91450">
                    <a:solidFill>
                      <a:schemeClr val="accent5"/>
                    </a:solidFill>
                  </a:tcPr>
                </a:tc>
                <a:tc>
                  <a:txBody>
                    <a:bodyPr/>
                    <a:lstStyle/>
                    <a:p>
                      <a:pPr indent="0" lvl="0" marL="0" rtl="0" algn="l">
                        <a:spcBef>
                          <a:spcPts val="0"/>
                        </a:spcBef>
                        <a:spcAft>
                          <a:spcPts val="0"/>
                        </a:spcAft>
                        <a:buNone/>
                      </a:pPr>
                      <a:r>
                        <a:rPr lang="sv-SE"/>
                        <a:t>0.7066</a:t>
                      </a:r>
                      <a:endParaRPr/>
                    </a:p>
                  </a:txBody>
                  <a:tcPr marT="45725" marB="45725" marR="91450" marL="91450"/>
                </a:tc>
                <a:tc>
                  <a:txBody>
                    <a:bodyPr/>
                    <a:lstStyle/>
                    <a:p>
                      <a:pPr indent="0" lvl="0" marL="0" rtl="0" algn="l">
                        <a:spcBef>
                          <a:spcPts val="0"/>
                        </a:spcBef>
                        <a:spcAft>
                          <a:spcPts val="0"/>
                        </a:spcAft>
                        <a:buNone/>
                      </a:pPr>
                      <a:r>
                        <a:rPr lang="sv-SE"/>
                        <a:t>0.6840</a:t>
                      </a:r>
                      <a:endParaRPr/>
                    </a:p>
                  </a:txBody>
                  <a:tcPr marT="45725" marB="45725" marR="91450" marL="91450">
                    <a:solidFill>
                      <a:schemeClr val="accent5"/>
                    </a:solidFill>
                  </a:tcPr>
                </a:tc>
                <a:tc>
                  <a:txBody>
                    <a:bodyPr/>
                    <a:lstStyle/>
                    <a:p>
                      <a:pPr indent="0" lvl="0" marL="0" marR="0" rtl="0" algn="l">
                        <a:lnSpc>
                          <a:spcPct val="100000"/>
                        </a:lnSpc>
                        <a:spcBef>
                          <a:spcPts val="0"/>
                        </a:spcBef>
                        <a:spcAft>
                          <a:spcPts val="0"/>
                        </a:spcAft>
                        <a:buNone/>
                      </a:pPr>
                      <a:r>
                        <a:rPr lang="sv-SE"/>
                        <a:t>0.7135</a:t>
                      </a:r>
                      <a:endParaRPr/>
                    </a:p>
                  </a:txBody>
                  <a:tcPr marT="45725" marB="45725" marR="91450" marL="91450"/>
                </a:tc>
                <a:tc>
                  <a:txBody>
                    <a:bodyPr/>
                    <a:lstStyle/>
                    <a:p>
                      <a:pPr indent="0" lvl="0" marL="0" marR="0" rtl="0" algn="l">
                        <a:lnSpc>
                          <a:spcPct val="100000"/>
                        </a:lnSpc>
                        <a:spcBef>
                          <a:spcPts val="0"/>
                        </a:spcBef>
                        <a:spcAft>
                          <a:spcPts val="0"/>
                        </a:spcAft>
                        <a:buNone/>
                      </a:pPr>
                      <a:r>
                        <a:rPr lang="sv-SE"/>
                        <a:t>0.711</a:t>
                      </a:r>
                      <a:endParaRPr/>
                    </a:p>
                  </a:txBody>
                  <a:tcPr marT="45725" marB="45725" marR="91450" marL="91450">
                    <a:solidFill>
                      <a:schemeClr val="accent5"/>
                    </a:solidFill>
                  </a:tcPr>
                </a:tc>
              </a:tr>
            </a:tbl>
          </a:graphicData>
        </a:graphic>
      </p:graphicFrame>
      <p:sp>
        <p:nvSpPr>
          <p:cNvPr id="317" name="Google Shape;317;g32216207c20_0_137"/>
          <p:cNvSpPr txBox="1"/>
          <p:nvPr/>
        </p:nvSpPr>
        <p:spPr>
          <a:xfrm>
            <a:off x="713025" y="5960250"/>
            <a:ext cx="112221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SE" sz="2400">
                <a:solidFill>
                  <a:schemeClr val="dk1"/>
                </a:solidFill>
              </a:rPr>
              <a:t>*parallel rf implemented in R with caret achieved the best result in the paper</a:t>
            </a:r>
            <a:endParaRPr sz="2400">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g32216207c20_0_23"/>
          <p:cNvSpPr txBox="1"/>
          <p:nvPr>
            <p:ph type="title"/>
          </p:nvPr>
        </p:nvSpPr>
        <p:spPr>
          <a:xfrm>
            <a:off x="557963" y="260350"/>
            <a:ext cx="9138600" cy="936600"/>
          </a:xfrm>
          <a:prstGeom prst="rect">
            <a:avLst/>
          </a:prstGeom>
        </p:spPr>
        <p:txBody>
          <a:bodyPr anchorCtr="0" anchor="ctr" bIns="45700" lIns="0" spcFirstLastPara="1" rIns="91425" wrap="square" tIns="45700">
            <a:normAutofit/>
          </a:bodyPr>
          <a:lstStyle/>
          <a:p>
            <a:pPr indent="0" lvl="0" marL="0" rtl="0" algn="l">
              <a:spcBef>
                <a:spcPts val="0"/>
              </a:spcBef>
              <a:spcAft>
                <a:spcPts val="0"/>
              </a:spcAft>
              <a:buNone/>
            </a:pPr>
            <a:r>
              <a:rPr lang="sv-SE"/>
              <a:t>Agenda</a:t>
            </a:r>
            <a:endParaRPr/>
          </a:p>
        </p:txBody>
      </p:sp>
      <p:sp>
        <p:nvSpPr>
          <p:cNvPr id="178" name="Google Shape;178;g32216207c20_0_23"/>
          <p:cNvSpPr txBox="1"/>
          <p:nvPr>
            <p:ph idx="1" type="body"/>
          </p:nvPr>
        </p:nvSpPr>
        <p:spPr>
          <a:xfrm>
            <a:off x="557619" y="1275589"/>
            <a:ext cx="5469000" cy="4961700"/>
          </a:xfrm>
          <a:prstGeom prst="rect">
            <a:avLst/>
          </a:prstGeom>
        </p:spPr>
        <p:txBody>
          <a:bodyPr anchorCtr="0" anchor="t" bIns="45700" lIns="0" spcFirstLastPara="1" rIns="91425" wrap="square" tIns="45700">
            <a:normAutofit/>
          </a:bodyPr>
          <a:lstStyle/>
          <a:p>
            <a:pPr indent="-342900" lvl="0" marL="457200" rtl="0" algn="l">
              <a:spcBef>
                <a:spcPts val="1800"/>
              </a:spcBef>
              <a:spcAft>
                <a:spcPts val="0"/>
              </a:spcAft>
              <a:buSzPts val="1800"/>
              <a:buChar char="➢"/>
            </a:pPr>
            <a:r>
              <a:rPr lang="sv-SE"/>
              <a:t>Introduction</a:t>
            </a:r>
            <a:endParaRPr/>
          </a:p>
          <a:p>
            <a:pPr indent="-342900" lvl="0" marL="457200" rtl="0" algn="l">
              <a:spcBef>
                <a:spcPts val="0"/>
              </a:spcBef>
              <a:spcAft>
                <a:spcPts val="0"/>
              </a:spcAft>
              <a:buSzPts val="1800"/>
              <a:buChar char="➢"/>
            </a:pPr>
            <a:r>
              <a:rPr lang="sv-SE"/>
              <a:t>Datasets</a:t>
            </a:r>
            <a:endParaRPr/>
          </a:p>
          <a:p>
            <a:pPr indent="-342900" lvl="0" marL="457200" rtl="0" algn="l">
              <a:spcBef>
                <a:spcPts val="0"/>
              </a:spcBef>
              <a:spcAft>
                <a:spcPts val="0"/>
              </a:spcAft>
              <a:buSzPts val="1800"/>
              <a:buChar char="➢"/>
            </a:pPr>
            <a:r>
              <a:rPr lang="sv-SE"/>
              <a:t>K-fold </a:t>
            </a:r>
            <a:endParaRPr/>
          </a:p>
          <a:p>
            <a:pPr indent="-342900" lvl="0" marL="457200" rtl="0" algn="l">
              <a:spcBef>
                <a:spcPts val="0"/>
              </a:spcBef>
              <a:spcAft>
                <a:spcPts val="0"/>
              </a:spcAft>
              <a:buSzPts val="1800"/>
              <a:buChar char="➢"/>
            </a:pPr>
            <a:r>
              <a:rPr lang="sv-SE"/>
              <a:t>Preprocess</a:t>
            </a:r>
            <a:endParaRPr/>
          </a:p>
          <a:p>
            <a:pPr indent="-342900" lvl="0" marL="457200" rtl="0" algn="l">
              <a:spcBef>
                <a:spcPts val="0"/>
              </a:spcBef>
              <a:spcAft>
                <a:spcPts val="0"/>
              </a:spcAft>
              <a:buSzPts val="1800"/>
              <a:buChar char="➢"/>
            </a:pPr>
            <a:r>
              <a:rPr lang="sv-SE"/>
              <a:t>Models</a:t>
            </a:r>
            <a:endParaRPr/>
          </a:p>
          <a:p>
            <a:pPr indent="-342900" lvl="1" marL="914400" rtl="0" algn="l">
              <a:spcBef>
                <a:spcPts val="0"/>
              </a:spcBef>
              <a:spcAft>
                <a:spcPts val="0"/>
              </a:spcAft>
              <a:buSzPts val="1800"/>
              <a:buChar char="○"/>
            </a:pPr>
            <a:r>
              <a:rPr lang="sv-SE"/>
              <a:t>Supervised</a:t>
            </a:r>
            <a:endParaRPr/>
          </a:p>
          <a:p>
            <a:pPr indent="-342900" lvl="1" marL="914400" rtl="0" algn="l">
              <a:spcBef>
                <a:spcPts val="0"/>
              </a:spcBef>
              <a:spcAft>
                <a:spcPts val="0"/>
              </a:spcAft>
              <a:buSzPts val="1800"/>
              <a:buChar char="○"/>
            </a:pPr>
            <a:r>
              <a:rPr lang="sv-SE"/>
              <a:t>Unsupervised</a:t>
            </a:r>
            <a:endParaRPr/>
          </a:p>
          <a:p>
            <a:pPr indent="-342900" lvl="0" marL="457200" rtl="0" algn="l">
              <a:spcBef>
                <a:spcPts val="0"/>
              </a:spcBef>
              <a:spcAft>
                <a:spcPts val="0"/>
              </a:spcAft>
              <a:buSzPts val="1800"/>
              <a:buChar char="➢"/>
            </a:pPr>
            <a:r>
              <a:rPr lang="sv-SE"/>
              <a:t>Results</a:t>
            </a:r>
            <a:endParaRPr/>
          </a:p>
          <a:p>
            <a:pPr indent="-342900" lvl="0" marL="457200" rtl="0" algn="l">
              <a:spcBef>
                <a:spcPts val="0"/>
              </a:spcBef>
              <a:spcAft>
                <a:spcPts val="0"/>
              </a:spcAft>
              <a:buSzPts val="1800"/>
              <a:buChar char="➢"/>
            </a:pPr>
            <a:r>
              <a:rPr lang="sv-SE"/>
              <a:t>Summary</a:t>
            </a:r>
            <a:endParaRPr/>
          </a:p>
        </p:txBody>
      </p:sp>
      <p:sp>
        <p:nvSpPr>
          <p:cNvPr id="179" name="Google Shape;179;g32216207c20_0_23"/>
          <p:cNvSpPr txBox="1"/>
          <p:nvPr>
            <p:ph idx="12" type="sldNum"/>
          </p:nvPr>
        </p:nvSpPr>
        <p:spPr>
          <a:xfrm>
            <a:off x="11641138" y="6508749"/>
            <a:ext cx="550800" cy="3651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Clr>
                <a:srgbClr val="000000"/>
              </a:buClr>
              <a:buSzPts val="900"/>
              <a:buFont typeface="Arial"/>
              <a:buNone/>
            </a:pPr>
            <a:fld id="{00000000-1234-1234-1234-123412341234}" type="slidenum">
              <a:rPr lang="sv-SE"/>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g32216207c20_0_145"/>
          <p:cNvSpPr txBox="1"/>
          <p:nvPr>
            <p:ph type="title"/>
          </p:nvPr>
        </p:nvSpPr>
        <p:spPr>
          <a:xfrm>
            <a:off x="550863" y="0"/>
            <a:ext cx="9138600" cy="936600"/>
          </a:xfrm>
          <a:prstGeom prst="rect">
            <a:avLst/>
          </a:prstGeom>
          <a:noFill/>
          <a:ln>
            <a:noFill/>
          </a:ln>
        </p:spPr>
        <p:txBody>
          <a:bodyPr anchorCtr="0" anchor="ctr" bIns="45700" lIns="0" spcFirstLastPara="1" rIns="91425" wrap="square" tIns="45700">
            <a:normAutofit/>
          </a:bodyPr>
          <a:lstStyle/>
          <a:p>
            <a:pPr indent="0" lvl="0" marL="0" rtl="0" algn="l">
              <a:spcBef>
                <a:spcPts val="0"/>
              </a:spcBef>
              <a:spcAft>
                <a:spcPts val="0"/>
              </a:spcAft>
              <a:buNone/>
            </a:pPr>
            <a:r>
              <a:rPr lang="sv-SE"/>
              <a:t>Compare with the paper’s result - continued table</a:t>
            </a:r>
            <a:endParaRPr/>
          </a:p>
        </p:txBody>
      </p:sp>
      <p:sp>
        <p:nvSpPr>
          <p:cNvPr id="324" name="Google Shape;324;g32216207c20_0_145"/>
          <p:cNvSpPr txBox="1"/>
          <p:nvPr>
            <p:ph idx="12" type="sldNum"/>
          </p:nvPr>
        </p:nvSpPr>
        <p:spPr>
          <a:xfrm>
            <a:off x="11641138" y="6508749"/>
            <a:ext cx="550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900"/>
              <a:buNone/>
            </a:pPr>
            <a:fld id="{00000000-1234-1234-1234-123412341234}" type="slidenum">
              <a:rPr lang="sv-SE"/>
              <a:t>‹#›</a:t>
            </a:fld>
            <a:endParaRPr/>
          </a:p>
        </p:txBody>
      </p:sp>
      <p:graphicFrame>
        <p:nvGraphicFramePr>
          <p:cNvPr id="325" name="Google Shape;325;g32216207c20_0_145"/>
          <p:cNvGraphicFramePr/>
          <p:nvPr/>
        </p:nvGraphicFramePr>
        <p:xfrm>
          <a:off x="713013" y="936596"/>
          <a:ext cx="3000000" cy="3000000"/>
        </p:xfrm>
        <a:graphic>
          <a:graphicData uri="http://schemas.openxmlformats.org/drawingml/2006/table">
            <a:tbl>
              <a:tblPr bandRow="1" firstRow="1">
                <a:noFill/>
                <a:tableStyleId>{3BE11C03-DC97-4BDB-9CE6-A62E0E2C838F}</a:tableStyleId>
              </a:tblPr>
              <a:tblGrid>
                <a:gridCol w="1305525"/>
                <a:gridCol w="1305525"/>
                <a:gridCol w="1305525"/>
                <a:gridCol w="1305525"/>
                <a:gridCol w="1305525"/>
                <a:gridCol w="1305525"/>
                <a:gridCol w="1305525"/>
              </a:tblGrid>
              <a:tr h="294850">
                <a:tc>
                  <a:txBody>
                    <a:bodyPr/>
                    <a:lstStyle/>
                    <a:p>
                      <a:pPr indent="0" lvl="0" marL="0" marR="0" rtl="0" algn="l">
                        <a:lnSpc>
                          <a:spcPct val="100000"/>
                        </a:lnSpc>
                        <a:spcBef>
                          <a:spcPts val="0"/>
                        </a:spcBef>
                        <a:spcAft>
                          <a:spcPts val="0"/>
                        </a:spcAft>
                        <a:buNone/>
                      </a:pPr>
                      <a:r>
                        <a:rPr lang="sv-SE" sz="1400" u="none" cap="none" strike="noStrike"/>
                        <a:t>Data set </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None/>
                      </a:pPr>
                      <a:r>
                        <a:rPr lang="sv-SE"/>
                        <a:t>KNN</a:t>
                      </a:r>
                      <a:endParaRPr/>
                    </a:p>
                  </a:txBody>
                  <a:tcPr marT="45725" marB="45725" marR="91450" marL="91450"/>
                </a:tc>
                <a:tc>
                  <a:txBody>
                    <a:bodyPr/>
                    <a:lstStyle/>
                    <a:p>
                      <a:pPr indent="0" lvl="0" marL="0" marR="0" rtl="0" algn="l">
                        <a:lnSpc>
                          <a:spcPct val="100000"/>
                        </a:lnSpc>
                        <a:spcBef>
                          <a:spcPts val="0"/>
                        </a:spcBef>
                        <a:spcAft>
                          <a:spcPts val="0"/>
                        </a:spcAft>
                        <a:buNone/>
                      </a:pPr>
                      <a:r>
                        <a:rPr lang="sv-SE"/>
                        <a:t>KNN_caret</a:t>
                      </a:r>
                      <a:endParaRPr sz="1400" u="none" cap="none" strike="noStrike"/>
                    </a:p>
                  </a:txBody>
                  <a:tcPr marT="45725" marB="45725" marR="91450" marL="91450">
                    <a:solidFill>
                      <a:schemeClr val="accent5"/>
                    </a:solidFill>
                  </a:tcPr>
                </a:tc>
                <a:tc>
                  <a:txBody>
                    <a:bodyPr/>
                    <a:lstStyle/>
                    <a:p>
                      <a:pPr indent="0" lvl="0" marL="0" marR="0" rtl="0" algn="l">
                        <a:lnSpc>
                          <a:spcPct val="100000"/>
                        </a:lnSpc>
                        <a:spcBef>
                          <a:spcPts val="0"/>
                        </a:spcBef>
                        <a:spcAft>
                          <a:spcPts val="0"/>
                        </a:spcAft>
                        <a:buNone/>
                      </a:pPr>
                      <a:r>
                        <a:rPr lang="sv-SE"/>
                        <a:t>RF</a:t>
                      </a:r>
                      <a:endParaRPr/>
                    </a:p>
                  </a:txBody>
                  <a:tcPr marT="45725" marB="45725" marR="91450" marL="91450"/>
                </a:tc>
                <a:tc>
                  <a:txBody>
                    <a:bodyPr/>
                    <a:lstStyle/>
                    <a:p>
                      <a:pPr indent="0" lvl="0" marL="0" marR="0" rtl="0" algn="l">
                        <a:lnSpc>
                          <a:spcPct val="100000"/>
                        </a:lnSpc>
                        <a:spcBef>
                          <a:spcPts val="0"/>
                        </a:spcBef>
                        <a:spcAft>
                          <a:spcPts val="0"/>
                        </a:spcAft>
                        <a:buNone/>
                      </a:pPr>
                      <a:r>
                        <a:rPr lang="sv-SE"/>
                        <a:t>parallel RF*</a:t>
                      </a:r>
                      <a:endParaRPr/>
                    </a:p>
                  </a:txBody>
                  <a:tcPr marT="45725" marB="45725" marR="91450" marL="91450">
                    <a:solidFill>
                      <a:schemeClr val="accent5"/>
                    </a:solidFill>
                  </a:tcPr>
                </a:tc>
                <a:tc>
                  <a:txBody>
                    <a:bodyPr/>
                    <a:lstStyle/>
                    <a:p>
                      <a:pPr indent="0" lvl="0" marL="0" marR="0" rtl="0" algn="l">
                        <a:lnSpc>
                          <a:spcPct val="100000"/>
                        </a:lnSpc>
                        <a:spcBef>
                          <a:spcPts val="0"/>
                        </a:spcBef>
                        <a:spcAft>
                          <a:spcPts val="0"/>
                        </a:spcAft>
                        <a:buNone/>
                      </a:pPr>
                      <a:r>
                        <a:rPr lang="sv-SE"/>
                        <a:t>SVC</a:t>
                      </a:r>
                      <a:endParaRPr/>
                    </a:p>
                  </a:txBody>
                  <a:tcPr marT="45725" marB="45725" marR="91450" marL="91450"/>
                </a:tc>
                <a:tc>
                  <a:txBody>
                    <a:bodyPr/>
                    <a:lstStyle/>
                    <a:p>
                      <a:pPr indent="0" lvl="0" marL="0" marR="0" rtl="0" algn="l">
                        <a:lnSpc>
                          <a:spcPct val="100000"/>
                        </a:lnSpc>
                        <a:spcBef>
                          <a:spcPts val="0"/>
                        </a:spcBef>
                        <a:spcAft>
                          <a:spcPts val="0"/>
                        </a:spcAft>
                        <a:buNone/>
                      </a:pPr>
                      <a:r>
                        <a:rPr lang="sv-SE"/>
                        <a:t>SVC</a:t>
                      </a:r>
                      <a:endParaRPr/>
                    </a:p>
                  </a:txBody>
                  <a:tcPr marT="45725" marB="45725" marR="91450" marL="91450">
                    <a:solidFill>
                      <a:schemeClr val="accent5"/>
                    </a:solidFill>
                  </a:tcPr>
                </a:tc>
              </a:tr>
              <a:tr h="403625">
                <a:tc>
                  <a:txBody>
                    <a:bodyPr/>
                    <a:lstStyle/>
                    <a:p>
                      <a:pPr indent="0" lvl="0" marL="0" marR="0" rtl="0" algn="l">
                        <a:lnSpc>
                          <a:spcPct val="100000"/>
                        </a:lnSpc>
                        <a:spcBef>
                          <a:spcPts val="0"/>
                        </a:spcBef>
                        <a:spcAft>
                          <a:spcPts val="0"/>
                        </a:spcAft>
                        <a:buNone/>
                      </a:pPr>
                      <a:r>
                        <a:rPr lang="sv-SE"/>
                        <a:t>breast cancer</a:t>
                      </a:r>
                      <a:endParaRPr sz="1400" u="none" cap="none" strike="noStrike"/>
                    </a:p>
                  </a:txBody>
                  <a:tcPr marT="45725" marB="45725" marR="91450" marL="91450"/>
                </a:tc>
                <a:tc>
                  <a:txBody>
                    <a:bodyPr/>
                    <a:lstStyle/>
                    <a:p>
                      <a:pPr indent="0" lvl="0" marL="0" rtl="0" algn="l">
                        <a:spcBef>
                          <a:spcPts val="0"/>
                        </a:spcBef>
                        <a:spcAft>
                          <a:spcPts val="0"/>
                        </a:spcAft>
                        <a:buNone/>
                      </a:pPr>
                      <a:r>
                        <a:rPr lang="sv-SE"/>
                        <a:t>0.7169</a:t>
                      </a:r>
                      <a:endParaRPr/>
                    </a:p>
                  </a:txBody>
                  <a:tcPr marT="45725" marB="45725" marR="91450" marL="91450"/>
                </a:tc>
                <a:tc>
                  <a:txBody>
                    <a:bodyPr/>
                    <a:lstStyle/>
                    <a:p>
                      <a:pPr indent="0" lvl="0" marL="0" rtl="0" algn="l">
                        <a:spcBef>
                          <a:spcPts val="0"/>
                        </a:spcBef>
                        <a:spcAft>
                          <a:spcPts val="0"/>
                        </a:spcAft>
                        <a:buNone/>
                      </a:pPr>
                      <a:r>
                        <a:rPr lang="sv-SE"/>
                        <a:t>0.7480</a:t>
                      </a:r>
                      <a:endParaRPr/>
                    </a:p>
                  </a:txBody>
                  <a:tcPr marT="45725" marB="45725" marR="91450" marL="91450">
                    <a:solidFill>
                      <a:schemeClr val="accent5"/>
                    </a:solidFill>
                  </a:tcPr>
                </a:tc>
                <a:tc>
                  <a:txBody>
                    <a:bodyPr/>
                    <a:lstStyle/>
                    <a:p>
                      <a:pPr indent="0" lvl="0" marL="0" marR="0" rtl="0" algn="l">
                        <a:lnSpc>
                          <a:spcPct val="100000"/>
                        </a:lnSpc>
                        <a:spcBef>
                          <a:spcPts val="0"/>
                        </a:spcBef>
                        <a:spcAft>
                          <a:spcPts val="0"/>
                        </a:spcAft>
                        <a:buNone/>
                      </a:pPr>
                      <a:r>
                        <a:rPr lang="sv-SE"/>
                        <a:t>0.6992</a:t>
                      </a:r>
                      <a:endParaRPr/>
                    </a:p>
                  </a:txBody>
                  <a:tcPr marT="45725" marB="45725" marR="91450" marL="91450"/>
                </a:tc>
                <a:tc>
                  <a:txBody>
                    <a:bodyPr/>
                    <a:lstStyle/>
                    <a:p>
                      <a:pPr indent="0" lvl="0" marL="0" marR="0" rtl="0" algn="l">
                        <a:lnSpc>
                          <a:spcPct val="100000"/>
                        </a:lnSpc>
                        <a:spcBef>
                          <a:spcPts val="0"/>
                        </a:spcBef>
                        <a:spcAft>
                          <a:spcPts val="0"/>
                        </a:spcAft>
                        <a:buNone/>
                      </a:pPr>
                      <a:r>
                        <a:rPr lang="sv-SE"/>
                        <a:t>0.7310</a:t>
                      </a:r>
                      <a:endParaRPr/>
                    </a:p>
                  </a:txBody>
                  <a:tcPr marT="45725" marB="45725" marR="91450" marL="91450">
                    <a:solidFill>
                      <a:schemeClr val="accent5"/>
                    </a:solidFill>
                  </a:tcPr>
                </a:tc>
                <a:tc>
                  <a:txBody>
                    <a:bodyPr/>
                    <a:lstStyle/>
                    <a:p>
                      <a:pPr indent="0" lvl="0" marL="0" marR="0" rtl="0" algn="l">
                        <a:lnSpc>
                          <a:spcPct val="100000"/>
                        </a:lnSpc>
                        <a:spcBef>
                          <a:spcPts val="0"/>
                        </a:spcBef>
                        <a:spcAft>
                          <a:spcPts val="0"/>
                        </a:spcAft>
                        <a:buNone/>
                      </a:pPr>
                      <a:r>
                        <a:rPr lang="sv-SE"/>
                        <a:t>0.7448</a:t>
                      </a:r>
                      <a:endParaRPr/>
                    </a:p>
                  </a:txBody>
                  <a:tcPr marT="45725" marB="45725" marR="91450" marL="91450"/>
                </a:tc>
                <a:tc>
                  <a:txBody>
                    <a:bodyPr/>
                    <a:lstStyle/>
                    <a:p>
                      <a:pPr indent="0" lvl="0" marL="0" marR="0" rtl="0" algn="l">
                        <a:lnSpc>
                          <a:spcPct val="100000"/>
                        </a:lnSpc>
                        <a:spcBef>
                          <a:spcPts val="0"/>
                        </a:spcBef>
                        <a:spcAft>
                          <a:spcPts val="0"/>
                        </a:spcAft>
                        <a:buNone/>
                      </a:pPr>
                      <a:r>
                        <a:rPr lang="sv-SE"/>
                        <a:t>0.75</a:t>
                      </a:r>
                      <a:endParaRPr/>
                    </a:p>
                  </a:txBody>
                  <a:tcPr marT="45725" marB="45725" marR="91450" marL="91450">
                    <a:solidFill>
                      <a:schemeClr val="accent5"/>
                    </a:solidFill>
                  </a:tcPr>
                </a:tc>
              </a:tr>
              <a:tr h="403625">
                <a:tc>
                  <a:txBody>
                    <a:bodyPr/>
                    <a:lstStyle/>
                    <a:p>
                      <a:pPr indent="0" lvl="0" marL="0" marR="0" rtl="0" algn="l">
                        <a:lnSpc>
                          <a:spcPct val="100000"/>
                        </a:lnSpc>
                        <a:spcBef>
                          <a:spcPts val="0"/>
                        </a:spcBef>
                        <a:spcAft>
                          <a:spcPts val="0"/>
                        </a:spcAft>
                        <a:buNone/>
                      </a:pPr>
                      <a:r>
                        <a:rPr lang="sv-SE"/>
                        <a:t>balloons</a:t>
                      </a:r>
                      <a:endParaRPr sz="1400" u="none" cap="none" strike="noStrike"/>
                    </a:p>
                  </a:txBody>
                  <a:tcPr marT="45725" marB="45725" marR="91450" marL="91450"/>
                </a:tc>
                <a:tc>
                  <a:txBody>
                    <a:bodyPr/>
                    <a:lstStyle/>
                    <a:p>
                      <a:pPr indent="0" lvl="0" marL="0" rtl="0" algn="l">
                        <a:spcBef>
                          <a:spcPts val="0"/>
                        </a:spcBef>
                        <a:spcAft>
                          <a:spcPts val="0"/>
                        </a:spcAft>
                        <a:buNone/>
                      </a:pPr>
                      <a:r>
                        <a:rPr lang="sv-SE"/>
                        <a:t>0.6875</a:t>
                      </a:r>
                      <a:endParaRPr/>
                    </a:p>
                  </a:txBody>
                  <a:tcPr marT="45725" marB="45725" marR="91450" marL="91450"/>
                </a:tc>
                <a:tc>
                  <a:txBody>
                    <a:bodyPr/>
                    <a:lstStyle/>
                    <a:p>
                      <a:pPr indent="0" lvl="0" marL="0" rtl="0" algn="l">
                        <a:spcBef>
                          <a:spcPts val="0"/>
                        </a:spcBef>
                        <a:spcAft>
                          <a:spcPts val="0"/>
                        </a:spcAft>
                        <a:buNone/>
                      </a:pPr>
                      <a:r>
                        <a:rPr lang="sv-SE"/>
                        <a:t>0.5670</a:t>
                      </a:r>
                      <a:endParaRPr/>
                    </a:p>
                  </a:txBody>
                  <a:tcPr marT="45725" marB="45725" marR="91450" marL="91450">
                    <a:solidFill>
                      <a:schemeClr val="accent5"/>
                    </a:solidFill>
                  </a:tcPr>
                </a:tc>
                <a:tc>
                  <a:txBody>
                    <a:bodyPr/>
                    <a:lstStyle/>
                    <a:p>
                      <a:pPr indent="0" lvl="0" marL="0" marR="0" rtl="0" algn="l">
                        <a:lnSpc>
                          <a:spcPct val="100000"/>
                        </a:lnSpc>
                        <a:spcBef>
                          <a:spcPts val="0"/>
                        </a:spcBef>
                        <a:spcAft>
                          <a:spcPts val="0"/>
                        </a:spcAft>
                        <a:buNone/>
                      </a:pPr>
                      <a:r>
                        <a:rPr lang="sv-SE"/>
                        <a:t>0.625</a:t>
                      </a:r>
                      <a:endParaRPr/>
                    </a:p>
                  </a:txBody>
                  <a:tcPr marT="45725" marB="45725" marR="91450" marL="91450"/>
                </a:tc>
                <a:tc>
                  <a:txBody>
                    <a:bodyPr/>
                    <a:lstStyle/>
                    <a:p>
                      <a:pPr indent="0" lvl="0" marL="0" marR="0" rtl="0" algn="l">
                        <a:lnSpc>
                          <a:spcPct val="100000"/>
                        </a:lnSpc>
                        <a:spcBef>
                          <a:spcPts val="0"/>
                        </a:spcBef>
                        <a:spcAft>
                          <a:spcPts val="0"/>
                        </a:spcAft>
                        <a:buNone/>
                      </a:pPr>
                      <a:r>
                        <a:rPr lang="sv-SE"/>
                        <a:t>0.6670</a:t>
                      </a:r>
                      <a:endParaRPr/>
                    </a:p>
                  </a:txBody>
                  <a:tcPr marT="45725" marB="45725" marR="91450" marL="91450">
                    <a:solidFill>
                      <a:schemeClr val="accent5"/>
                    </a:solidFill>
                  </a:tcPr>
                </a:tc>
                <a:tc>
                  <a:txBody>
                    <a:bodyPr/>
                    <a:lstStyle/>
                    <a:p>
                      <a:pPr indent="0" lvl="0" marL="0" marR="0" rtl="0" algn="l">
                        <a:lnSpc>
                          <a:spcPct val="100000"/>
                        </a:lnSpc>
                        <a:spcBef>
                          <a:spcPts val="0"/>
                        </a:spcBef>
                        <a:spcAft>
                          <a:spcPts val="0"/>
                        </a:spcAft>
                        <a:buNone/>
                      </a:pPr>
                      <a:r>
                        <a:rPr lang="sv-SE"/>
                        <a:t>0.625</a:t>
                      </a:r>
                      <a:endParaRPr/>
                    </a:p>
                  </a:txBody>
                  <a:tcPr marT="45725" marB="45725" marR="91450" marL="91450"/>
                </a:tc>
                <a:tc>
                  <a:txBody>
                    <a:bodyPr/>
                    <a:lstStyle/>
                    <a:p>
                      <a:pPr indent="0" lvl="0" marL="0" marR="0" rtl="0" algn="l">
                        <a:lnSpc>
                          <a:spcPct val="100000"/>
                        </a:lnSpc>
                        <a:spcBef>
                          <a:spcPts val="0"/>
                        </a:spcBef>
                        <a:spcAft>
                          <a:spcPts val="0"/>
                        </a:spcAft>
                        <a:buNone/>
                      </a:pPr>
                      <a:r>
                        <a:rPr lang="sv-SE"/>
                        <a:t>0.8120</a:t>
                      </a:r>
                      <a:endParaRPr/>
                    </a:p>
                  </a:txBody>
                  <a:tcPr marT="45725" marB="45725" marR="91450" marL="91450">
                    <a:solidFill>
                      <a:schemeClr val="accent5"/>
                    </a:solidFill>
                  </a:tcPr>
                </a:tc>
              </a:tr>
              <a:tr h="403625">
                <a:tc>
                  <a:txBody>
                    <a:bodyPr/>
                    <a:lstStyle/>
                    <a:p>
                      <a:pPr indent="0" lvl="0" marL="0" marR="0" rtl="0" algn="l">
                        <a:lnSpc>
                          <a:spcPct val="100000"/>
                        </a:lnSpc>
                        <a:spcBef>
                          <a:spcPts val="0"/>
                        </a:spcBef>
                        <a:spcAft>
                          <a:spcPts val="0"/>
                        </a:spcAft>
                        <a:buNone/>
                      </a:pPr>
                      <a:r>
                        <a:rPr lang="sv-SE"/>
                        <a:t>bc-wisc</a:t>
                      </a:r>
                      <a:endParaRPr sz="1400" u="none" cap="none" strike="noStrike"/>
                    </a:p>
                  </a:txBody>
                  <a:tcPr marT="45725" marB="45725" marR="91450" marL="91450"/>
                </a:tc>
                <a:tc>
                  <a:txBody>
                    <a:bodyPr/>
                    <a:lstStyle/>
                    <a:p>
                      <a:pPr indent="0" lvl="0" marL="0" rtl="0" algn="l">
                        <a:spcBef>
                          <a:spcPts val="0"/>
                        </a:spcBef>
                        <a:spcAft>
                          <a:spcPts val="0"/>
                        </a:spcAft>
                        <a:buNone/>
                      </a:pPr>
                      <a:r>
                        <a:rPr lang="sv-SE"/>
                        <a:t>0.9614</a:t>
                      </a:r>
                      <a:endParaRPr/>
                    </a:p>
                  </a:txBody>
                  <a:tcPr marT="45725" marB="45725" marR="91450" marL="91450"/>
                </a:tc>
                <a:tc>
                  <a:txBody>
                    <a:bodyPr/>
                    <a:lstStyle/>
                    <a:p>
                      <a:pPr indent="0" lvl="0" marL="0" rtl="0" algn="l">
                        <a:spcBef>
                          <a:spcPts val="0"/>
                        </a:spcBef>
                        <a:spcAft>
                          <a:spcPts val="0"/>
                        </a:spcAft>
                        <a:buNone/>
                      </a:pPr>
                      <a:r>
                        <a:rPr lang="sv-SE"/>
                        <a:t>0.9690</a:t>
                      </a:r>
                      <a:endParaRPr/>
                    </a:p>
                  </a:txBody>
                  <a:tcPr marT="45725" marB="45725" marR="91450" marL="91450">
                    <a:solidFill>
                      <a:schemeClr val="accent5"/>
                    </a:solidFill>
                  </a:tcPr>
                </a:tc>
                <a:tc>
                  <a:txBody>
                    <a:bodyPr/>
                    <a:lstStyle/>
                    <a:p>
                      <a:pPr indent="0" lvl="0" marL="0" marR="0" rtl="0" algn="l">
                        <a:lnSpc>
                          <a:spcPct val="100000"/>
                        </a:lnSpc>
                        <a:spcBef>
                          <a:spcPts val="0"/>
                        </a:spcBef>
                        <a:spcAft>
                          <a:spcPts val="0"/>
                        </a:spcAft>
                        <a:buNone/>
                      </a:pPr>
                      <a:r>
                        <a:rPr lang="sv-SE"/>
                        <a:t>0.9670</a:t>
                      </a:r>
                      <a:endParaRPr/>
                    </a:p>
                  </a:txBody>
                  <a:tcPr marT="45725" marB="45725" marR="91450" marL="91450"/>
                </a:tc>
                <a:tc>
                  <a:txBody>
                    <a:bodyPr/>
                    <a:lstStyle/>
                    <a:p>
                      <a:pPr indent="0" lvl="0" marL="0" marR="0" rtl="0" algn="l">
                        <a:lnSpc>
                          <a:spcPct val="100000"/>
                        </a:lnSpc>
                        <a:spcBef>
                          <a:spcPts val="0"/>
                        </a:spcBef>
                        <a:spcAft>
                          <a:spcPts val="0"/>
                        </a:spcAft>
                        <a:buNone/>
                      </a:pPr>
                      <a:r>
                        <a:rPr lang="sv-SE"/>
                        <a:t>0.9660</a:t>
                      </a:r>
                      <a:endParaRPr/>
                    </a:p>
                  </a:txBody>
                  <a:tcPr marT="45725" marB="45725" marR="91450" marL="91450">
                    <a:solidFill>
                      <a:schemeClr val="accent5"/>
                    </a:solidFill>
                  </a:tcPr>
                </a:tc>
                <a:tc>
                  <a:txBody>
                    <a:bodyPr/>
                    <a:lstStyle/>
                    <a:p>
                      <a:pPr indent="0" lvl="0" marL="0" marR="0" rtl="0" algn="l">
                        <a:lnSpc>
                          <a:spcPct val="100000"/>
                        </a:lnSpc>
                        <a:spcBef>
                          <a:spcPts val="0"/>
                        </a:spcBef>
                        <a:spcAft>
                          <a:spcPts val="0"/>
                        </a:spcAft>
                        <a:buNone/>
                      </a:pPr>
                      <a:r>
                        <a:rPr lang="sv-SE"/>
                        <a:t>0.9670</a:t>
                      </a:r>
                      <a:endParaRPr/>
                    </a:p>
                  </a:txBody>
                  <a:tcPr marT="45725" marB="45725" marR="91450" marL="91450"/>
                </a:tc>
                <a:tc>
                  <a:txBody>
                    <a:bodyPr/>
                    <a:lstStyle/>
                    <a:p>
                      <a:pPr indent="0" lvl="0" marL="0" marR="0" rtl="0" algn="l">
                        <a:lnSpc>
                          <a:spcPct val="100000"/>
                        </a:lnSpc>
                        <a:spcBef>
                          <a:spcPts val="0"/>
                        </a:spcBef>
                        <a:spcAft>
                          <a:spcPts val="0"/>
                        </a:spcAft>
                        <a:buNone/>
                      </a:pPr>
                      <a:r>
                        <a:rPr lang="sv-SE"/>
                        <a:t>0.9610</a:t>
                      </a:r>
                      <a:endParaRPr/>
                    </a:p>
                  </a:txBody>
                  <a:tcPr marT="45725" marB="45725" marR="91450" marL="91450">
                    <a:solidFill>
                      <a:schemeClr val="accent5"/>
                    </a:solidFill>
                  </a:tcPr>
                </a:tc>
              </a:tr>
              <a:tr h="403625">
                <a:tc>
                  <a:txBody>
                    <a:bodyPr/>
                    <a:lstStyle/>
                    <a:p>
                      <a:pPr indent="0" lvl="0" marL="0" marR="0" rtl="0" algn="l">
                        <a:lnSpc>
                          <a:spcPct val="100000"/>
                        </a:lnSpc>
                        <a:spcBef>
                          <a:spcPts val="0"/>
                        </a:spcBef>
                        <a:spcAft>
                          <a:spcPts val="0"/>
                        </a:spcAft>
                        <a:buNone/>
                      </a:pPr>
                      <a:r>
                        <a:rPr lang="sv-SE"/>
                        <a:t>bc-wisc-prog</a:t>
                      </a:r>
                      <a:endParaRPr sz="1400" u="none" cap="none" strike="noStrike"/>
                    </a:p>
                  </a:txBody>
                  <a:tcPr marT="45725" marB="45725" marR="91450" marL="91450"/>
                </a:tc>
                <a:tc>
                  <a:txBody>
                    <a:bodyPr/>
                    <a:lstStyle/>
                    <a:p>
                      <a:pPr indent="0" lvl="0" marL="0" rtl="0" algn="l">
                        <a:spcBef>
                          <a:spcPts val="0"/>
                        </a:spcBef>
                        <a:spcAft>
                          <a:spcPts val="0"/>
                        </a:spcAft>
                        <a:buNone/>
                      </a:pPr>
                      <a:r>
                        <a:rPr lang="sv-SE"/>
                        <a:t>0.7570</a:t>
                      </a:r>
                      <a:endParaRPr/>
                    </a:p>
                  </a:txBody>
                  <a:tcPr marT="45725" marB="45725" marR="91450" marL="91450"/>
                </a:tc>
                <a:tc>
                  <a:txBody>
                    <a:bodyPr/>
                    <a:lstStyle/>
                    <a:p>
                      <a:pPr indent="0" lvl="0" marL="0" rtl="0" algn="l">
                        <a:spcBef>
                          <a:spcPts val="0"/>
                        </a:spcBef>
                        <a:spcAft>
                          <a:spcPts val="0"/>
                        </a:spcAft>
                        <a:buNone/>
                      </a:pPr>
                      <a:r>
                        <a:rPr lang="sv-SE"/>
                        <a:t>0.7780</a:t>
                      </a:r>
                      <a:endParaRPr/>
                    </a:p>
                  </a:txBody>
                  <a:tcPr marT="45725" marB="45725" marR="91450" marL="91450">
                    <a:solidFill>
                      <a:schemeClr val="accent5"/>
                    </a:solidFill>
                  </a:tcPr>
                </a:tc>
                <a:tc>
                  <a:txBody>
                    <a:bodyPr/>
                    <a:lstStyle/>
                    <a:p>
                      <a:pPr indent="0" lvl="0" marL="0" marR="0" rtl="0" algn="l">
                        <a:lnSpc>
                          <a:spcPct val="100000"/>
                        </a:lnSpc>
                        <a:spcBef>
                          <a:spcPts val="0"/>
                        </a:spcBef>
                        <a:spcAft>
                          <a:spcPts val="0"/>
                        </a:spcAft>
                        <a:buNone/>
                      </a:pPr>
                      <a:r>
                        <a:rPr lang="sv-SE"/>
                        <a:t>0.8127</a:t>
                      </a:r>
                      <a:endParaRPr/>
                    </a:p>
                  </a:txBody>
                  <a:tcPr marT="45725" marB="45725" marR="91450" marL="91450"/>
                </a:tc>
                <a:tc>
                  <a:txBody>
                    <a:bodyPr/>
                    <a:lstStyle/>
                    <a:p>
                      <a:pPr indent="0" lvl="0" marL="0" marR="0" rtl="0" algn="l">
                        <a:lnSpc>
                          <a:spcPct val="100000"/>
                        </a:lnSpc>
                        <a:spcBef>
                          <a:spcPts val="0"/>
                        </a:spcBef>
                        <a:spcAft>
                          <a:spcPts val="0"/>
                        </a:spcAft>
                        <a:buNone/>
                      </a:pPr>
                      <a:r>
                        <a:rPr lang="sv-SE"/>
                        <a:t>0.8090</a:t>
                      </a:r>
                      <a:endParaRPr/>
                    </a:p>
                  </a:txBody>
                  <a:tcPr marT="45725" marB="45725" marR="91450" marL="91450">
                    <a:solidFill>
                      <a:schemeClr val="accent5"/>
                    </a:solidFill>
                  </a:tcPr>
                </a:tc>
                <a:tc>
                  <a:txBody>
                    <a:bodyPr/>
                    <a:lstStyle/>
                    <a:p>
                      <a:pPr indent="0" lvl="0" marL="0" marR="0" rtl="0" algn="l">
                        <a:lnSpc>
                          <a:spcPct val="100000"/>
                        </a:lnSpc>
                        <a:spcBef>
                          <a:spcPts val="0"/>
                        </a:spcBef>
                        <a:spcAft>
                          <a:spcPts val="0"/>
                        </a:spcAft>
                        <a:buNone/>
                      </a:pPr>
                      <a:r>
                        <a:rPr lang="sv-SE"/>
                        <a:t>0.7674</a:t>
                      </a:r>
                      <a:endParaRPr/>
                    </a:p>
                  </a:txBody>
                  <a:tcPr marT="45725" marB="45725" marR="91450" marL="91450"/>
                </a:tc>
                <a:tc>
                  <a:txBody>
                    <a:bodyPr/>
                    <a:lstStyle/>
                    <a:p>
                      <a:pPr indent="0" lvl="0" marL="0" marR="0" rtl="0" algn="l">
                        <a:lnSpc>
                          <a:spcPct val="100000"/>
                        </a:lnSpc>
                        <a:spcBef>
                          <a:spcPts val="0"/>
                        </a:spcBef>
                        <a:spcAft>
                          <a:spcPts val="0"/>
                        </a:spcAft>
                        <a:buNone/>
                      </a:pPr>
                      <a:r>
                        <a:rPr lang="sv-SE"/>
                        <a:t>0.811</a:t>
                      </a:r>
                      <a:endParaRPr/>
                    </a:p>
                  </a:txBody>
                  <a:tcPr marT="45725" marB="45725" marR="91450" marL="91450">
                    <a:solidFill>
                      <a:schemeClr val="accent5"/>
                    </a:solidFill>
                  </a:tcPr>
                </a:tc>
              </a:tr>
              <a:tr h="403625">
                <a:tc>
                  <a:txBody>
                    <a:bodyPr/>
                    <a:lstStyle/>
                    <a:p>
                      <a:pPr indent="0" lvl="0" marL="0" marR="0" rtl="0" algn="l">
                        <a:lnSpc>
                          <a:spcPct val="100000"/>
                        </a:lnSpc>
                        <a:spcBef>
                          <a:spcPts val="0"/>
                        </a:spcBef>
                        <a:spcAft>
                          <a:spcPts val="0"/>
                        </a:spcAft>
                        <a:buNone/>
                      </a:pPr>
                      <a:r>
                        <a:rPr lang="sv-SE"/>
                        <a:t>bc-wisc-diag</a:t>
                      </a:r>
                      <a:endParaRPr sz="1400" u="none" cap="none" strike="noStrike"/>
                    </a:p>
                  </a:txBody>
                  <a:tcPr marT="45725" marB="45725" marR="91450" marL="91450"/>
                </a:tc>
                <a:tc>
                  <a:txBody>
                    <a:bodyPr/>
                    <a:lstStyle/>
                    <a:p>
                      <a:pPr indent="0" lvl="0" marL="0" rtl="0" algn="l">
                        <a:spcBef>
                          <a:spcPts val="0"/>
                        </a:spcBef>
                        <a:spcAft>
                          <a:spcPts val="0"/>
                        </a:spcAft>
                        <a:buNone/>
                      </a:pPr>
                      <a:r>
                        <a:rPr lang="sv-SE"/>
                        <a:t>0.9613</a:t>
                      </a:r>
                      <a:endParaRPr/>
                    </a:p>
                  </a:txBody>
                  <a:tcPr marT="45725" marB="45725" marR="91450" marL="91450"/>
                </a:tc>
                <a:tc>
                  <a:txBody>
                    <a:bodyPr/>
                    <a:lstStyle/>
                    <a:p>
                      <a:pPr indent="0" lvl="0" marL="0" rtl="0" algn="l">
                        <a:spcBef>
                          <a:spcPts val="0"/>
                        </a:spcBef>
                        <a:spcAft>
                          <a:spcPts val="0"/>
                        </a:spcAft>
                        <a:buNone/>
                      </a:pPr>
                      <a:r>
                        <a:rPr lang="sv-SE"/>
                        <a:t>0.9670</a:t>
                      </a:r>
                      <a:endParaRPr/>
                    </a:p>
                  </a:txBody>
                  <a:tcPr marT="45725" marB="45725" marR="91450" marL="91450">
                    <a:solidFill>
                      <a:schemeClr val="accent5"/>
                    </a:solidFill>
                  </a:tcPr>
                </a:tc>
                <a:tc>
                  <a:txBody>
                    <a:bodyPr/>
                    <a:lstStyle/>
                    <a:p>
                      <a:pPr indent="0" lvl="0" marL="0" marR="0" rtl="0" algn="l">
                        <a:lnSpc>
                          <a:spcPct val="100000"/>
                        </a:lnSpc>
                        <a:spcBef>
                          <a:spcPts val="0"/>
                        </a:spcBef>
                        <a:spcAft>
                          <a:spcPts val="0"/>
                        </a:spcAft>
                        <a:buNone/>
                      </a:pPr>
                      <a:r>
                        <a:rPr lang="sv-SE"/>
                        <a:t>0.9577</a:t>
                      </a:r>
                      <a:endParaRPr/>
                    </a:p>
                  </a:txBody>
                  <a:tcPr marT="45725" marB="45725" marR="91450" marL="91450"/>
                </a:tc>
                <a:tc>
                  <a:txBody>
                    <a:bodyPr/>
                    <a:lstStyle/>
                    <a:p>
                      <a:pPr indent="0" lvl="0" marL="0" marR="0" rtl="0" algn="l">
                        <a:lnSpc>
                          <a:spcPct val="100000"/>
                        </a:lnSpc>
                        <a:spcBef>
                          <a:spcPts val="0"/>
                        </a:spcBef>
                        <a:spcAft>
                          <a:spcPts val="0"/>
                        </a:spcAft>
                        <a:buNone/>
                      </a:pPr>
                      <a:r>
                        <a:rPr lang="sv-SE"/>
                        <a:t>0.9680</a:t>
                      </a:r>
                      <a:endParaRPr/>
                    </a:p>
                  </a:txBody>
                  <a:tcPr marT="45725" marB="45725" marR="91450" marL="91450">
                    <a:solidFill>
                      <a:schemeClr val="accent5"/>
                    </a:solidFill>
                  </a:tcPr>
                </a:tc>
                <a:tc>
                  <a:txBody>
                    <a:bodyPr/>
                    <a:lstStyle/>
                    <a:p>
                      <a:pPr indent="0" lvl="0" marL="0" marR="0" rtl="0" algn="l">
                        <a:lnSpc>
                          <a:spcPct val="100000"/>
                        </a:lnSpc>
                        <a:spcBef>
                          <a:spcPts val="0"/>
                        </a:spcBef>
                        <a:spcAft>
                          <a:spcPts val="0"/>
                        </a:spcAft>
                        <a:buNone/>
                      </a:pPr>
                      <a:r>
                        <a:rPr lang="sv-SE"/>
                        <a:t>0.9701</a:t>
                      </a:r>
                      <a:endParaRPr/>
                    </a:p>
                  </a:txBody>
                  <a:tcPr marT="45725" marB="45725" marR="91450" marL="91450"/>
                </a:tc>
                <a:tc>
                  <a:txBody>
                    <a:bodyPr/>
                    <a:lstStyle/>
                    <a:p>
                      <a:pPr indent="0" lvl="0" marL="0" marR="0" rtl="0" algn="l">
                        <a:lnSpc>
                          <a:spcPct val="100000"/>
                        </a:lnSpc>
                        <a:spcBef>
                          <a:spcPts val="0"/>
                        </a:spcBef>
                        <a:spcAft>
                          <a:spcPts val="0"/>
                        </a:spcAft>
                        <a:buNone/>
                      </a:pPr>
                      <a:r>
                        <a:rPr lang="sv-SE"/>
                        <a:t>0.97</a:t>
                      </a:r>
                      <a:endParaRPr/>
                    </a:p>
                  </a:txBody>
                  <a:tcPr marT="45725" marB="45725" marR="91450" marL="91450">
                    <a:solidFill>
                      <a:schemeClr val="accent5"/>
                    </a:solidFill>
                  </a:tcPr>
                </a:tc>
              </a:tr>
              <a:tr h="403625">
                <a:tc>
                  <a:txBody>
                    <a:bodyPr/>
                    <a:lstStyle/>
                    <a:p>
                      <a:pPr indent="0" lvl="0" marL="0" marR="0" rtl="0" algn="l">
                        <a:lnSpc>
                          <a:spcPct val="100000"/>
                        </a:lnSpc>
                        <a:spcBef>
                          <a:spcPts val="0"/>
                        </a:spcBef>
                        <a:spcAft>
                          <a:spcPts val="0"/>
                        </a:spcAft>
                        <a:buNone/>
                      </a:pPr>
                      <a:r>
                        <a:rPr lang="sv-SE"/>
                        <a:t>credit-approval</a:t>
                      </a:r>
                      <a:endParaRPr sz="1400" u="none" cap="none" strike="noStrike"/>
                    </a:p>
                  </a:txBody>
                  <a:tcPr marT="45725" marB="45725" marR="91450" marL="91450"/>
                </a:tc>
                <a:tc>
                  <a:txBody>
                    <a:bodyPr/>
                    <a:lstStyle/>
                    <a:p>
                      <a:pPr indent="0" lvl="0" marL="0" rtl="0" algn="l">
                        <a:spcBef>
                          <a:spcPts val="0"/>
                        </a:spcBef>
                        <a:spcAft>
                          <a:spcPts val="0"/>
                        </a:spcAft>
                        <a:buNone/>
                      </a:pPr>
                      <a:r>
                        <a:rPr lang="sv-SE"/>
                        <a:t>0.8435</a:t>
                      </a:r>
                      <a:endParaRPr/>
                    </a:p>
                  </a:txBody>
                  <a:tcPr marT="45725" marB="45725" marR="91450" marL="91450"/>
                </a:tc>
                <a:tc>
                  <a:txBody>
                    <a:bodyPr/>
                    <a:lstStyle/>
                    <a:p>
                      <a:pPr indent="0" lvl="0" marL="0" rtl="0" algn="l">
                        <a:spcBef>
                          <a:spcPts val="0"/>
                        </a:spcBef>
                        <a:spcAft>
                          <a:spcPts val="0"/>
                        </a:spcAft>
                        <a:buNone/>
                      </a:pPr>
                      <a:r>
                        <a:rPr lang="sv-SE"/>
                        <a:t>0.8520</a:t>
                      </a:r>
                      <a:endParaRPr/>
                    </a:p>
                  </a:txBody>
                  <a:tcPr marT="45725" marB="45725" marR="91450" marL="91450">
                    <a:solidFill>
                      <a:schemeClr val="accent5"/>
                    </a:solidFill>
                  </a:tcPr>
                </a:tc>
                <a:tc>
                  <a:txBody>
                    <a:bodyPr/>
                    <a:lstStyle/>
                    <a:p>
                      <a:pPr indent="0" lvl="0" marL="0" marR="0" rtl="0" algn="l">
                        <a:lnSpc>
                          <a:spcPct val="100000"/>
                        </a:lnSpc>
                        <a:spcBef>
                          <a:spcPts val="0"/>
                        </a:spcBef>
                        <a:spcAft>
                          <a:spcPts val="0"/>
                        </a:spcAft>
                        <a:buNone/>
                      </a:pPr>
                      <a:r>
                        <a:rPr lang="sv-SE"/>
                        <a:t>0.8840</a:t>
                      </a:r>
                      <a:endParaRPr/>
                    </a:p>
                  </a:txBody>
                  <a:tcPr marT="45725" marB="45725" marR="91450" marL="91450"/>
                </a:tc>
                <a:tc>
                  <a:txBody>
                    <a:bodyPr/>
                    <a:lstStyle/>
                    <a:p>
                      <a:pPr indent="0" lvl="0" marL="0" marR="0" rtl="0" algn="l">
                        <a:lnSpc>
                          <a:spcPct val="100000"/>
                        </a:lnSpc>
                        <a:spcBef>
                          <a:spcPts val="0"/>
                        </a:spcBef>
                        <a:spcAft>
                          <a:spcPts val="0"/>
                        </a:spcAft>
                        <a:buNone/>
                      </a:pPr>
                      <a:r>
                        <a:rPr lang="sv-SE"/>
                        <a:t>0.8750</a:t>
                      </a:r>
                      <a:endParaRPr/>
                    </a:p>
                  </a:txBody>
                  <a:tcPr marT="45725" marB="45725" marR="91450" marL="91450">
                    <a:solidFill>
                      <a:schemeClr val="accent5"/>
                    </a:solidFill>
                  </a:tcPr>
                </a:tc>
                <a:tc>
                  <a:txBody>
                    <a:bodyPr/>
                    <a:lstStyle/>
                    <a:p>
                      <a:pPr indent="0" lvl="0" marL="0" marR="0" rtl="0" algn="l">
                        <a:lnSpc>
                          <a:spcPct val="100000"/>
                        </a:lnSpc>
                        <a:spcBef>
                          <a:spcPts val="0"/>
                        </a:spcBef>
                        <a:spcAft>
                          <a:spcPts val="0"/>
                        </a:spcAft>
                        <a:buNone/>
                      </a:pPr>
                      <a:r>
                        <a:rPr lang="sv-SE"/>
                        <a:t>0.8507</a:t>
                      </a:r>
                      <a:endParaRPr/>
                    </a:p>
                  </a:txBody>
                  <a:tcPr marT="45725" marB="45725" marR="91450" marL="91450"/>
                </a:tc>
                <a:tc>
                  <a:txBody>
                    <a:bodyPr/>
                    <a:lstStyle/>
                    <a:p>
                      <a:pPr indent="0" lvl="0" marL="0" marR="0" rtl="0" algn="l">
                        <a:lnSpc>
                          <a:spcPct val="100000"/>
                        </a:lnSpc>
                        <a:spcBef>
                          <a:spcPts val="0"/>
                        </a:spcBef>
                        <a:spcAft>
                          <a:spcPts val="0"/>
                        </a:spcAft>
                        <a:buNone/>
                      </a:pPr>
                      <a:r>
                        <a:rPr lang="sv-SE"/>
                        <a:t>0.862</a:t>
                      </a:r>
                      <a:endParaRPr/>
                    </a:p>
                  </a:txBody>
                  <a:tcPr marT="45725" marB="45725" marR="91450" marL="91450">
                    <a:solidFill>
                      <a:schemeClr val="accent5"/>
                    </a:solidFill>
                  </a:tcPr>
                </a:tc>
              </a:tr>
              <a:tr h="403625">
                <a:tc>
                  <a:txBody>
                    <a:bodyPr/>
                    <a:lstStyle/>
                    <a:p>
                      <a:pPr indent="0" lvl="0" marL="0" marR="0" rtl="0" algn="l">
                        <a:lnSpc>
                          <a:spcPct val="100000"/>
                        </a:lnSpc>
                        <a:spcBef>
                          <a:spcPts val="0"/>
                        </a:spcBef>
                        <a:spcAft>
                          <a:spcPts val="0"/>
                        </a:spcAft>
                        <a:buNone/>
                      </a:pPr>
                      <a:r>
                        <a:rPr lang="sv-SE"/>
                        <a:t>horse-colic</a:t>
                      </a:r>
                      <a:endParaRPr sz="1400" u="none" cap="none" strike="noStrike"/>
                    </a:p>
                  </a:txBody>
                  <a:tcPr marT="45725" marB="45725" marR="91450" marL="91450"/>
                </a:tc>
                <a:tc>
                  <a:txBody>
                    <a:bodyPr/>
                    <a:lstStyle/>
                    <a:p>
                      <a:pPr indent="0" lvl="0" marL="0" rtl="0" algn="l">
                        <a:spcBef>
                          <a:spcPts val="0"/>
                        </a:spcBef>
                        <a:spcAft>
                          <a:spcPts val="0"/>
                        </a:spcAft>
                        <a:buNone/>
                      </a:pPr>
                      <a:r>
                        <a:rPr lang="sv-SE"/>
                        <a:t>0.8261</a:t>
                      </a:r>
                      <a:endParaRPr/>
                    </a:p>
                  </a:txBody>
                  <a:tcPr marT="45725" marB="45725" marR="91450" marL="91450"/>
                </a:tc>
                <a:tc>
                  <a:txBody>
                    <a:bodyPr/>
                    <a:lstStyle/>
                    <a:p>
                      <a:pPr indent="0" lvl="0" marL="0" rtl="0" algn="l">
                        <a:spcBef>
                          <a:spcPts val="0"/>
                        </a:spcBef>
                        <a:spcAft>
                          <a:spcPts val="0"/>
                        </a:spcAft>
                        <a:buNone/>
                      </a:pPr>
                      <a:r>
                        <a:rPr lang="sv-SE"/>
                        <a:t>0.8380</a:t>
                      </a:r>
                      <a:endParaRPr/>
                    </a:p>
                  </a:txBody>
                  <a:tcPr marT="45725" marB="45725" marR="91450" marL="91450">
                    <a:solidFill>
                      <a:schemeClr val="accent5"/>
                    </a:solidFill>
                  </a:tcPr>
                </a:tc>
                <a:tc>
                  <a:txBody>
                    <a:bodyPr/>
                    <a:lstStyle/>
                    <a:p>
                      <a:pPr indent="0" lvl="0" marL="0" marR="0" rtl="0" algn="l">
                        <a:lnSpc>
                          <a:spcPct val="100000"/>
                        </a:lnSpc>
                        <a:spcBef>
                          <a:spcPts val="0"/>
                        </a:spcBef>
                        <a:spcAft>
                          <a:spcPts val="0"/>
                        </a:spcAft>
                        <a:buNone/>
                      </a:pPr>
                      <a:r>
                        <a:rPr lang="sv-SE"/>
                        <a:t>0.8668</a:t>
                      </a:r>
                      <a:endParaRPr/>
                    </a:p>
                  </a:txBody>
                  <a:tcPr marT="45725" marB="45725" marR="91450" marL="91450"/>
                </a:tc>
                <a:tc>
                  <a:txBody>
                    <a:bodyPr/>
                    <a:lstStyle/>
                    <a:p>
                      <a:pPr indent="0" lvl="0" marL="0" marR="0" rtl="0" algn="l">
                        <a:lnSpc>
                          <a:spcPct val="100000"/>
                        </a:lnSpc>
                        <a:spcBef>
                          <a:spcPts val="0"/>
                        </a:spcBef>
                        <a:spcAft>
                          <a:spcPts val="0"/>
                        </a:spcAft>
                        <a:buNone/>
                      </a:pPr>
                      <a:r>
                        <a:rPr lang="sv-SE"/>
                        <a:t>0.8820</a:t>
                      </a:r>
                      <a:endParaRPr/>
                    </a:p>
                  </a:txBody>
                  <a:tcPr marT="45725" marB="45725" marR="91450" marL="91450">
                    <a:solidFill>
                      <a:schemeClr val="accent5"/>
                    </a:solidFill>
                  </a:tcPr>
                </a:tc>
                <a:tc>
                  <a:txBody>
                    <a:bodyPr/>
                    <a:lstStyle/>
                    <a:p>
                      <a:pPr indent="0" lvl="0" marL="0" marR="0" rtl="0" algn="l">
                        <a:lnSpc>
                          <a:spcPct val="100000"/>
                        </a:lnSpc>
                        <a:spcBef>
                          <a:spcPts val="0"/>
                        </a:spcBef>
                        <a:spcAft>
                          <a:spcPts val="0"/>
                        </a:spcAft>
                        <a:buNone/>
                      </a:pPr>
                      <a:r>
                        <a:rPr lang="sv-SE"/>
                        <a:t>0.8641</a:t>
                      </a:r>
                      <a:endParaRPr/>
                    </a:p>
                  </a:txBody>
                  <a:tcPr marT="45725" marB="45725" marR="91450" marL="91450"/>
                </a:tc>
                <a:tc>
                  <a:txBody>
                    <a:bodyPr/>
                    <a:lstStyle/>
                    <a:p>
                      <a:pPr indent="0" lvl="0" marL="0" marR="0" rtl="0" algn="l">
                        <a:lnSpc>
                          <a:spcPct val="100000"/>
                        </a:lnSpc>
                        <a:spcBef>
                          <a:spcPts val="0"/>
                        </a:spcBef>
                        <a:spcAft>
                          <a:spcPts val="0"/>
                        </a:spcAft>
                        <a:buNone/>
                      </a:pPr>
                      <a:r>
                        <a:rPr lang="sv-SE"/>
                        <a:t>0.868</a:t>
                      </a:r>
                      <a:endParaRPr/>
                    </a:p>
                  </a:txBody>
                  <a:tcPr marT="45725" marB="45725" marR="91450" marL="91450">
                    <a:solidFill>
                      <a:schemeClr val="accent5"/>
                    </a:solidFill>
                  </a:tcPr>
                </a:tc>
              </a:tr>
              <a:tr h="403625">
                <a:tc>
                  <a:txBody>
                    <a:bodyPr/>
                    <a:lstStyle/>
                    <a:p>
                      <a:pPr indent="0" lvl="0" marL="0" marR="0" rtl="0" algn="l">
                        <a:lnSpc>
                          <a:spcPct val="100000"/>
                        </a:lnSpc>
                        <a:spcBef>
                          <a:spcPts val="0"/>
                        </a:spcBef>
                        <a:spcAft>
                          <a:spcPts val="0"/>
                        </a:spcAft>
                        <a:buNone/>
                      </a:pPr>
                      <a:r>
                        <a:rPr lang="sv-SE"/>
                        <a:t>ionosphere</a:t>
                      </a:r>
                      <a:endParaRPr sz="1400" u="none" cap="none" strike="noStrike"/>
                    </a:p>
                  </a:txBody>
                  <a:tcPr marT="45725" marB="45725" marR="91450" marL="91450"/>
                </a:tc>
                <a:tc>
                  <a:txBody>
                    <a:bodyPr/>
                    <a:lstStyle/>
                    <a:p>
                      <a:pPr indent="0" lvl="0" marL="0" rtl="0" algn="l">
                        <a:spcBef>
                          <a:spcPts val="0"/>
                        </a:spcBef>
                        <a:spcAft>
                          <a:spcPts val="0"/>
                        </a:spcAft>
                        <a:buNone/>
                      </a:pPr>
                      <a:r>
                        <a:rPr lang="sv-SE"/>
                        <a:t>0.8405</a:t>
                      </a:r>
                      <a:endParaRPr/>
                    </a:p>
                  </a:txBody>
                  <a:tcPr marT="45725" marB="45725" marR="91450" marL="91450"/>
                </a:tc>
                <a:tc>
                  <a:txBody>
                    <a:bodyPr/>
                    <a:lstStyle/>
                    <a:p>
                      <a:pPr indent="0" lvl="0" marL="0" rtl="0" algn="l">
                        <a:spcBef>
                          <a:spcPts val="0"/>
                        </a:spcBef>
                        <a:spcAft>
                          <a:spcPts val="0"/>
                        </a:spcAft>
                        <a:buNone/>
                      </a:pPr>
                      <a:r>
                        <a:rPr lang="sv-SE"/>
                        <a:t>0.8460</a:t>
                      </a:r>
                      <a:endParaRPr/>
                    </a:p>
                  </a:txBody>
                  <a:tcPr marT="45725" marB="45725" marR="91450" marL="91450">
                    <a:solidFill>
                      <a:schemeClr val="accent5"/>
                    </a:solidFill>
                  </a:tcPr>
                </a:tc>
                <a:tc>
                  <a:txBody>
                    <a:bodyPr/>
                    <a:lstStyle/>
                    <a:p>
                      <a:pPr indent="0" lvl="0" marL="0" marR="0" rtl="0" algn="l">
                        <a:lnSpc>
                          <a:spcPct val="100000"/>
                        </a:lnSpc>
                        <a:spcBef>
                          <a:spcPts val="0"/>
                        </a:spcBef>
                        <a:spcAft>
                          <a:spcPts val="0"/>
                        </a:spcAft>
                        <a:buNone/>
                      </a:pPr>
                      <a:r>
                        <a:rPr lang="sv-SE"/>
                        <a:t>0.9344</a:t>
                      </a:r>
                      <a:endParaRPr/>
                    </a:p>
                  </a:txBody>
                  <a:tcPr marT="45725" marB="45725" marR="91450" marL="91450"/>
                </a:tc>
                <a:tc>
                  <a:txBody>
                    <a:bodyPr/>
                    <a:lstStyle/>
                    <a:p>
                      <a:pPr indent="0" lvl="0" marL="0" marR="0" rtl="0" algn="l">
                        <a:lnSpc>
                          <a:spcPct val="100000"/>
                        </a:lnSpc>
                        <a:spcBef>
                          <a:spcPts val="0"/>
                        </a:spcBef>
                        <a:spcAft>
                          <a:spcPts val="0"/>
                        </a:spcAft>
                        <a:buNone/>
                      </a:pPr>
                      <a:r>
                        <a:rPr lang="sv-SE"/>
                        <a:t>0.9320</a:t>
                      </a:r>
                      <a:endParaRPr/>
                    </a:p>
                  </a:txBody>
                  <a:tcPr marT="45725" marB="45725" marR="91450" marL="91450">
                    <a:solidFill>
                      <a:schemeClr val="accent5"/>
                    </a:solidFill>
                  </a:tcPr>
                </a:tc>
                <a:tc>
                  <a:txBody>
                    <a:bodyPr/>
                    <a:lstStyle/>
                    <a:p>
                      <a:pPr indent="0" lvl="0" marL="0" marR="0" rtl="0" algn="l">
                        <a:lnSpc>
                          <a:spcPct val="100000"/>
                        </a:lnSpc>
                        <a:spcBef>
                          <a:spcPts val="0"/>
                        </a:spcBef>
                        <a:spcAft>
                          <a:spcPts val="0"/>
                        </a:spcAft>
                        <a:buNone/>
                      </a:pPr>
                      <a:r>
                        <a:rPr lang="sv-SE"/>
                        <a:t>0.9458</a:t>
                      </a:r>
                      <a:endParaRPr/>
                    </a:p>
                  </a:txBody>
                  <a:tcPr marT="45725" marB="45725" marR="91450" marL="91450"/>
                </a:tc>
                <a:tc>
                  <a:txBody>
                    <a:bodyPr/>
                    <a:lstStyle/>
                    <a:p>
                      <a:pPr indent="0" lvl="0" marL="0" marR="0" rtl="0" algn="l">
                        <a:lnSpc>
                          <a:spcPct val="100000"/>
                        </a:lnSpc>
                        <a:spcBef>
                          <a:spcPts val="0"/>
                        </a:spcBef>
                        <a:spcAft>
                          <a:spcPts val="0"/>
                        </a:spcAft>
                        <a:buNone/>
                      </a:pPr>
                      <a:r>
                        <a:rPr lang="sv-SE"/>
                        <a:t>0.949</a:t>
                      </a:r>
                      <a:endParaRPr/>
                    </a:p>
                  </a:txBody>
                  <a:tcPr marT="45725" marB="45725" marR="91450" marL="91450">
                    <a:solidFill>
                      <a:schemeClr val="accent5"/>
                    </a:solidFill>
                  </a:tcPr>
                </a:tc>
              </a:tr>
              <a:tr h="403625">
                <a:tc>
                  <a:txBody>
                    <a:bodyPr/>
                    <a:lstStyle/>
                    <a:p>
                      <a:pPr indent="0" lvl="0" marL="0" marR="0" rtl="0" algn="l">
                        <a:lnSpc>
                          <a:spcPct val="100000"/>
                        </a:lnSpc>
                        <a:spcBef>
                          <a:spcPts val="0"/>
                        </a:spcBef>
                        <a:spcAft>
                          <a:spcPts val="0"/>
                        </a:spcAft>
                        <a:buNone/>
                      </a:pPr>
                      <a:r>
                        <a:rPr lang="sv-SE"/>
                        <a:t>mushroom</a:t>
                      </a:r>
                      <a:endParaRPr sz="1400" u="none" cap="none" strike="noStrike"/>
                    </a:p>
                  </a:txBody>
                  <a:tcPr marT="45725" marB="45725" marR="91450" marL="91450"/>
                </a:tc>
                <a:tc>
                  <a:txBody>
                    <a:bodyPr/>
                    <a:lstStyle/>
                    <a:p>
                      <a:pPr indent="0" lvl="0" marL="0" rtl="0" algn="l">
                        <a:spcBef>
                          <a:spcPts val="0"/>
                        </a:spcBef>
                        <a:spcAft>
                          <a:spcPts val="0"/>
                        </a:spcAft>
                        <a:buNone/>
                      </a:pPr>
                      <a:r>
                        <a:rPr lang="sv-SE"/>
                        <a:t>1.0</a:t>
                      </a:r>
                      <a:endParaRPr/>
                    </a:p>
                  </a:txBody>
                  <a:tcPr marT="45725" marB="45725" marR="91450" marL="91450"/>
                </a:tc>
                <a:tc>
                  <a:txBody>
                    <a:bodyPr/>
                    <a:lstStyle/>
                    <a:p>
                      <a:pPr indent="0" lvl="0" marL="0" rtl="0" algn="l">
                        <a:spcBef>
                          <a:spcPts val="0"/>
                        </a:spcBef>
                        <a:spcAft>
                          <a:spcPts val="0"/>
                        </a:spcAft>
                        <a:buNone/>
                      </a:pPr>
                      <a:r>
                        <a:rPr lang="sv-SE"/>
                        <a:t>1.0</a:t>
                      </a:r>
                      <a:endParaRPr/>
                    </a:p>
                  </a:txBody>
                  <a:tcPr marT="45725" marB="45725" marR="91450" marL="91450">
                    <a:solidFill>
                      <a:schemeClr val="accent5"/>
                    </a:solidFill>
                  </a:tcPr>
                </a:tc>
                <a:tc>
                  <a:txBody>
                    <a:bodyPr/>
                    <a:lstStyle/>
                    <a:p>
                      <a:pPr indent="0" lvl="0" marL="0" marR="0" rtl="0" algn="l">
                        <a:lnSpc>
                          <a:spcPct val="100000"/>
                        </a:lnSpc>
                        <a:spcBef>
                          <a:spcPts val="0"/>
                        </a:spcBef>
                        <a:spcAft>
                          <a:spcPts val="0"/>
                        </a:spcAft>
                        <a:buNone/>
                      </a:pPr>
                      <a:r>
                        <a:rPr lang="sv-SE"/>
                        <a:t>1.0</a:t>
                      </a:r>
                      <a:endParaRPr/>
                    </a:p>
                  </a:txBody>
                  <a:tcPr marT="45725" marB="45725" marR="91450" marL="91450"/>
                </a:tc>
                <a:tc>
                  <a:txBody>
                    <a:bodyPr/>
                    <a:lstStyle/>
                    <a:p>
                      <a:pPr indent="0" lvl="0" marL="0" marR="0" rtl="0" algn="l">
                        <a:lnSpc>
                          <a:spcPct val="100000"/>
                        </a:lnSpc>
                        <a:spcBef>
                          <a:spcPts val="0"/>
                        </a:spcBef>
                        <a:spcAft>
                          <a:spcPts val="0"/>
                        </a:spcAft>
                        <a:buNone/>
                      </a:pPr>
                      <a:r>
                        <a:rPr lang="sv-SE"/>
                        <a:t>1.0</a:t>
                      </a:r>
                      <a:endParaRPr/>
                    </a:p>
                  </a:txBody>
                  <a:tcPr marT="45725" marB="45725" marR="91450" marL="91450">
                    <a:solidFill>
                      <a:schemeClr val="accent5"/>
                    </a:solidFill>
                  </a:tcPr>
                </a:tc>
                <a:tc>
                  <a:txBody>
                    <a:bodyPr/>
                    <a:lstStyle/>
                    <a:p>
                      <a:pPr indent="0" lvl="0" marL="0" marR="0" rtl="0" algn="l">
                        <a:lnSpc>
                          <a:spcPct val="100000"/>
                        </a:lnSpc>
                        <a:spcBef>
                          <a:spcPts val="0"/>
                        </a:spcBef>
                        <a:spcAft>
                          <a:spcPts val="0"/>
                        </a:spcAft>
                        <a:buNone/>
                      </a:pPr>
                      <a:r>
                        <a:rPr lang="sv-SE"/>
                        <a:t>1.0</a:t>
                      </a:r>
                      <a:endParaRPr/>
                    </a:p>
                  </a:txBody>
                  <a:tcPr marT="45725" marB="45725" marR="91450" marL="91450"/>
                </a:tc>
                <a:tc>
                  <a:txBody>
                    <a:bodyPr/>
                    <a:lstStyle/>
                    <a:p>
                      <a:pPr indent="0" lvl="0" marL="0" marR="0" rtl="0" algn="l">
                        <a:lnSpc>
                          <a:spcPct val="100000"/>
                        </a:lnSpc>
                        <a:spcBef>
                          <a:spcPts val="0"/>
                        </a:spcBef>
                        <a:spcAft>
                          <a:spcPts val="0"/>
                        </a:spcAft>
                        <a:buNone/>
                      </a:pPr>
                      <a:r>
                        <a:rPr lang="sv-SE"/>
                        <a:t>1.0</a:t>
                      </a:r>
                      <a:endParaRPr/>
                    </a:p>
                  </a:txBody>
                  <a:tcPr marT="45725" marB="45725" marR="91450" marL="91450">
                    <a:solidFill>
                      <a:schemeClr val="accent5"/>
                    </a:solidFill>
                  </a:tcPr>
                </a:tc>
              </a:tr>
              <a:tr h="403625">
                <a:tc>
                  <a:txBody>
                    <a:bodyPr/>
                    <a:lstStyle/>
                    <a:p>
                      <a:pPr indent="0" lvl="0" marL="0" marR="0" rtl="0" algn="l">
                        <a:lnSpc>
                          <a:spcPct val="100000"/>
                        </a:lnSpc>
                        <a:spcBef>
                          <a:spcPts val="0"/>
                        </a:spcBef>
                        <a:spcAft>
                          <a:spcPts val="0"/>
                        </a:spcAft>
                        <a:buNone/>
                      </a:pPr>
                      <a:r>
                        <a:rPr lang="sv-SE"/>
                        <a:t>spambase</a:t>
                      </a:r>
                      <a:endParaRPr sz="1400" u="none" cap="none" strike="noStrike"/>
                    </a:p>
                  </a:txBody>
                  <a:tcPr marT="45725" marB="45725" marR="91450" marL="91450"/>
                </a:tc>
                <a:tc>
                  <a:txBody>
                    <a:bodyPr/>
                    <a:lstStyle/>
                    <a:p>
                      <a:pPr indent="0" lvl="0" marL="0" rtl="0" algn="l">
                        <a:spcBef>
                          <a:spcPts val="0"/>
                        </a:spcBef>
                        <a:spcAft>
                          <a:spcPts val="0"/>
                        </a:spcAft>
                        <a:buNone/>
                      </a:pPr>
                      <a:r>
                        <a:rPr lang="sv-SE"/>
                        <a:t>0.9043</a:t>
                      </a:r>
                      <a:endParaRPr/>
                    </a:p>
                  </a:txBody>
                  <a:tcPr marT="45725" marB="45725" marR="91450" marL="91450"/>
                </a:tc>
                <a:tc>
                  <a:txBody>
                    <a:bodyPr/>
                    <a:lstStyle/>
                    <a:p>
                      <a:pPr indent="0" lvl="0" marL="0" rtl="0" algn="l">
                        <a:spcBef>
                          <a:spcPts val="0"/>
                        </a:spcBef>
                        <a:spcAft>
                          <a:spcPts val="0"/>
                        </a:spcAft>
                        <a:buNone/>
                      </a:pPr>
                      <a:r>
                        <a:rPr lang="sv-SE"/>
                        <a:t>0.9050</a:t>
                      </a:r>
                      <a:endParaRPr/>
                    </a:p>
                  </a:txBody>
                  <a:tcPr marT="45725" marB="45725" marR="91450" marL="91450">
                    <a:solidFill>
                      <a:schemeClr val="accent5"/>
                    </a:solidFill>
                  </a:tcPr>
                </a:tc>
                <a:tc>
                  <a:txBody>
                    <a:bodyPr/>
                    <a:lstStyle/>
                    <a:p>
                      <a:pPr indent="0" lvl="0" marL="0" marR="0" rtl="0" algn="l">
                        <a:lnSpc>
                          <a:spcPct val="100000"/>
                        </a:lnSpc>
                        <a:spcBef>
                          <a:spcPts val="0"/>
                        </a:spcBef>
                        <a:spcAft>
                          <a:spcPts val="0"/>
                        </a:spcAft>
                        <a:buNone/>
                      </a:pPr>
                      <a:r>
                        <a:rPr lang="sv-SE"/>
                        <a:t>0.9528</a:t>
                      </a:r>
                      <a:endParaRPr/>
                    </a:p>
                  </a:txBody>
                  <a:tcPr marT="45725" marB="45725" marR="91450" marL="91450"/>
                </a:tc>
                <a:tc>
                  <a:txBody>
                    <a:bodyPr/>
                    <a:lstStyle/>
                    <a:p>
                      <a:pPr indent="0" lvl="0" marL="0" marR="0" rtl="0" algn="l">
                        <a:lnSpc>
                          <a:spcPct val="100000"/>
                        </a:lnSpc>
                        <a:spcBef>
                          <a:spcPts val="0"/>
                        </a:spcBef>
                        <a:spcAft>
                          <a:spcPts val="0"/>
                        </a:spcAft>
                        <a:buNone/>
                      </a:pPr>
                      <a:r>
                        <a:rPr lang="sv-SE"/>
                        <a:t>0.9510</a:t>
                      </a:r>
                      <a:endParaRPr/>
                    </a:p>
                  </a:txBody>
                  <a:tcPr marT="45725" marB="45725" marR="91450" marL="91450">
                    <a:solidFill>
                      <a:schemeClr val="accent5"/>
                    </a:solidFill>
                  </a:tcPr>
                </a:tc>
                <a:tc>
                  <a:txBody>
                    <a:bodyPr/>
                    <a:lstStyle/>
                    <a:p>
                      <a:pPr indent="0" lvl="0" marL="0" marR="0" rtl="0" algn="l">
                        <a:lnSpc>
                          <a:spcPct val="100000"/>
                        </a:lnSpc>
                        <a:spcBef>
                          <a:spcPts val="0"/>
                        </a:spcBef>
                        <a:spcAft>
                          <a:spcPts val="0"/>
                        </a:spcAft>
                        <a:buNone/>
                      </a:pPr>
                      <a:r>
                        <a:rPr lang="sv-SE"/>
                        <a:t>0.9308</a:t>
                      </a:r>
                      <a:endParaRPr/>
                    </a:p>
                  </a:txBody>
                  <a:tcPr marT="45725" marB="45725" marR="91450" marL="91450"/>
                </a:tc>
                <a:tc>
                  <a:txBody>
                    <a:bodyPr/>
                    <a:lstStyle/>
                    <a:p>
                      <a:pPr indent="0" lvl="0" marL="0" marR="0" rtl="0" algn="l">
                        <a:lnSpc>
                          <a:spcPct val="100000"/>
                        </a:lnSpc>
                        <a:spcBef>
                          <a:spcPts val="0"/>
                        </a:spcBef>
                        <a:spcAft>
                          <a:spcPts val="0"/>
                        </a:spcAft>
                        <a:buNone/>
                      </a:pPr>
                      <a:r>
                        <a:rPr lang="sv-SE"/>
                        <a:t>0.938</a:t>
                      </a:r>
                      <a:endParaRPr/>
                    </a:p>
                  </a:txBody>
                  <a:tcPr marT="45725" marB="45725" marR="91450" marL="91450">
                    <a:solidFill>
                      <a:schemeClr val="accent5"/>
                    </a:solidFill>
                  </a:tcPr>
                </a:tc>
              </a:tr>
              <a:tr h="403625">
                <a:tc>
                  <a:txBody>
                    <a:bodyPr/>
                    <a:lstStyle/>
                    <a:p>
                      <a:pPr indent="0" lvl="0" marL="0" marR="0" rtl="0" algn="l">
                        <a:lnSpc>
                          <a:spcPct val="100000"/>
                        </a:lnSpc>
                        <a:spcBef>
                          <a:spcPts val="0"/>
                        </a:spcBef>
                        <a:spcAft>
                          <a:spcPts val="0"/>
                        </a:spcAft>
                        <a:buNone/>
                      </a:pPr>
                      <a:r>
                        <a:rPr lang="sv-SE"/>
                        <a:t>tic-tac-toe</a:t>
                      </a:r>
                      <a:endParaRPr sz="1400" u="none" cap="none" strike="noStrike"/>
                    </a:p>
                  </a:txBody>
                  <a:tcPr marT="45725" marB="45725" marR="91450" marL="91450"/>
                </a:tc>
                <a:tc>
                  <a:txBody>
                    <a:bodyPr/>
                    <a:lstStyle/>
                    <a:p>
                      <a:pPr indent="0" lvl="0" marL="0" rtl="0" algn="l">
                        <a:spcBef>
                          <a:spcPts val="0"/>
                        </a:spcBef>
                        <a:spcAft>
                          <a:spcPts val="0"/>
                        </a:spcAft>
                        <a:buNone/>
                      </a:pPr>
                      <a:r>
                        <a:rPr lang="sv-SE"/>
                        <a:t>0.7107</a:t>
                      </a:r>
                      <a:endParaRPr/>
                    </a:p>
                  </a:txBody>
                  <a:tcPr marT="45725" marB="45725" marR="91450" marL="91450"/>
                </a:tc>
                <a:tc>
                  <a:txBody>
                    <a:bodyPr/>
                    <a:lstStyle/>
                    <a:p>
                      <a:pPr indent="0" lvl="0" marL="0" rtl="0" algn="l">
                        <a:spcBef>
                          <a:spcPts val="0"/>
                        </a:spcBef>
                        <a:spcAft>
                          <a:spcPts val="0"/>
                        </a:spcAft>
                        <a:buNone/>
                      </a:pPr>
                      <a:r>
                        <a:rPr lang="sv-SE"/>
                        <a:t>0.9950</a:t>
                      </a:r>
                      <a:endParaRPr/>
                    </a:p>
                  </a:txBody>
                  <a:tcPr marT="45725" marB="45725" marR="91450" marL="91450">
                    <a:solidFill>
                      <a:schemeClr val="accent5"/>
                    </a:solidFill>
                  </a:tcPr>
                </a:tc>
                <a:tc>
                  <a:txBody>
                    <a:bodyPr/>
                    <a:lstStyle/>
                    <a:p>
                      <a:pPr indent="0" lvl="0" marL="0" marR="0" rtl="0" algn="l">
                        <a:lnSpc>
                          <a:spcPct val="100000"/>
                        </a:lnSpc>
                        <a:spcBef>
                          <a:spcPts val="0"/>
                        </a:spcBef>
                        <a:spcAft>
                          <a:spcPts val="0"/>
                        </a:spcAft>
                        <a:buNone/>
                      </a:pPr>
                      <a:r>
                        <a:rPr lang="sv-SE"/>
                        <a:t>0.9811</a:t>
                      </a:r>
                      <a:endParaRPr/>
                    </a:p>
                  </a:txBody>
                  <a:tcPr marT="45725" marB="45725" marR="91450" marL="91450"/>
                </a:tc>
                <a:tc>
                  <a:txBody>
                    <a:bodyPr/>
                    <a:lstStyle/>
                    <a:p>
                      <a:pPr indent="0" lvl="0" marL="0" marR="0" rtl="0" algn="l">
                        <a:lnSpc>
                          <a:spcPct val="100000"/>
                        </a:lnSpc>
                        <a:spcBef>
                          <a:spcPts val="0"/>
                        </a:spcBef>
                        <a:spcAft>
                          <a:spcPts val="0"/>
                        </a:spcAft>
                        <a:buNone/>
                      </a:pPr>
                      <a:r>
                        <a:rPr lang="sv-SE"/>
                        <a:t>0.9910</a:t>
                      </a:r>
                      <a:endParaRPr/>
                    </a:p>
                  </a:txBody>
                  <a:tcPr marT="45725" marB="45725" marR="91450" marL="91450">
                    <a:solidFill>
                      <a:schemeClr val="accent5"/>
                    </a:solidFill>
                  </a:tcPr>
                </a:tc>
                <a:tc>
                  <a:txBody>
                    <a:bodyPr/>
                    <a:lstStyle/>
                    <a:p>
                      <a:pPr indent="0" lvl="0" marL="0" marR="0" rtl="0" algn="l">
                        <a:lnSpc>
                          <a:spcPct val="100000"/>
                        </a:lnSpc>
                        <a:spcBef>
                          <a:spcPts val="0"/>
                        </a:spcBef>
                        <a:spcAft>
                          <a:spcPts val="0"/>
                        </a:spcAft>
                        <a:buNone/>
                      </a:pPr>
                      <a:r>
                        <a:rPr lang="sv-SE"/>
                        <a:t>0.9780</a:t>
                      </a:r>
                      <a:endParaRPr/>
                    </a:p>
                  </a:txBody>
                  <a:tcPr marT="45725" marB="45725" marR="91450" marL="91450"/>
                </a:tc>
                <a:tc>
                  <a:txBody>
                    <a:bodyPr/>
                    <a:lstStyle/>
                    <a:p>
                      <a:pPr indent="0" lvl="0" marL="0" marR="0" rtl="0" algn="l">
                        <a:lnSpc>
                          <a:spcPct val="100000"/>
                        </a:lnSpc>
                        <a:spcBef>
                          <a:spcPts val="0"/>
                        </a:spcBef>
                        <a:spcAft>
                          <a:spcPts val="0"/>
                        </a:spcAft>
                        <a:buNone/>
                      </a:pPr>
                      <a:r>
                        <a:rPr lang="sv-SE"/>
                        <a:t>1.0</a:t>
                      </a:r>
                      <a:endParaRPr/>
                    </a:p>
                  </a:txBody>
                  <a:tcPr marT="45725" marB="45725" marR="91450" marL="91450">
                    <a:solidFill>
                      <a:schemeClr val="accent5"/>
                    </a:solidFill>
                  </a:tcPr>
                </a:tc>
              </a:tr>
            </a:tbl>
          </a:graphicData>
        </a:graphic>
      </p:graphicFrame>
      <p:sp>
        <p:nvSpPr>
          <p:cNvPr id="326" name="Google Shape;326;g32216207c20_0_145"/>
          <p:cNvSpPr txBox="1"/>
          <p:nvPr/>
        </p:nvSpPr>
        <p:spPr>
          <a:xfrm>
            <a:off x="713025" y="5960250"/>
            <a:ext cx="112221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SE" sz="2400">
                <a:solidFill>
                  <a:schemeClr val="dk1"/>
                </a:solidFill>
              </a:rPr>
              <a:t>*parallel rf implemented in R with caret achieved the best result in the paper</a:t>
            </a:r>
            <a:endParaRPr sz="2400">
              <a:solidFill>
                <a:schemeClr val="dk1"/>
              </a:solidFill>
            </a:endParaRPr>
          </a:p>
        </p:txBody>
      </p:sp>
      <p:sp>
        <p:nvSpPr>
          <p:cNvPr id="327" name="Google Shape;327;g32216207c20_0_145"/>
          <p:cNvSpPr/>
          <p:nvPr/>
        </p:nvSpPr>
        <p:spPr>
          <a:xfrm>
            <a:off x="10446825" y="977250"/>
            <a:ext cx="1488300" cy="365100"/>
          </a:xfrm>
          <a:prstGeom prst="rect">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28" name="Google Shape;328;g32216207c20_0_145"/>
          <p:cNvSpPr txBox="1"/>
          <p:nvPr/>
        </p:nvSpPr>
        <p:spPr>
          <a:xfrm>
            <a:off x="10446825" y="936600"/>
            <a:ext cx="14883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SE" sz="1700">
                <a:solidFill>
                  <a:schemeClr val="dk1"/>
                </a:solidFill>
              </a:rPr>
              <a:t>Paper result</a:t>
            </a:r>
            <a:endParaRPr sz="1500">
              <a:solidFill>
                <a:schemeClr val="dk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8"/>
          <p:cNvSpPr txBox="1"/>
          <p:nvPr>
            <p:ph type="title"/>
          </p:nvPr>
        </p:nvSpPr>
        <p:spPr>
          <a:xfrm>
            <a:off x="557963" y="260350"/>
            <a:ext cx="9138488" cy="936625"/>
          </a:xfrm>
          <a:prstGeom prst="rect">
            <a:avLst/>
          </a:prstGeom>
          <a:noFill/>
          <a:ln>
            <a:noFill/>
          </a:ln>
        </p:spPr>
        <p:txBody>
          <a:bodyPr anchorCtr="0" anchor="ctr" bIns="45700" lIns="0" spcFirstLastPara="1" rIns="91425" wrap="square" tIns="45700">
            <a:normAutofit/>
          </a:bodyPr>
          <a:lstStyle/>
          <a:p>
            <a:pPr indent="0" lvl="0" marL="0" rtl="0" algn="l">
              <a:lnSpc>
                <a:spcPct val="90000"/>
              </a:lnSpc>
              <a:spcBef>
                <a:spcPts val="0"/>
              </a:spcBef>
              <a:spcAft>
                <a:spcPts val="0"/>
              </a:spcAft>
              <a:buClr>
                <a:schemeClr val="dk1"/>
              </a:buClr>
              <a:buSzPts val="1800"/>
              <a:buNone/>
            </a:pPr>
            <a:r>
              <a:rPr lang="sv-SE"/>
              <a:t>Summary</a:t>
            </a:r>
            <a:endParaRPr/>
          </a:p>
        </p:txBody>
      </p:sp>
      <p:sp>
        <p:nvSpPr>
          <p:cNvPr id="334" name="Google Shape;334;p8"/>
          <p:cNvSpPr txBox="1"/>
          <p:nvPr>
            <p:ph idx="12" type="sldNum"/>
          </p:nvPr>
        </p:nvSpPr>
        <p:spPr>
          <a:xfrm>
            <a:off x="11641138" y="6508749"/>
            <a:ext cx="550862"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900"/>
              <a:buNone/>
            </a:pPr>
            <a:fld id="{00000000-1234-1234-1234-123412341234}" type="slidenum">
              <a:rPr lang="sv-SE"/>
              <a:t>‹#›</a:t>
            </a:fld>
            <a:endParaRPr/>
          </a:p>
        </p:txBody>
      </p:sp>
      <p:sp>
        <p:nvSpPr>
          <p:cNvPr id="335" name="Google Shape;335;p8"/>
          <p:cNvSpPr txBox="1"/>
          <p:nvPr/>
        </p:nvSpPr>
        <p:spPr>
          <a:xfrm>
            <a:off x="663978" y="1347446"/>
            <a:ext cx="10089000" cy="4094400"/>
          </a:xfrm>
          <a:prstGeom prst="rect">
            <a:avLst/>
          </a:prstGeom>
          <a:noFill/>
          <a:ln>
            <a:noFill/>
          </a:ln>
        </p:spPr>
        <p:txBody>
          <a:bodyPr anchorCtr="0" anchor="t" bIns="45700" lIns="91425" spcFirstLastPara="1" rIns="91425" wrap="square" tIns="45700">
            <a:spAutoFit/>
          </a:bodyPr>
          <a:lstStyle/>
          <a:p>
            <a:pPr indent="-355600" lvl="0" marL="457200" marR="0" rtl="0" algn="l">
              <a:lnSpc>
                <a:spcPct val="100000"/>
              </a:lnSpc>
              <a:spcBef>
                <a:spcPts val="0"/>
              </a:spcBef>
              <a:spcAft>
                <a:spcPts val="0"/>
              </a:spcAft>
              <a:buClr>
                <a:schemeClr val="dk1"/>
              </a:buClr>
              <a:buSzPts val="2000"/>
              <a:buChar char="❖"/>
            </a:pPr>
            <a:r>
              <a:rPr lang="sv-SE" sz="2000">
                <a:solidFill>
                  <a:schemeClr val="dk1"/>
                </a:solidFill>
              </a:rPr>
              <a:t>Supervised models and unsupervised models are evaluated </a:t>
            </a:r>
            <a:r>
              <a:rPr lang="sv-SE" sz="2000">
                <a:solidFill>
                  <a:schemeClr val="dk1"/>
                </a:solidFill>
              </a:rPr>
              <a:t>separately, for sure we can manually assign labels to clusters by examining the majority class of the data points within each cluster, then calculate the accuracy for the unsupervised models’ output. But we think it makes more sense to evaluate them separately with different metrics.</a:t>
            </a:r>
            <a:endParaRPr sz="2000">
              <a:solidFill>
                <a:schemeClr val="dk1"/>
              </a:solidFill>
            </a:endParaRPr>
          </a:p>
          <a:p>
            <a:pPr indent="-355600" lvl="0" marL="457200" marR="0" rtl="0" algn="l">
              <a:lnSpc>
                <a:spcPct val="100000"/>
              </a:lnSpc>
              <a:spcBef>
                <a:spcPts val="0"/>
              </a:spcBef>
              <a:spcAft>
                <a:spcPts val="0"/>
              </a:spcAft>
              <a:buClr>
                <a:schemeClr val="dk1"/>
              </a:buClr>
              <a:buSzPts val="2000"/>
              <a:buChar char="❖"/>
            </a:pPr>
            <a:r>
              <a:rPr lang="sv-SE" sz="2000">
                <a:solidFill>
                  <a:schemeClr val="dk1"/>
                </a:solidFill>
              </a:rPr>
              <a:t>Our results are comparable with the benchmark results from the paper</a:t>
            </a:r>
            <a:endParaRPr sz="2000">
              <a:solidFill>
                <a:schemeClr val="dk1"/>
              </a:solidFill>
            </a:endParaRPr>
          </a:p>
          <a:p>
            <a:pPr indent="-355600" lvl="0" marL="457200" marR="0" rtl="0" algn="l">
              <a:lnSpc>
                <a:spcPct val="100000"/>
              </a:lnSpc>
              <a:spcBef>
                <a:spcPts val="0"/>
              </a:spcBef>
              <a:spcAft>
                <a:spcPts val="0"/>
              </a:spcAft>
              <a:buClr>
                <a:schemeClr val="dk1"/>
              </a:buClr>
              <a:buSzPts val="2000"/>
              <a:buChar char="❖"/>
            </a:pPr>
            <a:r>
              <a:rPr lang="sv-SE" sz="2000">
                <a:solidFill>
                  <a:schemeClr val="dk1"/>
                </a:solidFill>
              </a:rPr>
              <a:t>In our experiments, Random Forest performs generally better than SVM and KNN</a:t>
            </a:r>
            <a:endParaRPr sz="2000">
              <a:solidFill>
                <a:schemeClr val="dk1"/>
              </a:solidFill>
            </a:endParaRPr>
          </a:p>
          <a:p>
            <a:pPr indent="-355600" lvl="0" marL="457200" rtl="0" algn="l">
              <a:spcBef>
                <a:spcPts val="0"/>
              </a:spcBef>
              <a:spcAft>
                <a:spcPts val="0"/>
              </a:spcAft>
              <a:buClr>
                <a:schemeClr val="dk1"/>
              </a:buClr>
              <a:buSzPts val="2000"/>
              <a:buChar char="❖"/>
            </a:pPr>
            <a:r>
              <a:rPr lang="sv-SE" sz="2000">
                <a:solidFill>
                  <a:schemeClr val="dk1"/>
                </a:solidFill>
              </a:rPr>
              <a:t>In our experiments, Kmeans performs generally better than Birch and MeanShift</a:t>
            </a:r>
            <a:endParaRPr sz="2000">
              <a:solidFill>
                <a:schemeClr val="dk1"/>
              </a:solidFill>
            </a:endParaRPr>
          </a:p>
          <a:p>
            <a:pPr indent="0" lvl="0" marL="0" marR="0" rtl="0" algn="l">
              <a:lnSpc>
                <a:spcPct val="100000"/>
              </a:lnSpc>
              <a:spcBef>
                <a:spcPts val="0"/>
              </a:spcBef>
              <a:spcAft>
                <a:spcPts val="0"/>
              </a:spcAft>
              <a:buNone/>
            </a:pPr>
            <a:r>
              <a:t/>
            </a:r>
            <a:endParaRPr sz="2000">
              <a:solidFill>
                <a:schemeClr val="dk1"/>
              </a:solidFill>
            </a:endParaRPr>
          </a:p>
          <a:p>
            <a:pPr indent="0" lvl="0" marL="0" marR="0" rtl="0" algn="l">
              <a:lnSpc>
                <a:spcPct val="100000"/>
              </a:lnSpc>
              <a:spcBef>
                <a:spcPts val="0"/>
              </a:spcBef>
              <a:spcAft>
                <a:spcPts val="0"/>
              </a:spcAft>
              <a:buNone/>
            </a:pPr>
            <a:r>
              <a:t/>
            </a:r>
            <a:endParaRPr sz="2000">
              <a:solidFill>
                <a:schemeClr val="dk1"/>
              </a:solidFill>
            </a:endParaRPr>
          </a:p>
          <a:p>
            <a:pPr indent="0" lvl="0" marL="0" marR="0" rtl="0" algn="l">
              <a:lnSpc>
                <a:spcPct val="100000"/>
              </a:lnSpc>
              <a:spcBef>
                <a:spcPts val="0"/>
              </a:spcBef>
              <a:spcAft>
                <a:spcPts val="0"/>
              </a:spcAft>
              <a:buNone/>
            </a:pPr>
            <a:r>
              <a:t/>
            </a:r>
            <a:endParaRPr sz="2000">
              <a:solidFill>
                <a:schemeClr val="dk1"/>
              </a:solidFill>
            </a:endParaRPr>
          </a:p>
          <a:p>
            <a:pPr indent="0" lvl="0" marL="0" marR="0" rtl="0" algn="l">
              <a:lnSpc>
                <a:spcPct val="100000"/>
              </a:lnSpc>
              <a:spcBef>
                <a:spcPts val="0"/>
              </a:spcBef>
              <a:spcAft>
                <a:spcPts val="0"/>
              </a:spcAft>
              <a:buNone/>
            </a:pPr>
            <a:r>
              <a:t/>
            </a:r>
            <a:endParaRPr sz="2000">
              <a:solidFill>
                <a:schemeClr val="dk1"/>
              </a:solidFill>
            </a:endParaRPr>
          </a:p>
          <a:p>
            <a:pPr indent="-215900" lvl="0" marL="342900" marR="0" rtl="0" algn="l">
              <a:lnSpc>
                <a:spcPct val="100000"/>
              </a:lnSpc>
              <a:spcBef>
                <a:spcPts val="0"/>
              </a:spcBef>
              <a:spcAft>
                <a:spcPts val="0"/>
              </a:spcAft>
              <a:buClr>
                <a:srgbClr val="000000"/>
              </a:buClr>
              <a:buSzPts val="2000"/>
              <a:buFont typeface="Noto Sans Symbols"/>
              <a:buNone/>
            </a:pPr>
            <a:r>
              <a:t/>
            </a:r>
            <a:endParaRPr b="0" i="0" sz="2000" u="none" cap="none" strike="noStrike">
              <a:solidFill>
                <a:schemeClr val="dk1"/>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9"/>
          <p:cNvSpPr txBox="1"/>
          <p:nvPr>
            <p:ph type="title"/>
          </p:nvPr>
        </p:nvSpPr>
        <p:spPr>
          <a:xfrm>
            <a:off x="557963" y="260350"/>
            <a:ext cx="9138488" cy="936625"/>
          </a:xfrm>
          <a:prstGeom prst="rect">
            <a:avLst/>
          </a:prstGeom>
          <a:noFill/>
          <a:ln>
            <a:noFill/>
          </a:ln>
        </p:spPr>
        <p:txBody>
          <a:bodyPr anchorCtr="0" anchor="ctr" bIns="45700" lIns="0" spcFirstLastPara="1" rIns="91425" wrap="square" tIns="45700">
            <a:normAutofit/>
          </a:bodyPr>
          <a:lstStyle/>
          <a:p>
            <a:pPr indent="0" lvl="0" marL="0" rtl="0" algn="l">
              <a:lnSpc>
                <a:spcPct val="90000"/>
              </a:lnSpc>
              <a:spcBef>
                <a:spcPts val="0"/>
              </a:spcBef>
              <a:spcAft>
                <a:spcPts val="0"/>
              </a:spcAft>
              <a:buClr>
                <a:schemeClr val="dk1"/>
              </a:buClr>
              <a:buSzPts val="1800"/>
              <a:buNone/>
            </a:pPr>
            <a:r>
              <a:rPr lang="sv-SE"/>
              <a:t>Doubts about the paper...</a:t>
            </a:r>
            <a:endParaRPr/>
          </a:p>
        </p:txBody>
      </p:sp>
      <p:sp>
        <p:nvSpPr>
          <p:cNvPr id="342" name="Google Shape;342;p9"/>
          <p:cNvSpPr txBox="1"/>
          <p:nvPr>
            <p:ph idx="1" type="body"/>
          </p:nvPr>
        </p:nvSpPr>
        <p:spPr>
          <a:xfrm>
            <a:off x="557619" y="1275589"/>
            <a:ext cx="11307810" cy="4961699"/>
          </a:xfrm>
          <a:prstGeom prst="rect">
            <a:avLst/>
          </a:prstGeom>
          <a:noFill/>
          <a:ln>
            <a:noFill/>
          </a:ln>
        </p:spPr>
        <p:txBody>
          <a:bodyPr anchorCtr="0" anchor="t" bIns="45700" lIns="0" spcFirstLastPara="1" rIns="91425" wrap="square" tIns="45700">
            <a:normAutofit/>
          </a:bodyPr>
          <a:lstStyle/>
          <a:p>
            <a:pPr indent="-317500" lvl="0" marL="457200" rtl="0" algn="l">
              <a:lnSpc>
                <a:spcPct val="90000"/>
              </a:lnSpc>
              <a:spcBef>
                <a:spcPts val="1800"/>
              </a:spcBef>
              <a:spcAft>
                <a:spcPts val="0"/>
              </a:spcAft>
              <a:buClr>
                <a:schemeClr val="dk1"/>
              </a:buClr>
              <a:buSzPts val="1400"/>
              <a:buChar char="▪"/>
            </a:pPr>
            <a:r>
              <a:rPr lang="sv-SE" sz="2000"/>
              <a:t>Section 3 ‘Results and Discussion’ the validation methodology: dataset is split into 50% as train and 50% as test for parameter tuning, then use the whole dataset and the tuned hyperparameters to do the 4-fold cross validation as the test result, doesn’t it lead to data leakage??</a:t>
            </a:r>
            <a:endParaRPr sz="2000"/>
          </a:p>
          <a:p>
            <a:pPr indent="-317500" lvl="0" marL="457200" rtl="0" algn="l">
              <a:lnSpc>
                <a:spcPct val="90000"/>
              </a:lnSpc>
              <a:spcBef>
                <a:spcPts val="1800"/>
              </a:spcBef>
              <a:spcAft>
                <a:spcPts val="0"/>
              </a:spcAft>
              <a:buClr>
                <a:schemeClr val="dk1"/>
              </a:buClr>
              <a:buSzPts val="1400"/>
              <a:buChar char="▪"/>
            </a:pPr>
            <a:r>
              <a:rPr lang="sv-SE" sz="2000"/>
              <a:t>Wrong </a:t>
            </a:r>
            <a:r>
              <a:rPr lang="sv-SE" sz="2000"/>
              <a:t>metadata</a:t>
            </a:r>
            <a:r>
              <a:rPr lang="sv-SE" sz="2000"/>
              <a:t> for ‘chess dataset’: it should be 36 features + 1 label, but in </a:t>
            </a:r>
            <a:r>
              <a:rPr lang="sv-SE" sz="2000"/>
              <a:t>metadata</a:t>
            </a:r>
            <a:r>
              <a:rPr lang="sv-SE" sz="2000"/>
              <a:t> the 36th feature is processed as label.</a:t>
            </a:r>
            <a:endParaRPr sz="2000"/>
          </a:p>
          <a:p>
            <a:pPr indent="-317500" lvl="0" marL="457200" rtl="0" algn="l">
              <a:lnSpc>
                <a:spcPct val="90000"/>
              </a:lnSpc>
              <a:spcBef>
                <a:spcPts val="1800"/>
              </a:spcBef>
              <a:spcAft>
                <a:spcPts val="0"/>
              </a:spcAft>
              <a:buSzPts val="1400"/>
              <a:buChar char="▪"/>
            </a:pPr>
            <a:r>
              <a:rPr lang="sv-SE" sz="2000"/>
              <a:t>One minor suggestion for the paper: the naming of the datasets presented in the paper is not perfectly aligned with the benchmark result file :-(</a:t>
            </a:r>
            <a:endParaRPr sz="2000"/>
          </a:p>
        </p:txBody>
      </p:sp>
      <p:sp>
        <p:nvSpPr>
          <p:cNvPr id="343" name="Google Shape;343;p9"/>
          <p:cNvSpPr txBox="1"/>
          <p:nvPr>
            <p:ph idx="12" type="sldNum"/>
          </p:nvPr>
        </p:nvSpPr>
        <p:spPr>
          <a:xfrm>
            <a:off x="11641138" y="6508749"/>
            <a:ext cx="550862"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900"/>
              <a:buNone/>
            </a:pPr>
            <a:fld id="{00000000-1234-1234-1234-123412341234}" type="slidenum">
              <a:rPr lang="sv-SE"/>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10"/>
          <p:cNvSpPr txBox="1"/>
          <p:nvPr>
            <p:ph type="title"/>
          </p:nvPr>
        </p:nvSpPr>
        <p:spPr>
          <a:xfrm>
            <a:off x="557963" y="260350"/>
            <a:ext cx="9138488" cy="936625"/>
          </a:xfrm>
          <a:prstGeom prst="rect">
            <a:avLst/>
          </a:prstGeom>
          <a:noFill/>
          <a:ln>
            <a:noFill/>
          </a:ln>
        </p:spPr>
        <p:txBody>
          <a:bodyPr anchorCtr="0" anchor="ctr" bIns="45700" lIns="0" spcFirstLastPara="1" rIns="91425" wrap="square" tIns="45700">
            <a:normAutofit/>
          </a:bodyPr>
          <a:lstStyle/>
          <a:p>
            <a:pPr indent="0" lvl="0" marL="0" rtl="0" algn="l">
              <a:lnSpc>
                <a:spcPct val="90000"/>
              </a:lnSpc>
              <a:spcBef>
                <a:spcPts val="0"/>
              </a:spcBef>
              <a:spcAft>
                <a:spcPts val="0"/>
              </a:spcAft>
              <a:buClr>
                <a:schemeClr val="dk1"/>
              </a:buClr>
              <a:buSzPts val="1800"/>
              <a:buNone/>
            </a:pPr>
            <a:r>
              <a:rPr lang="sv-SE"/>
              <a:t>References</a:t>
            </a:r>
            <a:endParaRPr/>
          </a:p>
        </p:txBody>
      </p:sp>
      <p:sp>
        <p:nvSpPr>
          <p:cNvPr id="349" name="Google Shape;349;p10"/>
          <p:cNvSpPr txBox="1"/>
          <p:nvPr>
            <p:ph idx="1" type="body"/>
          </p:nvPr>
        </p:nvSpPr>
        <p:spPr>
          <a:xfrm>
            <a:off x="557619" y="1275589"/>
            <a:ext cx="10427373" cy="4961699"/>
          </a:xfrm>
          <a:prstGeom prst="rect">
            <a:avLst/>
          </a:prstGeom>
          <a:noFill/>
          <a:ln>
            <a:noFill/>
          </a:ln>
        </p:spPr>
        <p:txBody>
          <a:bodyPr anchorCtr="0" anchor="t" bIns="45700" lIns="0" spcFirstLastPara="1" rIns="91425" wrap="square" tIns="45700">
            <a:normAutofit/>
          </a:bodyPr>
          <a:lstStyle/>
          <a:p>
            <a:pPr indent="-342900" lvl="0" marL="457200" rtl="0" algn="l">
              <a:lnSpc>
                <a:spcPct val="90000"/>
              </a:lnSpc>
              <a:spcBef>
                <a:spcPts val="1800"/>
              </a:spcBef>
              <a:spcAft>
                <a:spcPts val="0"/>
              </a:spcAft>
              <a:buClr>
                <a:schemeClr val="dk1"/>
              </a:buClr>
              <a:buSzPts val="1800"/>
              <a:buChar char="▪"/>
            </a:pPr>
            <a:r>
              <a:rPr lang="sv-SE" u="sng">
                <a:solidFill>
                  <a:schemeClr val="hlink"/>
                </a:solidFill>
                <a:hlinkClick r:id="rId3"/>
              </a:rPr>
              <a:t>https://jmlr.org/papers/volume15/delgado14a/delgado14a.pdf</a:t>
            </a:r>
            <a:endParaRPr/>
          </a:p>
        </p:txBody>
      </p:sp>
      <p:sp>
        <p:nvSpPr>
          <p:cNvPr id="350" name="Google Shape;350;p10"/>
          <p:cNvSpPr txBox="1"/>
          <p:nvPr>
            <p:ph idx="12" type="sldNum"/>
          </p:nvPr>
        </p:nvSpPr>
        <p:spPr>
          <a:xfrm>
            <a:off x="11641138" y="6508749"/>
            <a:ext cx="550862"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900"/>
              <a:buNone/>
            </a:pPr>
            <a:fld id="{00000000-1234-1234-1234-123412341234}" type="slidenum">
              <a:rPr lang="sv-SE"/>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Tree>
  </p:cSld>
  <p:clrMapOvr>
    <a:masterClrMapping/>
  </p:clrMapOvr>
  <mc:AlternateContent>
    <mc:Choice Requires="p14">
      <p:transition spd="slow" p14:dur="700">
        <p:fad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
          <p:cNvSpPr txBox="1"/>
          <p:nvPr>
            <p:ph type="title"/>
          </p:nvPr>
        </p:nvSpPr>
        <p:spPr>
          <a:xfrm>
            <a:off x="557963" y="260350"/>
            <a:ext cx="9138488" cy="936625"/>
          </a:xfrm>
          <a:prstGeom prst="rect">
            <a:avLst/>
          </a:prstGeom>
          <a:noFill/>
          <a:ln>
            <a:noFill/>
          </a:ln>
        </p:spPr>
        <p:txBody>
          <a:bodyPr anchorCtr="0" anchor="ctr" bIns="45700" lIns="0" spcFirstLastPara="1" rIns="91425" wrap="square" tIns="45700">
            <a:normAutofit/>
          </a:bodyPr>
          <a:lstStyle/>
          <a:p>
            <a:pPr indent="0" lvl="0" marL="0" rtl="0" algn="l">
              <a:lnSpc>
                <a:spcPct val="90000"/>
              </a:lnSpc>
              <a:spcBef>
                <a:spcPts val="0"/>
              </a:spcBef>
              <a:spcAft>
                <a:spcPts val="0"/>
              </a:spcAft>
              <a:buClr>
                <a:schemeClr val="dk1"/>
              </a:buClr>
              <a:buSzPts val="1800"/>
              <a:buNone/>
            </a:pPr>
            <a:r>
              <a:rPr lang="sv-SE"/>
              <a:t>Introduction</a:t>
            </a:r>
            <a:endParaRPr/>
          </a:p>
        </p:txBody>
      </p:sp>
      <p:sp>
        <p:nvSpPr>
          <p:cNvPr id="186" name="Google Shape;186;p2"/>
          <p:cNvSpPr txBox="1"/>
          <p:nvPr>
            <p:ph idx="12" type="sldNum"/>
          </p:nvPr>
        </p:nvSpPr>
        <p:spPr>
          <a:xfrm>
            <a:off x="11641138" y="6508749"/>
            <a:ext cx="550862"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900"/>
              <a:buNone/>
            </a:pPr>
            <a:fld id="{00000000-1234-1234-1234-123412341234}" type="slidenum">
              <a:rPr lang="sv-SE"/>
              <a:t>‹#›</a:t>
            </a:fld>
            <a:endParaRPr/>
          </a:p>
        </p:txBody>
      </p:sp>
      <p:sp>
        <p:nvSpPr>
          <p:cNvPr id="187" name="Google Shape;187;p2"/>
          <p:cNvSpPr txBox="1"/>
          <p:nvPr/>
        </p:nvSpPr>
        <p:spPr>
          <a:xfrm>
            <a:off x="663975" y="1347453"/>
            <a:ext cx="10041600" cy="2247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sv-SE" sz="2000" u="none" cap="none" strike="noStrike">
                <a:solidFill>
                  <a:schemeClr val="dk1"/>
                </a:solidFill>
                <a:latin typeface="Arial"/>
                <a:ea typeface="Arial"/>
                <a:cs typeface="Arial"/>
                <a:sym typeface="Arial"/>
              </a:rPr>
              <a:t>Aiming for Grade 5</a:t>
            </a:r>
            <a:endParaRPr/>
          </a:p>
          <a:p>
            <a:pPr indent="0" lvl="0" marL="0" marR="0" rtl="0" algn="l">
              <a:lnSpc>
                <a:spcPct val="100000"/>
              </a:lnSpc>
              <a:spcBef>
                <a:spcPts val="0"/>
              </a:spcBef>
              <a:spcAft>
                <a:spcPts val="0"/>
              </a:spcAft>
              <a:buNone/>
            </a:pPr>
            <a:r>
              <a:t/>
            </a:r>
            <a:endParaRPr b="0" i="0" sz="20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0" i="0" lang="sv-SE" sz="2000" u="none" cap="none" strike="noStrike">
                <a:solidFill>
                  <a:schemeClr val="dk1"/>
                </a:solidFill>
                <a:latin typeface="Arial"/>
                <a:ea typeface="Arial"/>
                <a:cs typeface="Arial"/>
                <a:sym typeface="Arial"/>
              </a:rPr>
              <a:t>Performed an extensive set of experiments and evaluate the performance of </a:t>
            </a:r>
            <a:r>
              <a:rPr b="1" lang="sv-SE" sz="2000">
                <a:solidFill>
                  <a:schemeClr val="dk1"/>
                </a:solidFill>
              </a:rPr>
              <a:t>21</a:t>
            </a:r>
            <a:r>
              <a:rPr b="1" i="0" lang="sv-SE" sz="2000" u="none" cap="none" strike="noStrike">
                <a:solidFill>
                  <a:schemeClr val="dk1"/>
                </a:solidFill>
              </a:rPr>
              <a:t> </a:t>
            </a:r>
            <a:r>
              <a:rPr b="0" i="0" lang="sv-SE" sz="2000" u="none" cap="none" strike="noStrike">
                <a:solidFill>
                  <a:schemeClr val="dk1"/>
                </a:solidFill>
                <a:latin typeface="Arial"/>
                <a:ea typeface="Arial"/>
                <a:cs typeface="Arial"/>
                <a:sym typeface="Arial"/>
              </a:rPr>
              <a:t>datasets from 121 UCI datasets. </a:t>
            </a:r>
            <a:endParaRPr b="0" i="0" sz="20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20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0" i="0" lang="sv-SE" sz="2000" u="none" cap="none" strike="noStrike">
                <a:solidFill>
                  <a:schemeClr val="dk1"/>
                </a:solidFill>
                <a:latin typeface="Arial"/>
                <a:ea typeface="Arial"/>
                <a:cs typeface="Arial"/>
                <a:sym typeface="Arial"/>
              </a:rPr>
              <a:t>Developed and evaluated </a:t>
            </a:r>
            <a:r>
              <a:rPr b="1" lang="sv-SE" sz="2000">
                <a:solidFill>
                  <a:schemeClr val="dk1"/>
                </a:solidFill>
              </a:rPr>
              <a:t>3</a:t>
            </a:r>
            <a:r>
              <a:rPr b="0" i="0" lang="sv-SE" sz="2000" u="none" cap="none" strike="noStrike">
                <a:solidFill>
                  <a:schemeClr val="dk1"/>
                </a:solidFill>
                <a:latin typeface="Arial"/>
                <a:ea typeface="Arial"/>
                <a:cs typeface="Arial"/>
                <a:sym typeface="Arial"/>
              </a:rPr>
              <a:t> unsupervised and </a:t>
            </a:r>
            <a:r>
              <a:rPr b="1" lang="sv-SE" sz="2000">
                <a:solidFill>
                  <a:schemeClr val="dk1"/>
                </a:solidFill>
              </a:rPr>
              <a:t>3</a:t>
            </a:r>
            <a:r>
              <a:rPr b="0" i="0" lang="sv-SE" sz="2000" u="none" cap="none" strike="noStrike">
                <a:solidFill>
                  <a:schemeClr val="dk1"/>
                </a:solidFill>
                <a:latin typeface="Arial"/>
                <a:ea typeface="Arial"/>
                <a:cs typeface="Arial"/>
                <a:sym typeface="Arial"/>
              </a:rPr>
              <a:t> supervised classification models compare to baseline performance reported in the paper.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
          <p:cNvSpPr txBox="1"/>
          <p:nvPr>
            <p:ph type="title"/>
          </p:nvPr>
        </p:nvSpPr>
        <p:spPr>
          <a:xfrm>
            <a:off x="550863" y="0"/>
            <a:ext cx="9138600" cy="936600"/>
          </a:xfrm>
          <a:prstGeom prst="rect">
            <a:avLst/>
          </a:prstGeom>
          <a:noFill/>
          <a:ln>
            <a:noFill/>
          </a:ln>
        </p:spPr>
        <p:txBody>
          <a:bodyPr anchorCtr="0" anchor="ctr" bIns="45700" lIns="0" spcFirstLastPara="1" rIns="91425" wrap="square" tIns="45700">
            <a:normAutofit/>
          </a:bodyPr>
          <a:lstStyle/>
          <a:p>
            <a:pPr indent="0" lvl="0" marL="0" rtl="0" algn="l">
              <a:lnSpc>
                <a:spcPct val="90000"/>
              </a:lnSpc>
              <a:spcBef>
                <a:spcPts val="0"/>
              </a:spcBef>
              <a:spcAft>
                <a:spcPts val="0"/>
              </a:spcAft>
              <a:buClr>
                <a:schemeClr val="dk1"/>
              </a:buClr>
              <a:buSzPts val="1800"/>
              <a:buNone/>
            </a:pPr>
            <a:r>
              <a:rPr lang="sv-SE"/>
              <a:t>Binary Class Datasets</a:t>
            </a:r>
            <a:endParaRPr/>
          </a:p>
        </p:txBody>
      </p:sp>
      <p:sp>
        <p:nvSpPr>
          <p:cNvPr id="194" name="Google Shape;194;p3"/>
          <p:cNvSpPr txBox="1"/>
          <p:nvPr>
            <p:ph idx="12" type="sldNum"/>
          </p:nvPr>
        </p:nvSpPr>
        <p:spPr>
          <a:xfrm>
            <a:off x="11641138" y="6508749"/>
            <a:ext cx="550862"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900"/>
              <a:buNone/>
            </a:pPr>
            <a:fld id="{00000000-1234-1234-1234-123412341234}" type="slidenum">
              <a:rPr lang="sv-SE"/>
              <a:t>‹#›</a:t>
            </a:fld>
            <a:endParaRPr/>
          </a:p>
        </p:txBody>
      </p:sp>
      <p:graphicFrame>
        <p:nvGraphicFramePr>
          <p:cNvPr id="195" name="Google Shape;195;p3"/>
          <p:cNvGraphicFramePr/>
          <p:nvPr/>
        </p:nvGraphicFramePr>
        <p:xfrm>
          <a:off x="6194238" y="814496"/>
          <a:ext cx="3000000" cy="3000000"/>
        </p:xfrm>
        <a:graphic>
          <a:graphicData uri="http://schemas.openxmlformats.org/drawingml/2006/table">
            <a:tbl>
              <a:tblPr bandRow="1" firstRow="1">
                <a:noFill/>
                <a:tableStyleId>{3BE11C03-DC97-4BDB-9CE6-A62E0E2C838F}</a:tableStyleId>
              </a:tblPr>
              <a:tblGrid>
                <a:gridCol w="973725"/>
                <a:gridCol w="973725"/>
                <a:gridCol w="973725"/>
                <a:gridCol w="973725"/>
                <a:gridCol w="973725"/>
              </a:tblGrid>
              <a:tr h="294850">
                <a:tc>
                  <a:txBody>
                    <a:bodyPr/>
                    <a:lstStyle/>
                    <a:p>
                      <a:pPr indent="0" lvl="0" marL="0" marR="0" rtl="0" algn="l">
                        <a:lnSpc>
                          <a:spcPct val="100000"/>
                        </a:lnSpc>
                        <a:spcBef>
                          <a:spcPts val="0"/>
                        </a:spcBef>
                        <a:spcAft>
                          <a:spcPts val="0"/>
                        </a:spcAft>
                        <a:buNone/>
                      </a:pPr>
                      <a:r>
                        <a:rPr lang="sv-SE" sz="1400" u="none" cap="none" strike="noStrike"/>
                        <a:t>Data set </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None/>
                      </a:pPr>
                      <a:r>
                        <a:rPr lang="sv-SE" sz="1400" u="none" cap="none" strike="noStrike"/>
                        <a:t>nr of pat.</a:t>
                      </a:r>
                      <a:endParaRPr/>
                    </a:p>
                  </a:txBody>
                  <a:tcPr marT="45725" marB="45725" marR="91450" marL="91450"/>
                </a:tc>
                <a:tc>
                  <a:txBody>
                    <a:bodyPr/>
                    <a:lstStyle/>
                    <a:p>
                      <a:pPr indent="0" lvl="0" marL="0" marR="0" rtl="0" algn="l">
                        <a:lnSpc>
                          <a:spcPct val="100000"/>
                        </a:lnSpc>
                        <a:spcBef>
                          <a:spcPts val="0"/>
                        </a:spcBef>
                        <a:spcAft>
                          <a:spcPts val="0"/>
                        </a:spcAft>
                        <a:buNone/>
                      </a:pPr>
                      <a:r>
                        <a:rPr lang="sv-SE" sz="1400" u="none" cap="none" strike="noStrike"/>
                        <a:t>Features</a:t>
                      </a:r>
                      <a:endParaRPr/>
                    </a:p>
                  </a:txBody>
                  <a:tcPr marT="45725" marB="45725" marR="91450" marL="91450"/>
                </a:tc>
                <a:tc>
                  <a:txBody>
                    <a:bodyPr/>
                    <a:lstStyle/>
                    <a:p>
                      <a:pPr indent="0" lvl="0" marL="0" marR="0" rtl="0" algn="l">
                        <a:lnSpc>
                          <a:spcPct val="100000"/>
                        </a:lnSpc>
                        <a:spcBef>
                          <a:spcPts val="0"/>
                        </a:spcBef>
                        <a:spcAft>
                          <a:spcPts val="0"/>
                        </a:spcAft>
                        <a:buNone/>
                      </a:pPr>
                      <a:r>
                        <a:rPr lang="sv-SE" sz="1400" u="none" cap="none" strike="noStrike"/>
                        <a:t>Classes</a:t>
                      </a:r>
                      <a:endParaRPr/>
                    </a:p>
                  </a:txBody>
                  <a:tcPr marT="45725" marB="45725" marR="91450" marL="91450"/>
                </a:tc>
                <a:tc>
                  <a:txBody>
                    <a:bodyPr/>
                    <a:lstStyle/>
                    <a:p>
                      <a:pPr indent="0" lvl="0" marL="0" marR="0" rtl="0" algn="l">
                        <a:lnSpc>
                          <a:spcPct val="100000"/>
                        </a:lnSpc>
                        <a:spcBef>
                          <a:spcPts val="0"/>
                        </a:spcBef>
                        <a:spcAft>
                          <a:spcPts val="0"/>
                        </a:spcAft>
                        <a:buNone/>
                      </a:pPr>
                      <a:r>
                        <a:rPr lang="sv-SE" sz="1400" u="none" cap="none" strike="noStrike"/>
                        <a:t>%Maj</a:t>
                      </a:r>
                      <a:endParaRPr sz="1400" u="none" cap="none" strike="noStrike"/>
                    </a:p>
                  </a:txBody>
                  <a:tcPr marT="45725" marB="45725" marR="91450" marL="91450"/>
                </a:tc>
              </a:tr>
              <a:tr h="403625">
                <a:tc>
                  <a:txBody>
                    <a:bodyPr/>
                    <a:lstStyle/>
                    <a:p>
                      <a:pPr indent="0" lvl="0" marL="0" marR="0" rtl="0" algn="l">
                        <a:lnSpc>
                          <a:spcPct val="100000"/>
                        </a:lnSpc>
                        <a:spcBef>
                          <a:spcPts val="0"/>
                        </a:spcBef>
                        <a:spcAft>
                          <a:spcPts val="0"/>
                        </a:spcAft>
                        <a:buNone/>
                      </a:pPr>
                      <a:r>
                        <a:rPr lang="sv-SE"/>
                        <a:t>breast cancer</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None/>
                      </a:pPr>
                      <a:r>
                        <a:rPr lang="sv-SE"/>
                        <a:t>286</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None/>
                      </a:pPr>
                      <a:r>
                        <a:rPr lang="sv-SE"/>
                        <a:t>9</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None/>
                      </a:pPr>
                      <a:r>
                        <a:rPr lang="sv-SE"/>
                        <a:t>2</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None/>
                      </a:pPr>
                      <a:r>
                        <a:rPr lang="sv-SE"/>
                        <a:t>70.3</a:t>
                      </a:r>
                      <a:endParaRPr sz="1400" u="none" cap="none" strike="noStrike"/>
                    </a:p>
                  </a:txBody>
                  <a:tcPr marT="45725" marB="45725" marR="91450" marL="91450"/>
                </a:tc>
              </a:tr>
              <a:tr h="403625">
                <a:tc>
                  <a:txBody>
                    <a:bodyPr/>
                    <a:lstStyle/>
                    <a:p>
                      <a:pPr indent="0" lvl="0" marL="0" marR="0" rtl="0" algn="l">
                        <a:lnSpc>
                          <a:spcPct val="100000"/>
                        </a:lnSpc>
                        <a:spcBef>
                          <a:spcPts val="0"/>
                        </a:spcBef>
                        <a:spcAft>
                          <a:spcPts val="0"/>
                        </a:spcAft>
                        <a:buNone/>
                      </a:pPr>
                      <a:r>
                        <a:rPr lang="sv-SE"/>
                        <a:t>balloons</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None/>
                      </a:pPr>
                      <a:r>
                        <a:rPr lang="sv-SE"/>
                        <a:t>16</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None/>
                      </a:pPr>
                      <a:r>
                        <a:rPr lang="sv-SE"/>
                        <a:t>4</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None/>
                      </a:pPr>
                      <a:r>
                        <a:rPr lang="sv-SE"/>
                        <a:t>2</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None/>
                      </a:pPr>
                      <a:r>
                        <a:rPr lang="sv-SE"/>
                        <a:t>56.2</a:t>
                      </a:r>
                      <a:endParaRPr sz="1400" u="none" cap="none" strike="noStrike"/>
                    </a:p>
                  </a:txBody>
                  <a:tcPr marT="45725" marB="45725" marR="91450" marL="91450"/>
                </a:tc>
              </a:tr>
              <a:tr h="403625">
                <a:tc>
                  <a:txBody>
                    <a:bodyPr/>
                    <a:lstStyle/>
                    <a:p>
                      <a:pPr indent="0" lvl="0" marL="0" marR="0" rtl="0" algn="l">
                        <a:lnSpc>
                          <a:spcPct val="100000"/>
                        </a:lnSpc>
                        <a:spcBef>
                          <a:spcPts val="0"/>
                        </a:spcBef>
                        <a:spcAft>
                          <a:spcPts val="0"/>
                        </a:spcAft>
                        <a:buNone/>
                      </a:pPr>
                      <a:r>
                        <a:rPr lang="sv-SE"/>
                        <a:t>bc-wisc</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None/>
                      </a:pPr>
                      <a:r>
                        <a:rPr lang="sv-SE"/>
                        <a:t>699</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None/>
                      </a:pPr>
                      <a:r>
                        <a:rPr lang="sv-SE"/>
                        <a:t>9</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None/>
                      </a:pPr>
                      <a:r>
                        <a:rPr lang="sv-SE"/>
                        <a:t>2</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None/>
                      </a:pPr>
                      <a:r>
                        <a:rPr lang="sv-SE"/>
                        <a:t>65.5</a:t>
                      </a:r>
                      <a:endParaRPr sz="1400" u="none" cap="none" strike="noStrike"/>
                    </a:p>
                  </a:txBody>
                  <a:tcPr marT="45725" marB="45725" marR="91450" marL="91450"/>
                </a:tc>
              </a:tr>
              <a:tr h="403625">
                <a:tc>
                  <a:txBody>
                    <a:bodyPr/>
                    <a:lstStyle/>
                    <a:p>
                      <a:pPr indent="0" lvl="0" marL="0" marR="0" rtl="0" algn="l">
                        <a:lnSpc>
                          <a:spcPct val="100000"/>
                        </a:lnSpc>
                        <a:spcBef>
                          <a:spcPts val="0"/>
                        </a:spcBef>
                        <a:spcAft>
                          <a:spcPts val="0"/>
                        </a:spcAft>
                        <a:buNone/>
                      </a:pPr>
                      <a:r>
                        <a:rPr lang="sv-SE"/>
                        <a:t>bc-wisc-prog</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None/>
                      </a:pPr>
                      <a:r>
                        <a:rPr lang="sv-SE"/>
                        <a:t>198</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None/>
                      </a:pPr>
                      <a:r>
                        <a:rPr lang="sv-SE"/>
                        <a:t>33</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None/>
                      </a:pPr>
                      <a:r>
                        <a:rPr lang="sv-SE"/>
                        <a:t>2</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None/>
                      </a:pPr>
                      <a:r>
                        <a:rPr lang="sv-SE"/>
                        <a:t>76.3</a:t>
                      </a:r>
                      <a:endParaRPr sz="1400" u="none" cap="none" strike="noStrike"/>
                    </a:p>
                  </a:txBody>
                  <a:tcPr marT="45725" marB="45725" marR="91450" marL="91450"/>
                </a:tc>
              </a:tr>
              <a:tr h="403625">
                <a:tc>
                  <a:txBody>
                    <a:bodyPr/>
                    <a:lstStyle/>
                    <a:p>
                      <a:pPr indent="0" lvl="0" marL="0" marR="0" rtl="0" algn="l">
                        <a:lnSpc>
                          <a:spcPct val="100000"/>
                        </a:lnSpc>
                        <a:spcBef>
                          <a:spcPts val="0"/>
                        </a:spcBef>
                        <a:spcAft>
                          <a:spcPts val="0"/>
                        </a:spcAft>
                        <a:buNone/>
                      </a:pPr>
                      <a:r>
                        <a:rPr lang="sv-SE"/>
                        <a:t>bc-wisc-diag</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None/>
                      </a:pPr>
                      <a:r>
                        <a:rPr lang="sv-SE"/>
                        <a:t>569</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None/>
                      </a:pPr>
                      <a:r>
                        <a:rPr lang="sv-SE"/>
                        <a:t>30</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None/>
                      </a:pPr>
                      <a:r>
                        <a:rPr lang="sv-SE"/>
                        <a:t>2</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None/>
                      </a:pPr>
                      <a:r>
                        <a:rPr lang="sv-SE"/>
                        <a:t>62.7</a:t>
                      </a:r>
                      <a:endParaRPr sz="1400" u="none" cap="none" strike="noStrike"/>
                    </a:p>
                  </a:txBody>
                  <a:tcPr marT="45725" marB="45725" marR="91450" marL="91450"/>
                </a:tc>
              </a:tr>
              <a:tr h="403625">
                <a:tc>
                  <a:txBody>
                    <a:bodyPr/>
                    <a:lstStyle/>
                    <a:p>
                      <a:pPr indent="0" lvl="0" marL="0" marR="0" rtl="0" algn="l">
                        <a:lnSpc>
                          <a:spcPct val="100000"/>
                        </a:lnSpc>
                        <a:spcBef>
                          <a:spcPts val="0"/>
                        </a:spcBef>
                        <a:spcAft>
                          <a:spcPts val="0"/>
                        </a:spcAft>
                        <a:buNone/>
                      </a:pPr>
                      <a:r>
                        <a:rPr lang="sv-SE"/>
                        <a:t>credit-approval</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None/>
                      </a:pPr>
                      <a:r>
                        <a:rPr lang="sv-SE"/>
                        <a:t>690</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None/>
                      </a:pPr>
                      <a:r>
                        <a:rPr lang="sv-SE"/>
                        <a:t>15</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None/>
                      </a:pPr>
                      <a:r>
                        <a:rPr lang="sv-SE"/>
                        <a:t>2</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None/>
                      </a:pPr>
                      <a:r>
                        <a:rPr lang="sv-SE"/>
                        <a:t>55.5</a:t>
                      </a:r>
                      <a:endParaRPr sz="1400" u="none" cap="none" strike="noStrike"/>
                    </a:p>
                  </a:txBody>
                  <a:tcPr marT="45725" marB="45725" marR="91450" marL="91450"/>
                </a:tc>
              </a:tr>
              <a:tr h="403625">
                <a:tc>
                  <a:txBody>
                    <a:bodyPr/>
                    <a:lstStyle/>
                    <a:p>
                      <a:pPr indent="0" lvl="0" marL="0" marR="0" rtl="0" algn="l">
                        <a:lnSpc>
                          <a:spcPct val="100000"/>
                        </a:lnSpc>
                        <a:spcBef>
                          <a:spcPts val="0"/>
                        </a:spcBef>
                        <a:spcAft>
                          <a:spcPts val="0"/>
                        </a:spcAft>
                        <a:buNone/>
                      </a:pPr>
                      <a:r>
                        <a:rPr lang="sv-SE"/>
                        <a:t>horse-colic</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None/>
                      </a:pPr>
                      <a:r>
                        <a:rPr lang="sv-SE"/>
                        <a:t>300</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None/>
                      </a:pPr>
                      <a:r>
                        <a:rPr lang="sv-SE"/>
                        <a:t>25</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None/>
                      </a:pPr>
                      <a:r>
                        <a:rPr lang="sv-SE"/>
                        <a:t>2</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None/>
                      </a:pPr>
                      <a:r>
                        <a:rPr lang="sv-SE"/>
                        <a:t>63.7</a:t>
                      </a:r>
                      <a:endParaRPr sz="1400" u="none" cap="none" strike="noStrike"/>
                    </a:p>
                  </a:txBody>
                  <a:tcPr marT="45725" marB="45725" marR="91450" marL="91450"/>
                </a:tc>
              </a:tr>
              <a:tr h="403625">
                <a:tc>
                  <a:txBody>
                    <a:bodyPr/>
                    <a:lstStyle/>
                    <a:p>
                      <a:pPr indent="0" lvl="0" marL="0" marR="0" rtl="0" algn="l">
                        <a:lnSpc>
                          <a:spcPct val="100000"/>
                        </a:lnSpc>
                        <a:spcBef>
                          <a:spcPts val="0"/>
                        </a:spcBef>
                        <a:spcAft>
                          <a:spcPts val="0"/>
                        </a:spcAft>
                        <a:buNone/>
                      </a:pPr>
                      <a:r>
                        <a:rPr lang="sv-SE"/>
                        <a:t>ionosphere</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None/>
                      </a:pPr>
                      <a:r>
                        <a:rPr lang="sv-SE"/>
                        <a:t>351</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None/>
                      </a:pPr>
                      <a:r>
                        <a:rPr lang="sv-SE"/>
                        <a:t>33</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None/>
                      </a:pPr>
                      <a:r>
                        <a:rPr lang="sv-SE"/>
                        <a:t>2</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None/>
                      </a:pPr>
                      <a:r>
                        <a:rPr lang="sv-SE"/>
                        <a:t>64.1</a:t>
                      </a:r>
                      <a:endParaRPr sz="1400" u="none" cap="none" strike="noStrike"/>
                    </a:p>
                  </a:txBody>
                  <a:tcPr marT="45725" marB="45725" marR="91450" marL="91450"/>
                </a:tc>
              </a:tr>
              <a:tr h="403625">
                <a:tc>
                  <a:txBody>
                    <a:bodyPr/>
                    <a:lstStyle/>
                    <a:p>
                      <a:pPr indent="0" lvl="0" marL="0" marR="0" rtl="0" algn="l">
                        <a:lnSpc>
                          <a:spcPct val="100000"/>
                        </a:lnSpc>
                        <a:spcBef>
                          <a:spcPts val="0"/>
                        </a:spcBef>
                        <a:spcAft>
                          <a:spcPts val="0"/>
                        </a:spcAft>
                        <a:buNone/>
                      </a:pPr>
                      <a:r>
                        <a:rPr lang="sv-SE"/>
                        <a:t>mushroom</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None/>
                      </a:pPr>
                      <a:r>
                        <a:rPr lang="sv-SE"/>
                        <a:t>8124</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None/>
                      </a:pPr>
                      <a:r>
                        <a:rPr lang="sv-SE"/>
                        <a:t>21</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None/>
                      </a:pPr>
                      <a:r>
                        <a:rPr lang="sv-SE"/>
                        <a:t>2</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None/>
                      </a:pPr>
                      <a:r>
                        <a:rPr lang="sv-SE"/>
                        <a:t>51.8</a:t>
                      </a:r>
                      <a:endParaRPr sz="1400" u="none" cap="none" strike="noStrike"/>
                    </a:p>
                  </a:txBody>
                  <a:tcPr marT="45725" marB="45725" marR="91450" marL="91450"/>
                </a:tc>
              </a:tr>
              <a:tr h="403625">
                <a:tc>
                  <a:txBody>
                    <a:bodyPr/>
                    <a:lstStyle/>
                    <a:p>
                      <a:pPr indent="0" lvl="0" marL="0" marR="0" rtl="0" algn="l">
                        <a:lnSpc>
                          <a:spcPct val="100000"/>
                        </a:lnSpc>
                        <a:spcBef>
                          <a:spcPts val="0"/>
                        </a:spcBef>
                        <a:spcAft>
                          <a:spcPts val="0"/>
                        </a:spcAft>
                        <a:buNone/>
                      </a:pPr>
                      <a:r>
                        <a:rPr lang="sv-SE"/>
                        <a:t>spambase</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None/>
                      </a:pPr>
                      <a:r>
                        <a:rPr lang="sv-SE"/>
                        <a:t>4601</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None/>
                      </a:pPr>
                      <a:r>
                        <a:rPr lang="sv-SE"/>
                        <a:t>57</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None/>
                      </a:pPr>
                      <a:r>
                        <a:rPr lang="sv-SE"/>
                        <a:t>2</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None/>
                      </a:pPr>
                      <a:r>
                        <a:rPr lang="sv-SE"/>
                        <a:t>60.6</a:t>
                      </a:r>
                      <a:endParaRPr sz="1400" u="none" cap="none" strike="noStrike"/>
                    </a:p>
                  </a:txBody>
                  <a:tcPr marT="45725" marB="45725" marR="91450" marL="91450"/>
                </a:tc>
              </a:tr>
              <a:tr h="403625">
                <a:tc>
                  <a:txBody>
                    <a:bodyPr/>
                    <a:lstStyle/>
                    <a:p>
                      <a:pPr indent="0" lvl="0" marL="0" marR="0" rtl="0" algn="l">
                        <a:lnSpc>
                          <a:spcPct val="100000"/>
                        </a:lnSpc>
                        <a:spcBef>
                          <a:spcPts val="0"/>
                        </a:spcBef>
                        <a:spcAft>
                          <a:spcPts val="0"/>
                        </a:spcAft>
                        <a:buNone/>
                      </a:pPr>
                      <a:r>
                        <a:rPr lang="sv-SE"/>
                        <a:t>tic-tac-toe</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None/>
                      </a:pPr>
                      <a:r>
                        <a:rPr lang="sv-SE"/>
                        <a:t>958</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None/>
                      </a:pPr>
                      <a:r>
                        <a:rPr lang="sv-SE"/>
                        <a:t>9</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None/>
                      </a:pPr>
                      <a:r>
                        <a:rPr lang="sv-SE"/>
                        <a:t>2</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None/>
                      </a:pPr>
                      <a:r>
                        <a:rPr lang="sv-SE"/>
                        <a:t>65.3</a:t>
                      </a:r>
                      <a:endParaRPr sz="1400" u="none" cap="none" strike="noStrike"/>
                    </a:p>
                  </a:txBody>
                  <a:tcPr marT="45725" marB="45725" marR="91450" marL="91450"/>
                </a:tc>
              </a:tr>
            </a:tbl>
          </a:graphicData>
        </a:graphic>
      </p:graphicFrame>
      <p:graphicFrame>
        <p:nvGraphicFramePr>
          <p:cNvPr id="196" name="Google Shape;196;p3"/>
          <p:cNvGraphicFramePr/>
          <p:nvPr/>
        </p:nvGraphicFramePr>
        <p:xfrm>
          <a:off x="449713" y="814508"/>
          <a:ext cx="3000000" cy="3000000"/>
        </p:xfrm>
        <a:graphic>
          <a:graphicData uri="http://schemas.openxmlformats.org/drawingml/2006/table">
            <a:tbl>
              <a:tblPr bandRow="1" firstRow="1">
                <a:noFill/>
                <a:tableStyleId>{3BE11C03-DC97-4BDB-9CE6-A62E0E2C838F}</a:tableStyleId>
              </a:tblPr>
              <a:tblGrid>
                <a:gridCol w="1090525"/>
                <a:gridCol w="961250"/>
                <a:gridCol w="1025900"/>
                <a:gridCol w="1025900"/>
                <a:gridCol w="1025900"/>
              </a:tblGrid>
              <a:tr h="377725">
                <a:tc>
                  <a:txBody>
                    <a:bodyPr/>
                    <a:lstStyle/>
                    <a:p>
                      <a:pPr indent="0" lvl="0" marL="0" marR="0" rtl="0" algn="l">
                        <a:lnSpc>
                          <a:spcPct val="100000"/>
                        </a:lnSpc>
                        <a:spcBef>
                          <a:spcPts val="0"/>
                        </a:spcBef>
                        <a:spcAft>
                          <a:spcPts val="0"/>
                        </a:spcAft>
                        <a:buNone/>
                      </a:pPr>
                      <a:r>
                        <a:rPr lang="sv-SE" sz="1400" u="none" cap="none" strike="noStrike"/>
                        <a:t>Data set </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None/>
                      </a:pPr>
                      <a:r>
                        <a:rPr lang="sv-SE" sz="1400" u="none" cap="none" strike="noStrike"/>
                        <a:t>nr of pat.</a:t>
                      </a:r>
                      <a:endParaRPr/>
                    </a:p>
                  </a:txBody>
                  <a:tcPr marT="45725" marB="45725" marR="91450" marL="91450"/>
                </a:tc>
                <a:tc>
                  <a:txBody>
                    <a:bodyPr/>
                    <a:lstStyle/>
                    <a:p>
                      <a:pPr indent="0" lvl="0" marL="0" marR="0" rtl="0" algn="l">
                        <a:lnSpc>
                          <a:spcPct val="100000"/>
                        </a:lnSpc>
                        <a:spcBef>
                          <a:spcPts val="0"/>
                        </a:spcBef>
                        <a:spcAft>
                          <a:spcPts val="0"/>
                        </a:spcAft>
                        <a:buNone/>
                      </a:pPr>
                      <a:r>
                        <a:rPr lang="sv-SE" sz="1400" u="none" cap="none" strike="noStrike"/>
                        <a:t>Features</a:t>
                      </a:r>
                      <a:endParaRPr/>
                    </a:p>
                  </a:txBody>
                  <a:tcPr marT="45725" marB="45725" marR="91450" marL="91450"/>
                </a:tc>
                <a:tc>
                  <a:txBody>
                    <a:bodyPr/>
                    <a:lstStyle/>
                    <a:p>
                      <a:pPr indent="0" lvl="0" marL="0" marR="0" rtl="0" algn="l">
                        <a:lnSpc>
                          <a:spcPct val="100000"/>
                        </a:lnSpc>
                        <a:spcBef>
                          <a:spcPts val="0"/>
                        </a:spcBef>
                        <a:spcAft>
                          <a:spcPts val="0"/>
                        </a:spcAft>
                        <a:buNone/>
                      </a:pPr>
                      <a:r>
                        <a:rPr lang="sv-SE" sz="1400" u="none" cap="none" strike="noStrike"/>
                        <a:t>Classes</a:t>
                      </a:r>
                      <a:endParaRPr/>
                    </a:p>
                  </a:txBody>
                  <a:tcPr marT="45725" marB="45725" marR="91450" marL="91450"/>
                </a:tc>
                <a:tc>
                  <a:txBody>
                    <a:bodyPr/>
                    <a:lstStyle/>
                    <a:p>
                      <a:pPr indent="0" lvl="0" marL="0" marR="0" rtl="0" algn="l">
                        <a:lnSpc>
                          <a:spcPct val="100000"/>
                        </a:lnSpc>
                        <a:spcBef>
                          <a:spcPts val="0"/>
                        </a:spcBef>
                        <a:spcAft>
                          <a:spcPts val="0"/>
                        </a:spcAft>
                        <a:buNone/>
                      </a:pPr>
                      <a:r>
                        <a:rPr lang="sv-SE" sz="1400" u="none" cap="none" strike="noStrike"/>
                        <a:t>%Maj</a:t>
                      </a:r>
                      <a:endParaRPr sz="1400" u="none" cap="none" strike="noStrike"/>
                    </a:p>
                  </a:txBody>
                  <a:tcPr marT="45725" marB="45725" marR="91450" marL="91450"/>
                </a:tc>
              </a:tr>
              <a:tr h="403625">
                <a:tc>
                  <a:txBody>
                    <a:bodyPr/>
                    <a:lstStyle/>
                    <a:p>
                      <a:pPr indent="0" lvl="0" marL="0" marR="0" rtl="0" algn="l">
                        <a:lnSpc>
                          <a:spcPct val="100000"/>
                        </a:lnSpc>
                        <a:spcBef>
                          <a:spcPts val="0"/>
                        </a:spcBef>
                        <a:spcAft>
                          <a:spcPts val="0"/>
                        </a:spcAft>
                        <a:buNone/>
                      </a:pPr>
                      <a:r>
                        <a:rPr lang="sv-SE"/>
                        <a:t>congress-voting</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None/>
                      </a:pPr>
                      <a:r>
                        <a:rPr lang="sv-SE"/>
                        <a:t>435</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None/>
                      </a:pPr>
                      <a:r>
                        <a:rPr lang="sv-SE"/>
                        <a:t>16</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None/>
                      </a:pPr>
                      <a:r>
                        <a:rPr lang="sv-SE"/>
                        <a:t>2</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None/>
                      </a:pPr>
                      <a:r>
                        <a:rPr lang="sv-SE"/>
                        <a:t>61.4</a:t>
                      </a:r>
                      <a:endParaRPr sz="1400" u="none" cap="none" strike="noStrike"/>
                    </a:p>
                  </a:txBody>
                  <a:tcPr marT="45725" marB="45725" marR="91450" marL="91450"/>
                </a:tc>
              </a:tr>
              <a:tr h="403625">
                <a:tc>
                  <a:txBody>
                    <a:bodyPr/>
                    <a:lstStyle/>
                    <a:p>
                      <a:pPr indent="0" lvl="0" marL="0" marR="0" rtl="0" algn="l">
                        <a:lnSpc>
                          <a:spcPct val="100000"/>
                        </a:lnSpc>
                        <a:spcBef>
                          <a:spcPts val="0"/>
                        </a:spcBef>
                        <a:spcAft>
                          <a:spcPts val="0"/>
                        </a:spcAft>
                        <a:buNone/>
                      </a:pPr>
                      <a:r>
                        <a:rPr lang="sv-SE"/>
                        <a:t>conn-bench-sonar</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None/>
                      </a:pPr>
                      <a:r>
                        <a:rPr lang="sv-SE"/>
                        <a:t>208</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None/>
                      </a:pPr>
                      <a:r>
                        <a:rPr lang="sv-SE"/>
                        <a:t>60</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None/>
                      </a:pPr>
                      <a:r>
                        <a:rPr lang="sv-SE"/>
                        <a:t>2</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None/>
                      </a:pPr>
                      <a:r>
                        <a:rPr lang="sv-SE"/>
                        <a:t>53.4</a:t>
                      </a:r>
                      <a:endParaRPr sz="1400" u="none" cap="none" strike="noStrike"/>
                    </a:p>
                  </a:txBody>
                  <a:tcPr marT="45725" marB="45725" marR="91450" marL="91450"/>
                </a:tc>
              </a:tr>
              <a:tr h="403625">
                <a:tc>
                  <a:txBody>
                    <a:bodyPr/>
                    <a:lstStyle/>
                    <a:p>
                      <a:pPr indent="0" lvl="0" marL="0" marR="0" rtl="0" algn="l">
                        <a:lnSpc>
                          <a:spcPct val="100000"/>
                        </a:lnSpc>
                        <a:spcBef>
                          <a:spcPts val="0"/>
                        </a:spcBef>
                        <a:spcAft>
                          <a:spcPts val="0"/>
                        </a:spcAft>
                        <a:buNone/>
                      </a:pPr>
                      <a:r>
                        <a:rPr lang="sv-SE"/>
                        <a:t>magic</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None/>
                      </a:pPr>
                      <a:r>
                        <a:rPr lang="sv-SE"/>
                        <a:t>19020</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None/>
                      </a:pPr>
                      <a:r>
                        <a:rPr lang="sv-SE"/>
                        <a:t>10</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None/>
                      </a:pPr>
                      <a:r>
                        <a:rPr lang="sv-SE"/>
                        <a:t>2</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None/>
                      </a:pPr>
                      <a:r>
                        <a:rPr lang="sv-SE"/>
                        <a:t>64.8</a:t>
                      </a:r>
                      <a:endParaRPr sz="1400" u="none" cap="none" strike="noStrike"/>
                    </a:p>
                  </a:txBody>
                  <a:tcPr marT="45725" marB="45725" marR="91450" marL="91450"/>
                </a:tc>
              </a:tr>
              <a:tr h="403625">
                <a:tc>
                  <a:txBody>
                    <a:bodyPr/>
                    <a:lstStyle/>
                    <a:p>
                      <a:pPr indent="0" lvl="0" marL="0" marR="0" rtl="0" algn="l">
                        <a:lnSpc>
                          <a:spcPct val="100000"/>
                        </a:lnSpc>
                        <a:spcBef>
                          <a:spcPts val="0"/>
                        </a:spcBef>
                        <a:spcAft>
                          <a:spcPts val="0"/>
                        </a:spcAft>
                        <a:buNone/>
                      </a:pPr>
                      <a:r>
                        <a:rPr lang="sv-SE"/>
                        <a:t>mammographic</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None/>
                      </a:pPr>
                      <a:r>
                        <a:rPr lang="sv-SE"/>
                        <a:t>961</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None/>
                      </a:pPr>
                      <a:r>
                        <a:rPr lang="sv-SE"/>
                        <a:t>5</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None/>
                      </a:pPr>
                      <a:r>
                        <a:rPr lang="sv-SE"/>
                        <a:t>2</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None/>
                      </a:pPr>
                      <a:r>
                        <a:rPr lang="sv-SE"/>
                        <a:t>53.7</a:t>
                      </a:r>
                      <a:endParaRPr sz="1400" u="none" cap="none" strike="noStrike"/>
                    </a:p>
                  </a:txBody>
                  <a:tcPr marT="45725" marB="45725" marR="91450" marL="91450"/>
                </a:tc>
              </a:tr>
              <a:tr h="403625">
                <a:tc>
                  <a:txBody>
                    <a:bodyPr/>
                    <a:lstStyle/>
                    <a:p>
                      <a:pPr indent="0" lvl="0" marL="0" marR="0" rtl="0" algn="l">
                        <a:lnSpc>
                          <a:spcPct val="100000"/>
                        </a:lnSpc>
                        <a:spcBef>
                          <a:spcPts val="0"/>
                        </a:spcBef>
                        <a:spcAft>
                          <a:spcPts val="0"/>
                        </a:spcAft>
                        <a:buNone/>
                      </a:pPr>
                      <a:r>
                        <a:rPr lang="sv-SE"/>
                        <a:t>ozone</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None/>
                      </a:pPr>
                      <a:r>
                        <a:rPr lang="sv-SE"/>
                        <a:t>2536</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None/>
                      </a:pPr>
                      <a:r>
                        <a:rPr lang="sv-SE"/>
                        <a:t>72</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None/>
                      </a:pPr>
                      <a:r>
                        <a:rPr lang="sv-SE"/>
                        <a:t>2</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None/>
                      </a:pPr>
                      <a:r>
                        <a:rPr lang="sv-SE"/>
                        <a:t>97.1</a:t>
                      </a:r>
                      <a:endParaRPr sz="1400" u="none" cap="none" strike="noStrike"/>
                    </a:p>
                  </a:txBody>
                  <a:tcPr marT="45725" marB="45725" marR="91450" marL="91450"/>
                </a:tc>
              </a:tr>
              <a:tr h="403625">
                <a:tc>
                  <a:txBody>
                    <a:bodyPr/>
                    <a:lstStyle/>
                    <a:p>
                      <a:pPr indent="0" lvl="0" marL="0" marR="0" rtl="0" algn="l">
                        <a:lnSpc>
                          <a:spcPct val="100000"/>
                        </a:lnSpc>
                        <a:spcBef>
                          <a:spcPts val="0"/>
                        </a:spcBef>
                        <a:spcAft>
                          <a:spcPts val="0"/>
                        </a:spcAft>
                        <a:buNone/>
                      </a:pPr>
                      <a:r>
                        <a:rPr lang="sv-SE"/>
                        <a:t>blood</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None/>
                      </a:pPr>
                      <a:r>
                        <a:rPr lang="sv-SE"/>
                        <a:t>748</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None/>
                      </a:pPr>
                      <a:r>
                        <a:rPr lang="sv-SE"/>
                        <a:t>4</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None/>
                      </a:pPr>
                      <a:r>
                        <a:rPr lang="sv-SE"/>
                        <a:t>2</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None/>
                      </a:pPr>
                      <a:r>
                        <a:rPr lang="sv-SE"/>
                        <a:t>76.2</a:t>
                      </a:r>
                      <a:endParaRPr sz="1400" u="none" cap="none" strike="noStrike"/>
                    </a:p>
                  </a:txBody>
                  <a:tcPr marT="45725" marB="45725" marR="91450" marL="91450"/>
                </a:tc>
              </a:tr>
              <a:tr h="403625">
                <a:tc>
                  <a:txBody>
                    <a:bodyPr/>
                    <a:lstStyle/>
                    <a:p>
                      <a:pPr indent="0" lvl="0" marL="0" marR="0" rtl="0" algn="l">
                        <a:lnSpc>
                          <a:spcPct val="100000"/>
                        </a:lnSpc>
                        <a:spcBef>
                          <a:spcPts val="0"/>
                        </a:spcBef>
                        <a:spcAft>
                          <a:spcPts val="0"/>
                        </a:spcAft>
                        <a:buNone/>
                      </a:pPr>
                      <a:r>
                        <a:rPr lang="sv-SE"/>
                        <a:t>ac-inflam</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None/>
                      </a:pPr>
                      <a:r>
                        <a:rPr lang="sv-SE"/>
                        <a:t>120</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None/>
                      </a:pPr>
                      <a:r>
                        <a:rPr lang="sv-SE"/>
                        <a:t>6</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None/>
                      </a:pPr>
                      <a:r>
                        <a:rPr lang="sv-SE"/>
                        <a:t>2</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None/>
                      </a:pPr>
                      <a:r>
                        <a:rPr lang="sv-SE"/>
                        <a:t>50.8</a:t>
                      </a:r>
                      <a:endParaRPr sz="1400" u="none" cap="none" strike="noStrike"/>
                    </a:p>
                  </a:txBody>
                  <a:tcPr marT="45725" marB="45725" marR="91450" marL="91450"/>
                </a:tc>
              </a:tr>
              <a:tr h="403625">
                <a:tc>
                  <a:txBody>
                    <a:bodyPr/>
                    <a:lstStyle/>
                    <a:p>
                      <a:pPr indent="0" lvl="0" marL="0" marR="0" rtl="0" algn="l">
                        <a:lnSpc>
                          <a:spcPct val="100000"/>
                        </a:lnSpc>
                        <a:spcBef>
                          <a:spcPts val="0"/>
                        </a:spcBef>
                        <a:spcAft>
                          <a:spcPts val="0"/>
                        </a:spcAft>
                        <a:buNone/>
                      </a:pPr>
                      <a:r>
                        <a:rPr lang="sv-SE"/>
                        <a:t>acute-nephritis</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None/>
                      </a:pPr>
                      <a:r>
                        <a:rPr lang="sv-SE"/>
                        <a:t>120</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None/>
                      </a:pPr>
                      <a:r>
                        <a:rPr lang="sv-SE"/>
                        <a:t>6</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None/>
                      </a:pPr>
                      <a:r>
                        <a:rPr lang="sv-SE"/>
                        <a:t>2</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None/>
                      </a:pPr>
                      <a:r>
                        <a:rPr lang="sv-SE"/>
                        <a:t>58.3</a:t>
                      </a:r>
                      <a:endParaRPr sz="1400" u="none" cap="none" strike="noStrike"/>
                    </a:p>
                  </a:txBody>
                  <a:tcPr marT="45725" marB="45725" marR="91450" marL="91450"/>
                </a:tc>
              </a:tr>
              <a:tr h="403625">
                <a:tc>
                  <a:txBody>
                    <a:bodyPr/>
                    <a:lstStyle/>
                    <a:p>
                      <a:pPr indent="0" lvl="0" marL="0" marR="0" rtl="0" algn="l">
                        <a:lnSpc>
                          <a:spcPct val="100000"/>
                        </a:lnSpc>
                        <a:spcBef>
                          <a:spcPts val="0"/>
                        </a:spcBef>
                        <a:spcAft>
                          <a:spcPts val="0"/>
                        </a:spcAft>
                        <a:buNone/>
                      </a:pPr>
                      <a:r>
                        <a:rPr lang="sv-SE"/>
                        <a:t>fertility</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None/>
                      </a:pPr>
                      <a:r>
                        <a:rPr lang="sv-SE"/>
                        <a:t>100</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None/>
                      </a:pPr>
                      <a:r>
                        <a:rPr lang="sv-SE"/>
                        <a:t>9</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None/>
                      </a:pPr>
                      <a:r>
                        <a:rPr lang="sv-SE"/>
                        <a:t>2</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None/>
                      </a:pPr>
                      <a:r>
                        <a:rPr lang="sv-SE"/>
                        <a:t>88.0</a:t>
                      </a:r>
                      <a:endParaRPr sz="1400" u="none" cap="none" strike="noStrike"/>
                    </a:p>
                  </a:txBody>
                  <a:tcPr marT="45725" marB="45725" marR="91450" marL="91450"/>
                </a:tc>
              </a:tr>
              <a:tr h="403625">
                <a:tc>
                  <a:txBody>
                    <a:bodyPr/>
                    <a:lstStyle/>
                    <a:p>
                      <a:pPr indent="0" lvl="0" marL="0" marR="0" rtl="0" algn="l">
                        <a:lnSpc>
                          <a:spcPct val="100000"/>
                        </a:lnSpc>
                        <a:spcBef>
                          <a:spcPts val="0"/>
                        </a:spcBef>
                        <a:spcAft>
                          <a:spcPts val="0"/>
                        </a:spcAft>
                        <a:buNone/>
                      </a:pPr>
                      <a:r>
                        <a:rPr lang="sv-SE"/>
                        <a:t>ilpd-indian-liver</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None/>
                      </a:pPr>
                      <a:r>
                        <a:rPr lang="sv-SE"/>
                        <a:t>583</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None/>
                      </a:pPr>
                      <a:r>
                        <a:rPr lang="sv-SE"/>
                        <a:t>9</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None/>
                      </a:pPr>
                      <a:r>
                        <a:rPr lang="sv-SE"/>
                        <a:t>2</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None/>
                      </a:pPr>
                      <a:r>
                        <a:rPr lang="sv-SE"/>
                        <a:t>71.4</a:t>
                      </a:r>
                      <a:endParaRPr sz="1400" u="none" cap="none" strike="noStrike"/>
                    </a:p>
                  </a:txBody>
                  <a:tcPr marT="45725" marB="45725" marR="91450" marL="91450"/>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g32216207c20_0_8"/>
          <p:cNvSpPr txBox="1"/>
          <p:nvPr>
            <p:ph type="title"/>
          </p:nvPr>
        </p:nvSpPr>
        <p:spPr>
          <a:xfrm>
            <a:off x="557963" y="260350"/>
            <a:ext cx="9138600" cy="936600"/>
          </a:xfrm>
          <a:prstGeom prst="rect">
            <a:avLst/>
          </a:prstGeom>
        </p:spPr>
        <p:txBody>
          <a:bodyPr anchorCtr="0" anchor="ctr" bIns="45700" lIns="0" spcFirstLastPara="1" rIns="91425" wrap="square" tIns="45700">
            <a:normAutofit/>
          </a:bodyPr>
          <a:lstStyle/>
          <a:p>
            <a:pPr indent="0" lvl="0" marL="0" rtl="0" algn="l">
              <a:spcBef>
                <a:spcPts val="0"/>
              </a:spcBef>
              <a:spcAft>
                <a:spcPts val="0"/>
              </a:spcAft>
              <a:buNone/>
            </a:pPr>
            <a:r>
              <a:rPr lang="sv-SE"/>
              <a:t>Inspect dataset</a:t>
            </a:r>
            <a:endParaRPr/>
          </a:p>
        </p:txBody>
      </p:sp>
      <p:sp>
        <p:nvSpPr>
          <p:cNvPr id="203" name="Google Shape;203;g32216207c20_0_8"/>
          <p:cNvSpPr txBox="1"/>
          <p:nvPr>
            <p:ph idx="1" type="body"/>
          </p:nvPr>
        </p:nvSpPr>
        <p:spPr>
          <a:xfrm>
            <a:off x="557631" y="1275600"/>
            <a:ext cx="10647900" cy="4961700"/>
          </a:xfrm>
          <a:prstGeom prst="rect">
            <a:avLst/>
          </a:prstGeom>
        </p:spPr>
        <p:txBody>
          <a:bodyPr anchorCtr="0" anchor="t" bIns="45700" lIns="0" spcFirstLastPara="1" rIns="91425" wrap="square" tIns="45700">
            <a:normAutofit/>
          </a:bodyPr>
          <a:lstStyle/>
          <a:p>
            <a:pPr indent="-342900" lvl="0" marL="457200" rtl="0" algn="l">
              <a:spcBef>
                <a:spcPts val="1800"/>
              </a:spcBef>
              <a:spcAft>
                <a:spcPts val="0"/>
              </a:spcAft>
              <a:buSzPts val="1800"/>
              <a:buChar char="➢"/>
            </a:pPr>
            <a:r>
              <a:rPr lang="sv-SE"/>
              <a:t>Number of data instance</a:t>
            </a:r>
            <a:endParaRPr/>
          </a:p>
          <a:p>
            <a:pPr indent="-342900" lvl="0" marL="457200" rtl="0" algn="l">
              <a:spcBef>
                <a:spcPts val="0"/>
              </a:spcBef>
              <a:spcAft>
                <a:spcPts val="0"/>
              </a:spcAft>
              <a:buSzPts val="1800"/>
              <a:buChar char="➢"/>
            </a:pPr>
            <a:r>
              <a:rPr lang="sv-SE"/>
              <a:t>Dataset </a:t>
            </a:r>
            <a:r>
              <a:rPr lang="sv-SE"/>
              <a:t>balanced</a:t>
            </a:r>
            <a:r>
              <a:rPr lang="sv-SE"/>
              <a:t> or not</a:t>
            </a:r>
            <a:endParaRPr/>
          </a:p>
          <a:p>
            <a:pPr indent="-342900" lvl="0" marL="457200" rtl="0" algn="l">
              <a:spcBef>
                <a:spcPts val="0"/>
              </a:spcBef>
              <a:spcAft>
                <a:spcPts val="0"/>
              </a:spcAft>
              <a:buSzPts val="1800"/>
              <a:buChar char="➢"/>
            </a:pPr>
            <a:r>
              <a:rPr lang="sv-SE"/>
              <a:t>Number of feature</a:t>
            </a:r>
            <a:endParaRPr/>
          </a:p>
          <a:p>
            <a:pPr indent="-342900" lvl="0" marL="457200" rtl="0" algn="l">
              <a:spcBef>
                <a:spcPts val="0"/>
              </a:spcBef>
              <a:spcAft>
                <a:spcPts val="0"/>
              </a:spcAft>
              <a:buSzPts val="1800"/>
              <a:buChar char="➢"/>
            </a:pPr>
            <a:r>
              <a:rPr lang="sv-SE"/>
              <a:t>Feature type (Categorical or numerical)</a:t>
            </a:r>
            <a:endParaRPr/>
          </a:p>
          <a:p>
            <a:pPr indent="-342900" lvl="0" marL="457200" rtl="0" algn="l">
              <a:spcBef>
                <a:spcPts val="0"/>
              </a:spcBef>
              <a:spcAft>
                <a:spcPts val="0"/>
              </a:spcAft>
              <a:buSzPts val="1800"/>
              <a:buChar char="➢"/>
            </a:pPr>
            <a:r>
              <a:rPr lang="sv-SE"/>
              <a:t>Any missing values?</a:t>
            </a:r>
            <a:endParaRPr/>
          </a:p>
        </p:txBody>
      </p:sp>
      <p:sp>
        <p:nvSpPr>
          <p:cNvPr id="204" name="Google Shape;204;g32216207c20_0_8"/>
          <p:cNvSpPr txBox="1"/>
          <p:nvPr>
            <p:ph idx="12" type="sldNum"/>
          </p:nvPr>
        </p:nvSpPr>
        <p:spPr>
          <a:xfrm>
            <a:off x="11641138" y="6508749"/>
            <a:ext cx="550800" cy="3651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Clr>
                <a:srgbClr val="000000"/>
              </a:buClr>
              <a:buSzPts val="900"/>
              <a:buFont typeface="Arial"/>
              <a:buNone/>
            </a:pPr>
            <a:fld id="{00000000-1234-1234-1234-123412341234}" type="slidenum">
              <a:rPr lang="sv-SE"/>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5"/>
          <p:cNvSpPr txBox="1"/>
          <p:nvPr>
            <p:ph type="title"/>
          </p:nvPr>
        </p:nvSpPr>
        <p:spPr>
          <a:xfrm>
            <a:off x="557963" y="260350"/>
            <a:ext cx="9138488" cy="936625"/>
          </a:xfrm>
          <a:prstGeom prst="rect">
            <a:avLst/>
          </a:prstGeom>
          <a:noFill/>
          <a:ln>
            <a:noFill/>
          </a:ln>
        </p:spPr>
        <p:txBody>
          <a:bodyPr anchorCtr="0" anchor="ctr" bIns="45700" lIns="0" spcFirstLastPara="1" rIns="91425" wrap="square" tIns="45700">
            <a:normAutofit/>
          </a:bodyPr>
          <a:lstStyle/>
          <a:p>
            <a:pPr indent="0" lvl="0" marL="0" rtl="0" algn="l">
              <a:lnSpc>
                <a:spcPct val="90000"/>
              </a:lnSpc>
              <a:spcBef>
                <a:spcPts val="0"/>
              </a:spcBef>
              <a:spcAft>
                <a:spcPts val="0"/>
              </a:spcAft>
              <a:buClr>
                <a:schemeClr val="dk1"/>
              </a:buClr>
              <a:buSzPts val="1800"/>
              <a:buNone/>
            </a:pPr>
            <a:r>
              <a:rPr lang="sv-SE"/>
              <a:t>4-fold cross validation</a:t>
            </a:r>
            <a:endParaRPr/>
          </a:p>
        </p:txBody>
      </p:sp>
      <p:sp>
        <p:nvSpPr>
          <p:cNvPr id="210" name="Google Shape;210;p5"/>
          <p:cNvSpPr txBox="1"/>
          <p:nvPr>
            <p:ph idx="12" type="sldNum"/>
          </p:nvPr>
        </p:nvSpPr>
        <p:spPr>
          <a:xfrm>
            <a:off x="11641138" y="6508749"/>
            <a:ext cx="550862"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900"/>
              <a:buNone/>
            </a:pPr>
            <a:fld id="{00000000-1234-1234-1234-123412341234}" type="slidenum">
              <a:rPr lang="sv-SE"/>
              <a:t>‹#›</a:t>
            </a:fld>
            <a:endParaRPr/>
          </a:p>
        </p:txBody>
      </p:sp>
      <p:sp>
        <p:nvSpPr>
          <p:cNvPr id="211" name="Google Shape;211;p5"/>
          <p:cNvSpPr txBox="1"/>
          <p:nvPr/>
        </p:nvSpPr>
        <p:spPr>
          <a:xfrm>
            <a:off x="435650" y="1419625"/>
            <a:ext cx="10018200" cy="849600"/>
          </a:xfrm>
          <a:prstGeom prst="rect">
            <a:avLst/>
          </a:prstGeom>
          <a:noFill/>
          <a:ln>
            <a:noFill/>
          </a:ln>
        </p:spPr>
        <p:txBody>
          <a:bodyPr anchorCtr="0" anchor="t" bIns="91425" lIns="91425" spcFirstLastPara="1" rIns="91425" wrap="square" tIns="91425">
            <a:spAutoFit/>
          </a:bodyPr>
          <a:lstStyle/>
          <a:p>
            <a:pPr indent="-228600" lvl="0" marL="457200" rtl="0" algn="l">
              <a:lnSpc>
                <a:spcPct val="90000"/>
              </a:lnSpc>
              <a:spcBef>
                <a:spcPts val="1800"/>
              </a:spcBef>
              <a:spcAft>
                <a:spcPts val="0"/>
              </a:spcAft>
              <a:buNone/>
            </a:pPr>
            <a:r>
              <a:rPr lang="sv-SE" sz="2400">
                <a:solidFill>
                  <a:schemeClr val="dk1"/>
                </a:solidFill>
              </a:rPr>
              <a:t>Instead of splitting the datasets into train/test sets, we use the average of 4-fold cross validation as the test result.</a:t>
            </a:r>
            <a:endParaRPr/>
          </a:p>
        </p:txBody>
      </p:sp>
      <p:pic>
        <p:nvPicPr>
          <p:cNvPr id="212" name="Google Shape;212;p5"/>
          <p:cNvPicPr preferRelativeResize="0"/>
          <p:nvPr/>
        </p:nvPicPr>
        <p:blipFill>
          <a:blip r:embed="rId3">
            <a:alphaModFix/>
          </a:blip>
          <a:stretch>
            <a:fillRect/>
          </a:stretch>
        </p:blipFill>
        <p:spPr>
          <a:xfrm>
            <a:off x="152400" y="2421625"/>
            <a:ext cx="11887199" cy="3622408"/>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4"/>
          <p:cNvSpPr txBox="1"/>
          <p:nvPr>
            <p:ph type="title"/>
          </p:nvPr>
        </p:nvSpPr>
        <p:spPr>
          <a:xfrm>
            <a:off x="557963" y="260350"/>
            <a:ext cx="9138488" cy="936625"/>
          </a:xfrm>
          <a:prstGeom prst="rect">
            <a:avLst/>
          </a:prstGeom>
          <a:noFill/>
          <a:ln>
            <a:noFill/>
          </a:ln>
        </p:spPr>
        <p:txBody>
          <a:bodyPr anchorCtr="0" anchor="ctr" bIns="45700" lIns="0" spcFirstLastPara="1" rIns="91425" wrap="square" tIns="45700">
            <a:normAutofit/>
          </a:bodyPr>
          <a:lstStyle/>
          <a:p>
            <a:pPr indent="0" lvl="0" marL="0" rtl="0" algn="l">
              <a:lnSpc>
                <a:spcPct val="90000"/>
              </a:lnSpc>
              <a:spcBef>
                <a:spcPts val="0"/>
              </a:spcBef>
              <a:spcAft>
                <a:spcPts val="0"/>
              </a:spcAft>
              <a:buClr>
                <a:schemeClr val="dk1"/>
              </a:buClr>
              <a:buSzPts val="1800"/>
              <a:buNone/>
            </a:pPr>
            <a:r>
              <a:rPr lang="sv-SE"/>
              <a:t>Preprocess Pipeline Diagram</a:t>
            </a:r>
            <a:endParaRPr/>
          </a:p>
        </p:txBody>
      </p:sp>
      <p:sp>
        <p:nvSpPr>
          <p:cNvPr id="218" name="Google Shape;218;p4"/>
          <p:cNvSpPr txBox="1"/>
          <p:nvPr>
            <p:ph idx="12" type="sldNum"/>
          </p:nvPr>
        </p:nvSpPr>
        <p:spPr>
          <a:xfrm>
            <a:off x="11641138" y="6508749"/>
            <a:ext cx="550862"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900"/>
              <a:buNone/>
            </a:pPr>
            <a:fld id="{00000000-1234-1234-1234-123412341234}" type="slidenum">
              <a:rPr lang="sv-SE"/>
              <a:t>‹#›</a:t>
            </a:fld>
            <a:endParaRPr/>
          </a:p>
        </p:txBody>
      </p:sp>
      <p:pic>
        <p:nvPicPr>
          <p:cNvPr id="219" name="Google Shape;219;p4"/>
          <p:cNvPicPr preferRelativeResize="0"/>
          <p:nvPr/>
        </p:nvPicPr>
        <p:blipFill>
          <a:blip r:embed="rId3">
            <a:alphaModFix/>
          </a:blip>
          <a:stretch>
            <a:fillRect/>
          </a:stretch>
        </p:blipFill>
        <p:spPr>
          <a:xfrm>
            <a:off x="439325" y="1373923"/>
            <a:ext cx="8109400" cy="427022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6"/>
          <p:cNvSpPr txBox="1"/>
          <p:nvPr>
            <p:ph type="title"/>
          </p:nvPr>
        </p:nvSpPr>
        <p:spPr>
          <a:xfrm>
            <a:off x="557963" y="260350"/>
            <a:ext cx="9138488" cy="936625"/>
          </a:xfrm>
          <a:prstGeom prst="rect">
            <a:avLst/>
          </a:prstGeom>
          <a:noFill/>
          <a:ln>
            <a:noFill/>
          </a:ln>
        </p:spPr>
        <p:txBody>
          <a:bodyPr anchorCtr="0" anchor="ctr" bIns="45700" lIns="0" spcFirstLastPara="1" rIns="91425" wrap="square" tIns="45700">
            <a:normAutofit/>
          </a:bodyPr>
          <a:lstStyle/>
          <a:p>
            <a:pPr indent="0" lvl="0" marL="0" rtl="0" algn="l">
              <a:lnSpc>
                <a:spcPct val="90000"/>
              </a:lnSpc>
              <a:spcBef>
                <a:spcPts val="0"/>
              </a:spcBef>
              <a:spcAft>
                <a:spcPts val="0"/>
              </a:spcAft>
              <a:buClr>
                <a:schemeClr val="dk1"/>
              </a:buClr>
              <a:buSzPts val="1800"/>
              <a:buNone/>
            </a:pPr>
            <a:r>
              <a:rPr lang="sv-SE"/>
              <a:t>Models</a:t>
            </a:r>
            <a:endParaRPr/>
          </a:p>
        </p:txBody>
      </p:sp>
      <p:sp>
        <p:nvSpPr>
          <p:cNvPr id="225" name="Google Shape;225;p6"/>
          <p:cNvSpPr txBox="1"/>
          <p:nvPr>
            <p:ph idx="1" type="body"/>
          </p:nvPr>
        </p:nvSpPr>
        <p:spPr>
          <a:xfrm>
            <a:off x="557619" y="1275589"/>
            <a:ext cx="5468937" cy="4961699"/>
          </a:xfrm>
          <a:prstGeom prst="rect">
            <a:avLst/>
          </a:prstGeom>
          <a:noFill/>
          <a:ln>
            <a:noFill/>
          </a:ln>
        </p:spPr>
        <p:txBody>
          <a:bodyPr anchorCtr="0" anchor="t" bIns="45700" lIns="0" spcFirstLastPara="1" rIns="91425" wrap="square" tIns="45700">
            <a:normAutofit/>
          </a:bodyPr>
          <a:lstStyle/>
          <a:p>
            <a:pPr indent="-228600" lvl="0" marL="457200" rtl="0" algn="l">
              <a:lnSpc>
                <a:spcPct val="90000"/>
              </a:lnSpc>
              <a:spcBef>
                <a:spcPts val="1800"/>
              </a:spcBef>
              <a:spcAft>
                <a:spcPts val="0"/>
              </a:spcAft>
              <a:buClr>
                <a:schemeClr val="dk1"/>
              </a:buClr>
              <a:buSzPts val="1800"/>
              <a:buNone/>
            </a:pPr>
            <a:r>
              <a:rPr lang="sv-SE"/>
              <a:t>Supervised learning</a:t>
            </a:r>
            <a:endParaRPr/>
          </a:p>
          <a:p>
            <a:pPr indent="-342900" lvl="0" marL="457200" rtl="0" algn="l">
              <a:lnSpc>
                <a:spcPct val="90000"/>
              </a:lnSpc>
              <a:spcBef>
                <a:spcPts val="1800"/>
              </a:spcBef>
              <a:spcAft>
                <a:spcPts val="0"/>
              </a:spcAft>
              <a:buSzPts val="1800"/>
              <a:buChar char="-"/>
            </a:pPr>
            <a:r>
              <a:rPr lang="sv-SE"/>
              <a:t>KNN</a:t>
            </a:r>
            <a:endParaRPr/>
          </a:p>
          <a:p>
            <a:pPr indent="-342900" lvl="0" marL="457200" rtl="0" algn="l">
              <a:lnSpc>
                <a:spcPct val="90000"/>
              </a:lnSpc>
              <a:spcBef>
                <a:spcPts val="0"/>
              </a:spcBef>
              <a:spcAft>
                <a:spcPts val="0"/>
              </a:spcAft>
              <a:buSzPts val="1800"/>
              <a:buChar char="-"/>
            </a:pPr>
            <a:r>
              <a:rPr lang="sv-SE"/>
              <a:t>SVM</a:t>
            </a:r>
            <a:endParaRPr/>
          </a:p>
          <a:p>
            <a:pPr indent="-342900" lvl="0" marL="457200" rtl="0" algn="l">
              <a:lnSpc>
                <a:spcPct val="90000"/>
              </a:lnSpc>
              <a:spcBef>
                <a:spcPts val="0"/>
              </a:spcBef>
              <a:spcAft>
                <a:spcPts val="0"/>
              </a:spcAft>
              <a:buSzPts val="1800"/>
              <a:buChar char="-"/>
            </a:pPr>
            <a:r>
              <a:rPr lang="sv-SE"/>
              <a:t>Random Forest</a:t>
            </a:r>
            <a:endParaRPr/>
          </a:p>
        </p:txBody>
      </p:sp>
      <p:sp>
        <p:nvSpPr>
          <p:cNvPr id="226" name="Google Shape;226;p6"/>
          <p:cNvSpPr txBox="1"/>
          <p:nvPr>
            <p:ph idx="2" type="body"/>
          </p:nvPr>
        </p:nvSpPr>
        <p:spPr>
          <a:xfrm>
            <a:off x="6172199" y="1275589"/>
            <a:ext cx="5468937" cy="4961700"/>
          </a:xfrm>
          <a:prstGeom prst="rect">
            <a:avLst/>
          </a:prstGeom>
          <a:noFill/>
          <a:ln>
            <a:noFill/>
          </a:ln>
        </p:spPr>
        <p:txBody>
          <a:bodyPr anchorCtr="0" anchor="t" bIns="45700" lIns="0" spcFirstLastPara="1" rIns="91425" wrap="square" tIns="45700">
            <a:normAutofit/>
          </a:bodyPr>
          <a:lstStyle/>
          <a:p>
            <a:pPr indent="-228600" lvl="0" marL="457200" rtl="0" algn="l">
              <a:lnSpc>
                <a:spcPct val="90000"/>
              </a:lnSpc>
              <a:spcBef>
                <a:spcPts val="1800"/>
              </a:spcBef>
              <a:spcAft>
                <a:spcPts val="0"/>
              </a:spcAft>
              <a:buClr>
                <a:schemeClr val="dk1"/>
              </a:buClr>
              <a:buSzPts val="1800"/>
              <a:buNone/>
            </a:pPr>
            <a:r>
              <a:rPr lang="sv-SE"/>
              <a:t>Unsupervised learning</a:t>
            </a:r>
            <a:endParaRPr/>
          </a:p>
          <a:p>
            <a:pPr indent="-342900" lvl="0" marL="457200" rtl="0" algn="l">
              <a:lnSpc>
                <a:spcPct val="90000"/>
              </a:lnSpc>
              <a:spcBef>
                <a:spcPts val="1800"/>
              </a:spcBef>
              <a:spcAft>
                <a:spcPts val="0"/>
              </a:spcAft>
              <a:buSzPts val="1800"/>
              <a:buChar char="-"/>
            </a:pPr>
            <a:r>
              <a:rPr lang="sv-SE"/>
              <a:t>KMeans</a:t>
            </a:r>
            <a:endParaRPr/>
          </a:p>
          <a:p>
            <a:pPr indent="-342900" lvl="0" marL="457200" rtl="0" algn="l">
              <a:lnSpc>
                <a:spcPct val="90000"/>
              </a:lnSpc>
              <a:spcBef>
                <a:spcPts val="0"/>
              </a:spcBef>
              <a:spcAft>
                <a:spcPts val="0"/>
              </a:spcAft>
              <a:buSzPts val="1800"/>
              <a:buChar char="-"/>
            </a:pPr>
            <a:r>
              <a:rPr lang="sv-SE"/>
              <a:t>Birch</a:t>
            </a:r>
            <a:endParaRPr/>
          </a:p>
          <a:p>
            <a:pPr indent="-342900" lvl="0" marL="457200" rtl="0" algn="l">
              <a:lnSpc>
                <a:spcPct val="90000"/>
              </a:lnSpc>
              <a:spcBef>
                <a:spcPts val="0"/>
              </a:spcBef>
              <a:spcAft>
                <a:spcPts val="0"/>
              </a:spcAft>
              <a:buSzPts val="1800"/>
              <a:buChar char="-"/>
            </a:pPr>
            <a:r>
              <a:rPr lang="sv-SE"/>
              <a:t>MeanShift</a:t>
            </a:r>
            <a:endParaRPr/>
          </a:p>
          <a:p>
            <a:pPr indent="-228600" lvl="0" marL="457200" rtl="0" algn="l">
              <a:lnSpc>
                <a:spcPct val="90000"/>
              </a:lnSpc>
              <a:spcBef>
                <a:spcPts val="1800"/>
              </a:spcBef>
              <a:spcAft>
                <a:spcPts val="0"/>
              </a:spcAft>
              <a:buClr>
                <a:schemeClr val="dk1"/>
              </a:buClr>
              <a:buSzPts val="1800"/>
              <a:buNone/>
            </a:pPr>
            <a:r>
              <a:t/>
            </a:r>
            <a:endParaRPr/>
          </a:p>
        </p:txBody>
      </p:sp>
      <p:sp>
        <p:nvSpPr>
          <p:cNvPr id="227" name="Google Shape;227;p6"/>
          <p:cNvSpPr txBox="1"/>
          <p:nvPr>
            <p:ph idx="12" type="sldNum"/>
          </p:nvPr>
        </p:nvSpPr>
        <p:spPr>
          <a:xfrm>
            <a:off x="11641138" y="6508749"/>
            <a:ext cx="550862"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900"/>
              <a:buNone/>
            </a:pPr>
            <a:fld id="{00000000-1234-1234-1234-123412341234}" type="slidenum">
              <a:rPr lang="sv-SE"/>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7"/>
          <p:cNvSpPr txBox="1"/>
          <p:nvPr>
            <p:ph type="title"/>
          </p:nvPr>
        </p:nvSpPr>
        <p:spPr>
          <a:xfrm>
            <a:off x="557963" y="260350"/>
            <a:ext cx="9138488" cy="936625"/>
          </a:xfrm>
          <a:prstGeom prst="rect">
            <a:avLst/>
          </a:prstGeom>
          <a:noFill/>
          <a:ln>
            <a:noFill/>
          </a:ln>
        </p:spPr>
        <p:txBody>
          <a:bodyPr anchorCtr="0" anchor="ctr" bIns="45700" lIns="0" spcFirstLastPara="1" rIns="91425" wrap="square" tIns="45700">
            <a:normAutofit/>
          </a:bodyPr>
          <a:lstStyle/>
          <a:p>
            <a:pPr indent="0" lvl="0" marL="0" rtl="0" algn="l">
              <a:lnSpc>
                <a:spcPct val="90000"/>
              </a:lnSpc>
              <a:spcBef>
                <a:spcPts val="0"/>
              </a:spcBef>
              <a:spcAft>
                <a:spcPts val="0"/>
              </a:spcAft>
              <a:buClr>
                <a:schemeClr val="dk1"/>
              </a:buClr>
              <a:buSzPts val="1800"/>
              <a:buNone/>
            </a:pPr>
            <a:r>
              <a:rPr lang="sv-SE"/>
              <a:t>Supervised learning - Accuracy</a:t>
            </a:r>
            <a:endParaRPr/>
          </a:p>
        </p:txBody>
      </p:sp>
      <p:sp>
        <p:nvSpPr>
          <p:cNvPr id="233" name="Google Shape;233;p7"/>
          <p:cNvSpPr txBox="1"/>
          <p:nvPr>
            <p:ph idx="12" type="sldNum"/>
          </p:nvPr>
        </p:nvSpPr>
        <p:spPr>
          <a:xfrm>
            <a:off x="11641138" y="6508749"/>
            <a:ext cx="550862"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900"/>
              <a:buNone/>
            </a:pPr>
            <a:fld id="{00000000-1234-1234-1234-123412341234}" type="slidenum">
              <a:rPr lang="sv-SE"/>
              <a:t>‹#›</a:t>
            </a:fld>
            <a:endParaRPr/>
          </a:p>
        </p:txBody>
      </p:sp>
      <p:pic>
        <p:nvPicPr>
          <p:cNvPr id="234" name="Google Shape;234;p7"/>
          <p:cNvPicPr preferRelativeResize="0"/>
          <p:nvPr/>
        </p:nvPicPr>
        <p:blipFill rotWithShape="1">
          <a:blip r:embed="rId3">
            <a:alphaModFix/>
          </a:blip>
          <a:srcRect b="0" l="0" r="1941" t="0"/>
          <a:stretch/>
        </p:blipFill>
        <p:spPr>
          <a:xfrm>
            <a:off x="1332450" y="1152525"/>
            <a:ext cx="7102375" cy="53562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LTU-Theme">
  <a:themeElements>
    <a:clrScheme name="LTU Template Colours - Blue Background">
      <a:dk1>
        <a:srgbClr val="13345E"/>
      </a:dk1>
      <a:lt1>
        <a:srgbClr val="FFFFFF"/>
      </a:lt1>
      <a:dk2>
        <a:srgbClr val="032040"/>
      </a:dk2>
      <a:lt2>
        <a:srgbClr val="E2EEF7"/>
      </a:lt2>
      <a:accent1>
        <a:srgbClr val="0C5089"/>
      </a:accent1>
      <a:accent2>
        <a:srgbClr val="106DBA"/>
      </a:accent2>
      <a:accent3>
        <a:srgbClr val="1587E7"/>
      </a:accent3>
      <a:accent4>
        <a:srgbClr val="34B3FF"/>
      </a:accent4>
      <a:accent5>
        <a:srgbClr val="9ECFF5"/>
      </a:accent5>
      <a:accent6>
        <a:srgbClr val="81A6BF"/>
      </a:accent6>
      <a:hlink>
        <a:srgbClr val="65B3FE"/>
      </a:hlink>
      <a:folHlink>
        <a:srgbClr val="8EAB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Jixiang Zhu</dc:creator>
</cp:coreProperties>
</file>