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10691813" cy="755967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758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Лист1!$A$2:$A$6</c:f>
              <c:strCache>
                <c:ptCount val="5"/>
                <c:pt idx="0">
                  <c:v>MS Office</c:v>
                </c:pt>
                <c:pt idx="1">
                  <c:v>Team Viewer</c:v>
                </c:pt>
                <c:pt idx="2">
                  <c:v>C/C++</c:v>
                </c:pt>
                <c:pt idx="3">
                  <c:v>Pascal</c:v>
                </c:pt>
                <c:pt idx="4">
                  <c:v>html/css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99</c:v>
                </c:pt>
                <c:pt idx="1">
                  <c:v>100</c:v>
                </c:pt>
                <c:pt idx="2">
                  <c:v>55</c:v>
                </c:pt>
                <c:pt idx="3">
                  <c:v>85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7B-44FF-B344-9B072B9508E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Лист1!$A$2:$A$6</c:f>
              <c:strCache>
                <c:ptCount val="5"/>
                <c:pt idx="0">
                  <c:v>MS Office</c:v>
                </c:pt>
                <c:pt idx="1">
                  <c:v>Team Viewer</c:v>
                </c:pt>
                <c:pt idx="2">
                  <c:v>C/C++</c:v>
                </c:pt>
                <c:pt idx="3">
                  <c:v>Pascal</c:v>
                </c:pt>
                <c:pt idx="4">
                  <c:v>html/css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40</c:v>
                </c:pt>
                <c:pt idx="3">
                  <c:v>15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7B-44FF-B344-9B072B9508E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Лист1!$A$2:$A$6</c:f>
              <c:strCache>
                <c:ptCount val="5"/>
                <c:pt idx="0">
                  <c:v>MS Office</c:v>
                </c:pt>
                <c:pt idx="1">
                  <c:v>Team Viewer</c:v>
                </c:pt>
                <c:pt idx="2">
                  <c:v>C/C++</c:v>
                </c:pt>
                <c:pt idx="3">
                  <c:v>Pascal</c:v>
                </c:pt>
                <c:pt idx="4">
                  <c:v>html/css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6A7B-44FF-B344-9B072B950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34787680"/>
        <c:axId val="334791288"/>
        <c:axId val="0"/>
      </c:bar3DChart>
      <c:catAx>
        <c:axId val="33478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4791288"/>
        <c:crosses val="autoZero"/>
        <c:auto val="1"/>
        <c:lblAlgn val="ctr"/>
        <c:lblOffset val="100"/>
        <c:noMultiLvlLbl val="0"/>
      </c:catAx>
      <c:valAx>
        <c:axId val="33479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478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691815" cy="7559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2695229" cy="755967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1894" y="1237197"/>
            <a:ext cx="7709799" cy="2631887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1894" y="3970580"/>
            <a:ext cx="7709799" cy="1825171"/>
          </a:xfrm>
        </p:spPr>
        <p:txBody>
          <a:bodyPr>
            <a:normAutofit/>
          </a:bodyPr>
          <a:lstStyle>
            <a:lvl1pPr marL="0" indent="0" algn="l">
              <a:buNone/>
              <a:defRPr sz="2205" cap="all" baseline="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3001" y="5963746"/>
            <a:ext cx="2405658" cy="402483"/>
          </a:xfrm>
        </p:spPr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21892" y="5963746"/>
            <a:ext cx="4494286" cy="402483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485" y="5963744"/>
            <a:ext cx="676209" cy="402483"/>
          </a:xfrm>
        </p:spPr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48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64" y="4745097"/>
            <a:ext cx="8692671" cy="903187"/>
          </a:xfrm>
        </p:spPr>
        <p:txBody>
          <a:bodyPr anchor="b">
            <a:normAutofit/>
          </a:bodyPr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0964" y="668472"/>
            <a:ext cx="8692671" cy="3637394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27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924" y="5648283"/>
            <a:ext cx="8691359" cy="752299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45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005" y="671971"/>
            <a:ext cx="8687058" cy="3779838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964" y="4871791"/>
            <a:ext cx="8685746" cy="151193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52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260" y="671972"/>
            <a:ext cx="8158078" cy="3029634"/>
          </a:xfrm>
        </p:spPr>
        <p:txBody>
          <a:bodyPr anchor="ctr">
            <a:normAutofit/>
          </a:bodyPr>
          <a:lstStyle>
            <a:lvl1pPr>
              <a:defRPr sz="396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08925" y="3709903"/>
            <a:ext cx="7675356" cy="60513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964" y="4750887"/>
            <a:ext cx="8687100" cy="1641894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814489" y="791967"/>
            <a:ext cx="53459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40743" y="3047870"/>
            <a:ext cx="53459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1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64" y="2352387"/>
            <a:ext cx="8687099" cy="2768833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924" y="5134202"/>
            <a:ext cx="8685787" cy="1257349"/>
          </a:xfrm>
        </p:spPr>
        <p:txBody>
          <a:bodyPr anchor="t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291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00967" y="671971"/>
            <a:ext cx="8687097" cy="209991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0964" y="2948100"/>
            <a:ext cx="2803530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0965" y="3704068"/>
            <a:ext cx="2802078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9239" y="2951596"/>
            <a:ext cx="2792557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59239" y="3707564"/>
            <a:ext cx="2793339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86225" y="2948100"/>
            <a:ext cx="2801837" cy="75596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86225" y="3704068"/>
            <a:ext cx="2801837" cy="2679657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884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00965" y="671971"/>
            <a:ext cx="8687097" cy="209991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00966" y="4855251"/>
            <a:ext cx="2802076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66" y="2939871"/>
            <a:ext cx="2802076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00966" y="5490475"/>
            <a:ext cx="2802076" cy="90152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689" y="4855251"/>
            <a:ext cx="2806601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36690" y="2939871"/>
            <a:ext cx="2805321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35409" y="5490472"/>
            <a:ext cx="2806601" cy="893252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86334" y="4855250"/>
            <a:ext cx="2798131" cy="63522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5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886225" y="2939871"/>
            <a:ext cx="2801838" cy="1679928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4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86225" y="5490471"/>
            <a:ext cx="2801837" cy="893255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158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089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9763" y="671971"/>
            <a:ext cx="1758300" cy="57117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0963" y="671971"/>
            <a:ext cx="6795151" cy="57117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12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000967" y="681801"/>
            <a:ext cx="8687097" cy="16298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000967" y="2479643"/>
            <a:ext cx="8687097" cy="39040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539371" y="6485224"/>
            <a:ext cx="2405658" cy="402483"/>
          </a:xfrm>
        </p:spPr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0965" y="6485223"/>
            <a:ext cx="5471582" cy="402483"/>
          </a:xfrm>
        </p:spPr>
        <p:txBody>
          <a:bodyPr/>
          <a:lstStyle/>
          <a:p>
            <a:endParaRPr lang="ru-RU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1853" y="6485222"/>
            <a:ext cx="676209" cy="402483"/>
          </a:xfrm>
        </p:spPr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09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64" y="1564436"/>
            <a:ext cx="8687098" cy="3144614"/>
          </a:xfrm>
        </p:spPr>
        <p:txBody>
          <a:bodyPr anchor="b">
            <a:normAutofit/>
          </a:bodyPr>
          <a:lstStyle>
            <a:lvl1pPr>
              <a:defRPr sz="396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964" y="4877040"/>
            <a:ext cx="8687098" cy="1515436"/>
          </a:xfrm>
        </p:spPr>
        <p:txBody>
          <a:bodyPr>
            <a:normAutofit/>
          </a:bodyPr>
          <a:lstStyle>
            <a:lvl1pPr marL="0" indent="0">
              <a:buNone/>
              <a:defRPr sz="1984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8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964" y="2479642"/>
            <a:ext cx="4278119" cy="39040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2" y="2479642"/>
            <a:ext cx="4275331" cy="39040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7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64" y="682474"/>
            <a:ext cx="8687098" cy="162917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29" y="2479642"/>
            <a:ext cx="4017555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0964" y="3387853"/>
            <a:ext cx="4278120" cy="29958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3293" y="2479641"/>
            <a:ext cx="4014768" cy="9082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6" b="0" cap="all" baseline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3387853"/>
            <a:ext cx="4275331" cy="29958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37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89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5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07" y="671972"/>
            <a:ext cx="3381564" cy="1807668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746" y="653305"/>
            <a:ext cx="5166315" cy="573042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607" y="2479642"/>
            <a:ext cx="3381564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3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67" y="671971"/>
            <a:ext cx="4389398" cy="1807671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0930" y="671971"/>
            <a:ext cx="4037133" cy="5711757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27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965" y="2479642"/>
            <a:ext cx="4389401" cy="3904084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98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691815" cy="7559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6706" y="1"/>
            <a:ext cx="10572283" cy="7559676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0967" y="681801"/>
            <a:ext cx="8687097" cy="162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967" y="2479643"/>
            <a:ext cx="8687097" cy="3904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9371" y="6485224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E4ABF-D881-4458-884C-F24B8B2F66D7}" type="datetimeFigureOut">
              <a:rPr lang="ru-RU" smtClean="0"/>
              <a:t>28.09.2016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0965" y="6485223"/>
            <a:ext cx="54715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11853" y="6485222"/>
            <a:ext cx="67620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9762-FCB6-4ECD-92E0-FD2B0598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369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396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SzPct val="125000"/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63" y="-34908"/>
            <a:ext cx="1689557" cy="1950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798320" y="0"/>
            <a:ext cx="2964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>
                <a:latin typeface="Mistral" panose="03090702030407020403" pitchFamily="66" charset="0"/>
              </a:rPr>
              <a:t>Антон Бойко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771" y="752527"/>
            <a:ext cx="5407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інженер-програміст  (</a:t>
            </a:r>
            <a:r>
              <a:rPr lang="en-US" sz="2000" dirty="0">
                <a:latin typeface="Algerian" panose="04020705040A02060702" pitchFamily="82" charset="0"/>
                <a:cs typeface="Arial" panose="020B0604020202020204" pitchFamily="34" charset="0"/>
              </a:rPr>
              <a:t>software engineer)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2466" y="-25075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Контакти: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205569" y="-1"/>
            <a:ext cx="3486244" cy="303593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644" y="980492"/>
            <a:ext cx="427996" cy="28087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08" y="1334045"/>
            <a:ext cx="468268" cy="46730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57" y="271282"/>
            <a:ext cx="669170" cy="6691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47" y="1943100"/>
            <a:ext cx="336990" cy="33699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93" y="2444815"/>
            <a:ext cx="318218" cy="4242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18905" y="1901667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vk.com/id83891281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800776" y="42120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AntonB_UA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718411" y="952582"/>
            <a:ext cx="278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boyko.anton.mp@gmail.com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780640" y="1451528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+(380) 97 97 87 181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718411" y="2433048"/>
            <a:ext cx="301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м. Київ, вул. </a:t>
            </a:r>
            <a:r>
              <a:rPr lang="uk-UA"/>
              <a:t>Ніжинська, </a:t>
            </a:r>
            <a:r>
              <a:rPr lang="uk-UA" dirty="0"/>
              <a:t>29д 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99" y="1825606"/>
            <a:ext cx="646013" cy="56526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45200" y="2411829"/>
            <a:ext cx="4338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Національний авіаційний університет</a:t>
            </a:r>
          </a:p>
          <a:p>
            <a:r>
              <a:rPr lang="uk-UA" dirty="0"/>
              <a:t>ІКІТ Інженерія програмного забезпечення</a:t>
            </a:r>
          </a:p>
          <a:p>
            <a:r>
              <a:rPr lang="uk-UA" dirty="0"/>
              <a:t>З 2016 р.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370127" y="3312574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latin typeface="Mistral" panose="03090702030407020403" pitchFamily="66" charset="0"/>
              </a:rPr>
              <a:t>Інтереси</a:t>
            </a:r>
            <a:endParaRPr lang="ru-RU" sz="3200" dirty="0">
              <a:latin typeface="Mistral" panose="03090702030407020403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7234" y="1321914"/>
            <a:ext cx="4571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/>
              <a:t>Мови: українська, російська</a:t>
            </a:r>
            <a:r>
              <a:rPr lang="ru-RU" sz="2000" dirty="0"/>
              <a:t>, </a:t>
            </a:r>
            <a:r>
              <a:rPr lang="uk-UA" sz="2000" dirty="0"/>
              <a:t>англійська.</a:t>
            </a:r>
            <a:endParaRPr lang="ru-RU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231337" y="3245629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latin typeface="Mistral" panose="03090702030407020403" pitchFamily="66" charset="0"/>
              </a:rPr>
              <a:t>Досвід роботи</a:t>
            </a:r>
            <a:endParaRPr lang="ru-RU" sz="3200" dirty="0">
              <a:latin typeface="Mistral" panose="03090702030407020403" pitchFamily="66" charset="0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7" y="3321303"/>
            <a:ext cx="465849" cy="4658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935" y="3765205"/>
            <a:ext cx="382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Досвіду роботи немає, але є велике </a:t>
            </a:r>
          </a:p>
          <a:p>
            <a:r>
              <a:rPr lang="uk-UA" dirty="0"/>
              <a:t>бажання його отримати.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834610" y="3274737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latin typeface="Mistral" panose="03090702030407020403" pitchFamily="66" charset="0"/>
              </a:rPr>
              <a:t>Професійні навики</a:t>
            </a:r>
            <a:endParaRPr lang="ru-RU" sz="3200" dirty="0">
              <a:latin typeface="Mistral" panose="03090702030407020403" pitchFamily="66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19" y="3305916"/>
            <a:ext cx="470491" cy="470491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86" y="3291043"/>
            <a:ext cx="552164" cy="55216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603386" y="3897349"/>
            <a:ext cx="2009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dirty="0"/>
              <a:t>Програмування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dirty="0"/>
              <a:t>Подорожі</a:t>
            </a:r>
          </a:p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2774720" y="1775183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latin typeface="Mistral" panose="03090702030407020403" pitchFamily="66" charset="0"/>
              </a:rPr>
              <a:t>Освіта</a:t>
            </a:r>
            <a:endParaRPr lang="ru-RU" sz="3200" dirty="0">
              <a:latin typeface="Mistral" panose="03090702030407020403" pitchFamily="66" charset="0"/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06" y="4514917"/>
            <a:ext cx="943857" cy="94385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555429" y="5995353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latin typeface="Mistral" panose="03090702030407020403" pitchFamily="66" charset="0"/>
              </a:rPr>
              <a:t>Мої цілі</a:t>
            </a:r>
            <a:endParaRPr lang="ru-RU" sz="3200" dirty="0">
              <a:latin typeface="Mistral" panose="03090702030407020403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8694" y="5423754"/>
            <a:ext cx="33659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dirty="0"/>
              <a:t>Адекватний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dirty="0"/>
              <a:t>Комунікабельний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dirty="0"/>
              <a:t>Веду здоровий спосіб життя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dirty="0"/>
              <a:t>Поліпшую знання англійської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dirty="0"/>
              <a:t>Постійно розвиваюсь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dirty="0"/>
              <a:t>Займаюсь самоосвітою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dirty="0"/>
              <a:t>Радію життю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39" y="5945726"/>
            <a:ext cx="684031" cy="68403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745739" y="6665146"/>
            <a:ext cx="370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dirty="0"/>
              <a:t>Покращити світ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uk-UA" dirty="0"/>
              <a:t>Досягнути вершин в своїй сфері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52564" y="4783020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latin typeface="Mistral" panose="03090702030407020403" pitchFamily="66" charset="0"/>
              </a:rPr>
              <a:t>Особисті якості</a:t>
            </a:r>
            <a:endParaRPr lang="ru-RU" sz="3200" dirty="0">
              <a:latin typeface="Mistral" panose="03090702030407020403" pitchFamily="66" charset="0"/>
            </a:endParaRPr>
          </a:p>
        </p:txBody>
      </p:sp>
      <p:graphicFrame>
        <p:nvGraphicFramePr>
          <p:cNvPr id="40" name="Диаграмма 39"/>
          <p:cNvGraphicFramePr/>
          <p:nvPr>
            <p:extLst>
              <p:ext uri="{D42A27DB-BD31-4B8C-83A1-F6EECF244321}">
                <p14:modId xmlns:p14="http://schemas.microsoft.com/office/powerpoint/2010/main" val="3992923950"/>
              </p:ext>
            </p:extLst>
          </p:nvPr>
        </p:nvGraphicFramePr>
        <p:xfrm>
          <a:off x="6652324" y="3667634"/>
          <a:ext cx="3744735" cy="2501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  <p:extLst>
      <p:ext uri="{BB962C8B-B14F-4D97-AF65-F5344CB8AC3E}">
        <p14:creationId xmlns:p14="http://schemas.microsoft.com/office/powerpoint/2010/main" val="1302712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151</TotalTime>
  <Words>89</Words>
  <Application>Microsoft Office PowerPoint</Application>
  <PresentationFormat>Произвольный</PresentationFormat>
  <Paragraphs>31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Algerian</vt:lpstr>
      <vt:lpstr>Arial</vt:lpstr>
      <vt:lpstr>Arial Black</vt:lpstr>
      <vt:lpstr>Mistral</vt:lpstr>
      <vt:lpstr>Trebuchet MS</vt:lpstr>
      <vt:lpstr>Tw Cen MT</vt:lpstr>
      <vt:lpstr>Wingdings</vt:lpstr>
      <vt:lpstr>Контур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Boyko Anton</dc:creator>
  <cp:lastModifiedBy>Boyko Anton</cp:lastModifiedBy>
  <cp:revision>21</cp:revision>
  <dcterms:created xsi:type="dcterms:W3CDTF">2016-09-04T14:30:16Z</dcterms:created>
  <dcterms:modified xsi:type="dcterms:W3CDTF">2016-09-28T17:26:45Z</dcterms:modified>
</cp:coreProperties>
</file>