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custDataLst>
    <p:tags r:id="rId1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9ED1-E3FA-4CC4-A871-D9626B314A7A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9F25-14C1-41FB-8026-4912D2FA1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02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9ED1-E3FA-4CC4-A871-D9626B314A7A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9F25-14C1-41FB-8026-4912D2FA1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16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9ED1-E3FA-4CC4-A871-D9626B314A7A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9F25-14C1-41FB-8026-4912D2FA1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25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9ED1-E3FA-4CC4-A871-D9626B314A7A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9F25-14C1-41FB-8026-4912D2FA1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85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9ED1-E3FA-4CC4-A871-D9626B314A7A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9F25-14C1-41FB-8026-4912D2FA1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92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9ED1-E3FA-4CC4-A871-D9626B314A7A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9F25-14C1-41FB-8026-4912D2FA1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43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9ED1-E3FA-4CC4-A871-D9626B314A7A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9F25-14C1-41FB-8026-4912D2FA1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28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9ED1-E3FA-4CC4-A871-D9626B314A7A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9F25-14C1-41FB-8026-4912D2FA1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72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9ED1-E3FA-4CC4-A871-D9626B314A7A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9F25-14C1-41FB-8026-4912D2FA1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35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9ED1-E3FA-4CC4-A871-D9626B314A7A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9F25-14C1-41FB-8026-4912D2FA1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10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9ED1-E3FA-4CC4-A871-D9626B314A7A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29F25-14C1-41FB-8026-4912D2FA1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77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F9ED1-E3FA-4CC4-A871-D9626B314A7A}" type="datetimeFigureOut">
              <a:rPr lang="ru-RU" smtClean="0"/>
              <a:t>08.07.2020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29F25-14C1-41FB-8026-4912D2FA1B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8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31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0" y="0"/>
            <a:ext cx="9155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4"/>
            <a:ext cx="9144000" cy="685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4552"/>
            <a:ext cx="9144000" cy="6942552"/>
          </a:xfrm>
        </p:spPr>
      </p:pic>
    </p:spTree>
    <p:extLst>
      <p:ext uri="{BB962C8B-B14F-4D97-AF65-F5344CB8AC3E}">
        <p14:creationId xmlns:p14="http://schemas.microsoft.com/office/powerpoint/2010/main" val="39383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96" y="0"/>
            <a:ext cx="9160044" cy="6858000"/>
          </a:xfrm>
        </p:spPr>
      </p:pic>
    </p:spTree>
    <p:extLst>
      <p:ext uri="{BB962C8B-B14F-4D97-AF65-F5344CB8AC3E}">
        <p14:creationId xmlns:p14="http://schemas.microsoft.com/office/powerpoint/2010/main" val="8807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426" y="0"/>
            <a:ext cx="9283032" cy="6858000"/>
          </a:xfrm>
        </p:spPr>
      </p:pic>
    </p:spTree>
    <p:extLst>
      <p:ext uri="{BB962C8B-B14F-4D97-AF65-F5344CB8AC3E}">
        <p14:creationId xmlns:p14="http://schemas.microsoft.com/office/powerpoint/2010/main" val="2059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16" y="0"/>
            <a:ext cx="9198016" cy="6858000"/>
          </a:xfrm>
        </p:spPr>
      </p:pic>
    </p:spTree>
    <p:extLst>
      <p:ext uri="{BB962C8B-B14F-4D97-AF65-F5344CB8AC3E}">
        <p14:creationId xmlns:p14="http://schemas.microsoft.com/office/powerpoint/2010/main" val="253328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48" y="0"/>
            <a:ext cx="9198047" cy="6857999"/>
          </a:xfrm>
        </p:spPr>
      </p:pic>
    </p:spTree>
    <p:extLst>
      <p:ext uri="{BB962C8B-B14F-4D97-AF65-F5344CB8AC3E}">
        <p14:creationId xmlns:p14="http://schemas.microsoft.com/office/powerpoint/2010/main" val="27038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64" y="0"/>
            <a:ext cx="9099695" cy="6858000"/>
          </a:xfrm>
        </p:spPr>
      </p:pic>
    </p:spTree>
    <p:extLst>
      <p:ext uri="{BB962C8B-B14F-4D97-AF65-F5344CB8AC3E}">
        <p14:creationId xmlns:p14="http://schemas.microsoft.com/office/powerpoint/2010/main" val="5447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98629edbc8655a3d39759432368e55ea727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Экран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Sanjar</dc:creator>
  <cp:lastModifiedBy>Sanjar</cp:lastModifiedBy>
  <cp:revision>2</cp:revision>
  <dcterms:created xsi:type="dcterms:W3CDTF">2020-07-08T02:16:18Z</dcterms:created>
  <dcterms:modified xsi:type="dcterms:W3CDTF">2020-07-08T02:23:24Z</dcterms:modified>
</cp:coreProperties>
</file>