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Angsana New" panose="02020603050405020304" pitchFamily="18" charset="-34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ka559C83fqIsSSl02TN+WClbo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134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899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91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70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549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58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19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00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460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18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7706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713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6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810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23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3842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78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4403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86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40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007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96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42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42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443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03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518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9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title"/>
          </p:nvPr>
        </p:nvSpPr>
        <p:spPr>
          <a:xfrm>
            <a:off x="1021564" y="1506070"/>
            <a:ext cx="7490012" cy="138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</a:t>
            </a:r>
            <a:r>
              <a:rPr lang="en-US" sz="5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br>
              <a:rPr lang="en-US" sz="5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4400" dirty="0"/>
          </a:p>
        </p:txBody>
      </p:sp>
      <p:sp>
        <p:nvSpPr>
          <p:cNvPr id="79" name="Google Shape;79;p1"/>
          <p:cNvSpPr txBox="1">
            <a:spLocks noGrp="1"/>
          </p:cNvSpPr>
          <p:nvPr>
            <p:ph idx="1"/>
          </p:nvPr>
        </p:nvSpPr>
        <p:spPr>
          <a:xfrm>
            <a:off x="1930540" y="3065929"/>
            <a:ext cx="6591985" cy="355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r>
              <a:rPr lang="en-US" sz="4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IN" sz="2800" dirty="0" smtClean="0">
                <a:solidFill>
                  <a:schemeClr val="tx1"/>
                </a:solidFill>
              </a:rPr>
              <a:t>BRANCH-ECE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IN" sz="2800" dirty="0" smtClean="0">
                <a:solidFill>
                  <a:schemeClr val="tx1"/>
                </a:solidFill>
              </a:rPr>
              <a:t>SECTION-D</a:t>
            </a:r>
            <a:endParaRPr sz="2800" dirty="0">
              <a:solidFill>
                <a:schemeClr val="tx1"/>
              </a:solidFill>
            </a:endParaRPr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b="1" dirty="0" smtClean="0"/>
              <a:t>24KB1A04P4</a:t>
            </a: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-N.</a:t>
            </a:r>
            <a:r>
              <a:rPr lang="en-US" b="1" dirty="0" smtClean="0"/>
              <a:t>NIKHIL</a:t>
            </a:r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b="1" dirty="0" smtClean="0"/>
              <a:t>24KB1A04T5  - P.SRAVAN</a:t>
            </a:r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b="1" dirty="0" smtClean="0"/>
              <a:t>24KB1A04D8 -</a:t>
            </a: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/>
              <a:t>K.SIMHADRI</a:t>
            </a:r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b="1" dirty="0" smtClean="0"/>
              <a:t>24KB1A04M7 - M.THULASI </a:t>
            </a:r>
            <a:r>
              <a:rPr lang="en-US" b="1" dirty="0"/>
              <a:t>KRISHNA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NBKRIST : STUDENT VERSION (@n.b.k.r.i.s.t) • Instagram photos and vide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0" y="1"/>
            <a:ext cx="1614469" cy="13312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eriential learning online platform for IT programming aspira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36" y="58886"/>
            <a:ext cx="3052484" cy="1213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1850201" y="213765"/>
            <a:ext cx="6589199" cy="1068770"/>
          </a:xfrm>
          <a:prstGeom prst="round2Diag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Advantages of Our System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0"/>
          <p:cNvSpPr txBox="1">
            <a:spLocks noGrp="1"/>
          </p:cNvSpPr>
          <p:nvPr>
            <p:ph idx="1"/>
          </p:nvPr>
        </p:nvSpPr>
        <p:spPr>
          <a:xfrm>
            <a:off x="1365665" y="2149433"/>
            <a:ext cx="7073735" cy="41893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dirty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Lightweight and efficient (</a:t>
            </a:r>
            <a:r>
              <a:rPr lang="en-US" sz="4400" dirty="0" smtClean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C-based)</a:t>
            </a:r>
            <a:endParaRPr lang="en-US" sz="4400" dirty="0" smtClean="0">
              <a:solidFill>
                <a:schemeClr val="dk1"/>
              </a:solidFill>
              <a:latin typeface="Angsana New" panose="02020603050405020304" pitchFamily="18" charset="-34"/>
              <a:ea typeface="Calibri"/>
              <a:cs typeface="Angsana New" panose="02020603050405020304" pitchFamily="18" charset="-34"/>
              <a:sym typeface="Calibri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4400" dirty="0" smtClean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- </a:t>
            </a:r>
            <a:r>
              <a:rPr lang="en-US" sz="4400" dirty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Easy to maintain and </a:t>
            </a:r>
            <a:r>
              <a:rPr lang="en-US" sz="4400" dirty="0" smtClean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modify</a:t>
            </a:r>
            <a:endParaRPr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4400" dirty="0" smtClean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- </a:t>
            </a:r>
            <a:r>
              <a:rPr lang="en-US" sz="4400" dirty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Uses core data structures </a:t>
            </a:r>
            <a:r>
              <a:rPr lang="en-US" sz="4400" dirty="0" smtClean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for performance</a:t>
            </a:r>
            <a:endParaRPr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4400" dirty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- Offline system, no internet dependency</a:t>
            </a:r>
            <a:endParaRPr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</a:pPr>
            <a:r>
              <a:rPr lang="en-US" sz="4400" dirty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- Can be extended with real-time features later</a:t>
            </a:r>
            <a:endParaRPr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1683951" y="552860"/>
            <a:ext cx="6589199" cy="105031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Challenges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1"/>
          <p:cNvSpPr txBox="1">
            <a:spLocks noGrp="1"/>
          </p:cNvSpPr>
          <p:nvPr>
            <p:ph idx="1"/>
          </p:nvPr>
        </p:nvSpPr>
        <p:spPr>
          <a:xfrm>
            <a:off x="1258783" y="2133601"/>
            <a:ext cx="7275617" cy="3910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300" dirty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File handling complexity increases with data</a:t>
            </a:r>
            <a:endParaRPr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4300" dirty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- No GUI (text-based simulation only)</a:t>
            </a:r>
            <a:endParaRPr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4300" dirty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- Needs manual data entry</a:t>
            </a:r>
            <a:endParaRPr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</a:pPr>
            <a:r>
              <a:rPr lang="en-US" sz="4300" dirty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- Real-time integration (like SMS alerts) not </a:t>
            </a:r>
            <a:r>
              <a:rPr lang="en-US" sz="4300" dirty="0" smtClean="0">
                <a:solidFill>
                  <a:schemeClr val="dk1"/>
                </a:solidFill>
                <a:latin typeface="Angsana New" panose="02020603050405020304" pitchFamily="18" charset="-34"/>
                <a:ea typeface="Calibri"/>
                <a:cs typeface="Angsana New" panose="02020603050405020304" pitchFamily="18" charset="-34"/>
                <a:sym typeface="Calibri"/>
              </a:rPr>
              <a:t>included</a:t>
            </a:r>
          </a:p>
          <a:p>
            <a:pPr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1715928" y="438063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 dirty="0"/>
          </a:p>
        </p:txBody>
      </p:sp>
      <p:sp>
        <p:nvSpPr>
          <p:cNvPr id="145" name="Google Shape;145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endParaRPr lang="en-IN" dirty="0" smtClean="0"/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endParaRPr lang="en-IN" dirty="0"/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endParaRPr lang="en-IN" dirty="0" smtClean="0"/>
          </a:p>
          <a:p>
            <a:pPr marL="0" lvl="0" indent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sz="2000" b="1" i="1" dirty="0" smtClean="0"/>
              <a:t>   https</a:t>
            </a:r>
            <a:r>
              <a:rPr lang="en-IN" sz="2000" b="1" i="1" dirty="0"/>
              <a:t>://onlinegdb.com/Qb-LawJOuO</a:t>
            </a:r>
            <a:endParaRPr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</a:t>
            </a:r>
            <a:r>
              <a:rPr lang="en-IN" sz="4800" u="sng" dirty="0" smtClean="0"/>
              <a:t>OUTPUT IMAGES</a:t>
            </a:r>
            <a:endParaRPr lang="en-IN" sz="48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200" y="1905000"/>
            <a:ext cx="3124284" cy="21801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32" y="1905000"/>
            <a:ext cx="2617635" cy="47313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200" y="4199615"/>
            <a:ext cx="3124284" cy="2436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625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C and Data Structures, we have created an efficient Library Management System that reduces errors, increases speed, and simplifies management. This system lays the foundation for future digital library automation.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06" y="1394362"/>
            <a:ext cx="6391275" cy="427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52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5940015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lang="en-US" b="1" dirty="0"/>
          </a:p>
        </p:txBody>
      </p:sp>
      <p:sp>
        <p:nvSpPr>
          <p:cNvPr id="85" name="Google Shape;85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management is essential for maintaining book records and ensuring smooth book circulation. Manual systems are slow and prone to errors. A digital Library Management System brings speed, accuracy, and automation.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LIBRARY SYSTEMS</a:t>
            </a:r>
            <a:endParaRPr lang="en-US" b="1" dirty="0"/>
          </a:p>
        </p:txBody>
      </p:sp>
      <p:sp>
        <p:nvSpPr>
          <p:cNvPr id="91" name="Google Shape;91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Manual Entry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Time-consuming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hard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error-prone</a:t>
            </a:r>
            <a:endParaRPr lang="en-US" dirty="0" smtClean="0"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Excel-Based Systems</a:t>
            </a:r>
            <a:r>
              <a:rPr lang="en-US" sz="3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Limited functionality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lacks automation</a:t>
            </a:r>
            <a:endParaRPr dirty="0" smtClean="0"/>
          </a:p>
          <a:p>
            <a:pPr lvl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sz="35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Barcode-Based Systems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Requires scanners and external software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Previous Systems</a:t>
            </a:r>
            <a:endParaRPr/>
          </a:p>
        </p:txBody>
      </p:sp>
      <p:sp>
        <p:nvSpPr>
          <p:cNvPr id="97" name="Google Shape;97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Prone to data loss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Difficult to maintain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 real-time updates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Limited search capabilities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Requires physical presence to manage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Build a Library Management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lang="en-US" dirty="0"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only C language and Data Structures (Arrays, Linked Lists, Trees)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Provide functionalities like book issue, return, and record maintenance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Overview</a:t>
            </a:r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Add and store book and student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Search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manage books using efficient data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 lang="en-US" dirty="0"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and return books with record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</a:t>
            </a:r>
            <a:endParaRPr lang="en-US" dirty="0"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due dates and fines (simulated)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1672076" y="410360"/>
            <a:ext cx="6589199" cy="1050305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Technologies and Tools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7"/>
          <p:cNvSpPr txBox="1">
            <a:spLocks noGrp="1"/>
          </p:cNvSpPr>
          <p:nvPr>
            <p:ph idx="1"/>
          </p:nvPr>
        </p:nvSpPr>
        <p:spPr>
          <a:xfrm>
            <a:off x="1389413" y="2133600"/>
            <a:ext cx="7144987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Language: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dirty="0"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Concepts Used: Arrays, Linked Lists,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 lang="en-US" dirty="0"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Storage: File Handling to save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lang="en-US" dirty="0"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Data: Text-based book and student information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199" cy="979059"/>
          </a:xfrm>
          <a:prstGeom prst="round2Diag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Flow</a:t>
            </a:r>
            <a:endParaRPr dirty="0"/>
          </a:p>
        </p:txBody>
      </p:sp>
      <p:sp>
        <p:nvSpPr>
          <p:cNvPr id="121" name="Google Shape;121;p8"/>
          <p:cNvSpPr txBox="1">
            <a:spLocks noGrp="1"/>
          </p:cNvSpPr>
          <p:nvPr>
            <p:ph idx="1"/>
          </p:nvPr>
        </p:nvSpPr>
        <p:spPr>
          <a:xfrm>
            <a:off x="1151907" y="2133600"/>
            <a:ext cx="7382494" cy="3777622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Add Books (Admin adds book records)</a:t>
            </a:r>
            <a:endParaRPr dirty="0"/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Register Students (Student info added to database)</a:t>
            </a:r>
            <a:endParaRPr dirty="0"/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Issue Books (Book linked to student)</a:t>
            </a:r>
            <a:endParaRPr dirty="0"/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Return Books (Update status)</a:t>
            </a:r>
            <a:endParaRPr dirty="0"/>
          </a:p>
          <a:p>
            <a:pPr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View Reports (Issued books, available books, students)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1686296" y="327232"/>
            <a:ext cx="6610597" cy="1252191"/>
          </a:xfrm>
          <a:prstGeom prst="roundRect">
            <a:avLst>
              <a:gd name="adj" fmla="val 25011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Modules in Project</a:t>
            </a:r>
            <a:endParaRPr sz="44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9"/>
          <p:cNvSpPr txBox="1">
            <a:spLocks noGrp="1"/>
          </p:cNvSpPr>
          <p:nvPr>
            <p:ph idx="1"/>
          </p:nvPr>
        </p:nvSpPr>
        <p:spPr>
          <a:xfrm>
            <a:off x="1223159" y="1805049"/>
            <a:ext cx="7311242" cy="48095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GB" sz="2600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GB" sz="3200" b="1" dirty="0"/>
              <a:t>1. Book Structure Module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GB" dirty="0" smtClean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GB" sz="2600" dirty="0" smtClean="0"/>
              <a:t>Defines </a:t>
            </a:r>
            <a:r>
              <a:rPr lang="en-GB" sz="2600" dirty="0"/>
              <a:t>the struct Book with fields: id, title, </a:t>
            </a:r>
            <a:r>
              <a:rPr lang="en-GB" sz="2600" dirty="0" smtClean="0"/>
              <a:t>and author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GB" sz="3200" b="1" dirty="0" smtClean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GB" sz="3200" b="1" dirty="0" smtClean="0"/>
              <a:t>2. </a:t>
            </a:r>
            <a:r>
              <a:rPr lang="en-GB" sz="3200" b="1" dirty="0"/>
              <a:t>Add Book Module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GB" dirty="0" smtClean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GB" sz="2600" dirty="0" smtClean="0"/>
              <a:t>Stores </a:t>
            </a:r>
            <a:r>
              <a:rPr lang="en-GB" sz="2600" dirty="0"/>
              <a:t>the data in a </a:t>
            </a:r>
            <a:r>
              <a:rPr lang="en-GB" sz="2900" dirty="0"/>
              <a:t>binary</a:t>
            </a:r>
            <a:r>
              <a:rPr lang="en-GB" sz="2600" dirty="0"/>
              <a:t> file (library.dat).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GB" sz="2600" b="1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GB" sz="2900" b="1" dirty="0"/>
              <a:t>3. Display Books </a:t>
            </a:r>
            <a:r>
              <a:rPr lang="en-GB" sz="2900" b="1" dirty="0" smtClean="0"/>
              <a:t>Module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GB" sz="2600" dirty="0"/>
              <a:t>Displays them in a formatted table.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GB" sz="2900" b="1" dirty="0"/>
              <a:t>4. Search Book </a:t>
            </a:r>
            <a:r>
              <a:rPr lang="en-GB" sz="2900" b="1" dirty="0" smtClean="0"/>
              <a:t>Module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GB" sz="2600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GB" sz="2600" dirty="0"/>
              <a:t>Displays book details if found</a:t>
            </a:r>
            <a:r>
              <a:rPr lang="en-GB" sz="2600" dirty="0" smtClean="0"/>
              <a:t>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GB" dirty="0" smtClean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GB" sz="2900" b="1" dirty="0" smtClean="0"/>
              <a:t>5</a:t>
            </a:r>
            <a:r>
              <a:rPr lang="en-GB" sz="2900" b="1" dirty="0"/>
              <a:t>. Delete Book </a:t>
            </a:r>
            <a:r>
              <a:rPr lang="en-GB" sz="2900" b="1" dirty="0" smtClean="0"/>
              <a:t>Module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GB" sz="2600" dirty="0"/>
              <a:t>Deletes a book record by ID using a temporary file.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GB" sz="2600" b="1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GB" sz="2900" b="1" dirty="0" smtClean="0"/>
              <a:t>6</a:t>
            </a:r>
            <a:r>
              <a:rPr lang="en-GB" sz="2900" b="1" dirty="0"/>
              <a:t>. Main Menu </a:t>
            </a:r>
            <a:r>
              <a:rPr lang="en-GB" sz="2900" b="1" dirty="0" smtClean="0"/>
              <a:t>Module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GB" sz="2600" dirty="0"/>
              <a:t>Provides a </a:t>
            </a:r>
            <a:r>
              <a:rPr lang="en-GB" sz="2600" dirty="0" smtClean="0"/>
              <a:t>menu-driven </a:t>
            </a:r>
            <a:r>
              <a:rPr lang="en-GB" sz="2600" dirty="0"/>
              <a:t>interface</a:t>
            </a:r>
            <a:r>
              <a:rPr lang="en-GB" sz="2600" dirty="0" smtClean="0"/>
              <a:t>.</a:t>
            </a:r>
            <a:endParaRPr lang="en-GB" sz="2600" dirty="0"/>
          </a:p>
          <a:p>
            <a:pPr lvl="0">
              <a:spcBef>
                <a:spcPts val="0"/>
              </a:spcBef>
              <a:buClr>
                <a:schemeClr val="dk1"/>
              </a:buClr>
              <a:buSzPts val="3200"/>
              <a:buChar char="●"/>
            </a:pPr>
            <a:endParaRPr lang="en-GB" dirty="0"/>
          </a:p>
          <a:p>
            <a:pPr lvl="0">
              <a:spcBef>
                <a:spcPts val="0"/>
              </a:spcBef>
              <a:buClr>
                <a:schemeClr val="dk1"/>
              </a:buClr>
              <a:buSzPts val="3200"/>
              <a:buChar char="●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689</TotalTime>
  <Words>477</Words>
  <Application>Microsoft Office PowerPoint</Application>
  <PresentationFormat>On-screen Show (4:3)</PresentationFormat>
  <Paragraphs>91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Century Gothic</vt:lpstr>
      <vt:lpstr>Wingdings 3</vt:lpstr>
      <vt:lpstr>Calibri</vt:lpstr>
      <vt:lpstr>Angsana New</vt:lpstr>
      <vt:lpstr>Wingdings</vt:lpstr>
      <vt:lpstr>Times New Roman</vt:lpstr>
      <vt:lpstr>Wisp</vt:lpstr>
      <vt:lpstr>LIBRARY MANAGEMENT SYSTEM</vt:lpstr>
      <vt:lpstr>INTRODUCTION</vt:lpstr>
      <vt:lpstr>PREVIOUS LIBRARY SYSTEMS</vt:lpstr>
      <vt:lpstr>Drawbacks of Previous Systems</vt:lpstr>
      <vt:lpstr>Objective</vt:lpstr>
      <vt:lpstr>System Overview</vt:lpstr>
      <vt:lpstr>Technologies and Tools</vt:lpstr>
      <vt:lpstr>Working Flow</vt:lpstr>
      <vt:lpstr>Modules in Project</vt:lpstr>
      <vt:lpstr>Advantages of Our System</vt:lpstr>
      <vt:lpstr>Challenges</vt:lpstr>
      <vt:lpstr>SOURCE CODE</vt:lpstr>
      <vt:lpstr>       OUTPUT IMAGES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admin</dc:creator>
  <cp:lastModifiedBy>admin</cp:lastModifiedBy>
  <cp:revision>23</cp:revision>
  <dcterms:created xsi:type="dcterms:W3CDTF">2013-01-27T09:14:16Z</dcterms:created>
  <dcterms:modified xsi:type="dcterms:W3CDTF">2025-05-07T09:33:39Z</dcterms:modified>
</cp:coreProperties>
</file>