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handoutMasterIdLst>
    <p:handoutMasterId r:id="rId14"/>
  </p:handoutMasterIdLst>
  <p:sldIdLst>
    <p:sldId id="767" r:id="rId2"/>
    <p:sldId id="762" r:id="rId3"/>
    <p:sldId id="763" r:id="rId4"/>
    <p:sldId id="765" r:id="rId5"/>
    <p:sldId id="764" r:id="rId6"/>
    <p:sldId id="766" r:id="rId7"/>
    <p:sldId id="264" r:id="rId8"/>
    <p:sldId id="768" r:id="rId9"/>
    <p:sldId id="769" r:id="rId10"/>
    <p:sldId id="770" r:id="rId11"/>
    <p:sldId id="771" r:id="rId12"/>
  </p:sldIdLst>
  <p:sldSz cx="12192000" cy="6858000"/>
  <p:notesSz cx="9296400" cy="688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5600"/>
    <a:srgbClr val="00B5DD"/>
    <a:srgbClr val="78C6D5"/>
    <a:srgbClr val="FE2F00"/>
    <a:srgbClr val="D55E00"/>
    <a:srgbClr val="4471C4"/>
    <a:srgbClr val="00D1FF"/>
    <a:srgbClr val="FF6396"/>
    <a:srgbClr val="6666CC"/>
    <a:srgbClr val="C02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0DFF70-51D3-A64F-B2A4-E833956C9534}" v="1" dt="2022-12-16T15:50:06.5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08"/>
    <p:restoredTop sz="90305"/>
  </p:normalViewPr>
  <p:slideViewPr>
    <p:cSldViewPr snapToGrid="0" snapToObjects="1">
      <p:cViewPr varScale="1">
        <p:scale>
          <a:sx n="102" d="100"/>
          <a:sy n="102" d="100"/>
        </p:scale>
        <p:origin x="1056" y="168"/>
      </p:cViewPr>
      <p:guideLst>
        <p:guide orient="horz" pos="2160"/>
        <p:guide pos="3840"/>
      </p:guideLst>
    </p:cSldViewPr>
  </p:slideViewPr>
  <p:notesTextViewPr>
    <p:cViewPr>
      <p:scale>
        <a:sx n="75" d="100"/>
        <a:sy n="75" d="100"/>
      </p:scale>
      <p:origin x="0" y="0"/>
    </p:cViewPr>
  </p:notesTextViewPr>
  <p:notesViewPr>
    <p:cSldViewPr snapToGrid="0" snapToObjects="1">
      <p:cViewPr varScale="1">
        <p:scale>
          <a:sx n="81" d="100"/>
          <a:sy n="81" d="100"/>
        </p:scale>
        <p:origin x="3376"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stri, Somen K" userId="0be3d461-045e-4def-96db-2a497456586c" providerId="ADAL" clId="{B47A4C32-B788-EC4B-800B-2DAF046E251E}"/>
    <pc:docChg chg="undo custSel addSld delSld modSld">
      <pc:chgData name="Mistri, Somen K" userId="0be3d461-045e-4def-96db-2a497456586c" providerId="ADAL" clId="{B47A4C32-B788-EC4B-800B-2DAF046E251E}" dt="2021-01-28T20:04:11.428" v="852" actId="122"/>
      <pc:docMkLst>
        <pc:docMk/>
      </pc:docMkLst>
      <pc:sldChg chg="modSp mod">
        <pc:chgData name="Mistri, Somen K" userId="0be3d461-045e-4def-96db-2a497456586c" providerId="ADAL" clId="{B47A4C32-B788-EC4B-800B-2DAF046E251E}" dt="2021-01-28T16:33:53.761" v="26" actId="20577"/>
        <pc:sldMkLst>
          <pc:docMk/>
          <pc:sldMk cId="1178346312" sldId="256"/>
        </pc:sldMkLst>
        <pc:spChg chg="mod">
          <ac:chgData name="Mistri, Somen K" userId="0be3d461-045e-4def-96db-2a497456586c" providerId="ADAL" clId="{B47A4C32-B788-EC4B-800B-2DAF046E251E}" dt="2021-01-28T16:33:28.007" v="4" actId="20577"/>
          <ac:spMkLst>
            <pc:docMk/>
            <pc:sldMk cId="1178346312" sldId="256"/>
            <ac:spMk id="2" creationId="{00000000-0000-0000-0000-000000000000}"/>
          </ac:spMkLst>
        </pc:spChg>
        <pc:spChg chg="mod">
          <ac:chgData name="Mistri, Somen K" userId="0be3d461-045e-4def-96db-2a497456586c" providerId="ADAL" clId="{B47A4C32-B788-EC4B-800B-2DAF046E251E}" dt="2021-01-28T16:33:53.761" v="26" actId="20577"/>
          <ac:spMkLst>
            <pc:docMk/>
            <pc:sldMk cId="1178346312" sldId="256"/>
            <ac:spMk id="3" creationId="{00000000-0000-0000-0000-000000000000}"/>
          </ac:spMkLst>
        </pc:spChg>
      </pc:sldChg>
      <pc:sldChg chg="addSp modSp mod modAnim">
        <pc:chgData name="Mistri, Somen K" userId="0be3d461-045e-4def-96db-2a497456586c" providerId="ADAL" clId="{B47A4C32-B788-EC4B-800B-2DAF046E251E}" dt="2021-01-28T16:38:56.792" v="60"/>
        <pc:sldMkLst>
          <pc:docMk/>
          <pc:sldMk cId="1118749828" sldId="257"/>
        </pc:sldMkLst>
        <pc:grpChg chg="add mod">
          <ac:chgData name="Mistri, Somen K" userId="0be3d461-045e-4def-96db-2a497456586c" providerId="ADAL" clId="{B47A4C32-B788-EC4B-800B-2DAF046E251E}" dt="2021-01-28T16:38:51.148" v="58" actId="164"/>
          <ac:grpSpMkLst>
            <pc:docMk/>
            <pc:sldMk cId="1118749828" sldId="257"/>
            <ac:grpSpMk id="19" creationId="{0E1E3E7E-3A07-5641-9D21-65639CE7F823}"/>
          </ac:grpSpMkLst>
        </pc:grpChg>
        <pc:cxnChg chg="mod">
          <ac:chgData name="Mistri, Somen K" userId="0be3d461-045e-4def-96db-2a497456586c" providerId="ADAL" clId="{B47A4C32-B788-EC4B-800B-2DAF046E251E}" dt="2021-01-28T16:38:51.148" v="58" actId="164"/>
          <ac:cxnSpMkLst>
            <pc:docMk/>
            <pc:sldMk cId="1118749828" sldId="257"/>
            <ac:cxnSpMk id="7" creationId="{269CD704-6AEC-9C4E-AA1E-A0775596B61F}"/>
          </ac:cxnSpMkLst>
        </pc:cxnChg>
        <pc:cxnChg chg="mod">
          <ac:chgData name="Mistri, Somen K" userId="0be3d461-045e-4def-96db-2a497456586c" providerId="ADAL" clId="{B47A4C32-B788-EC4B-800B-2DAF046E251E}" dt="2021-01-28T16:38:51.148" v="58" actId="164"/>
          <ac:cxnSpMkLst>
            <pc:docMk/>
            <pc:sldMk cId="1118749828" sldId="257"/>
            <ac:cxnSpMk id="12" creationId="{0901B0D7-C39C-9149-9929-5BE84B8427BC}"/>
          </ac:cxnSpMkLst>
        </pc:cxnChg>
        <pc:cxnChg chg="mod">
          <ac:chgData name="Mistri, Somen K" userId="0be3d461-045e-4def-96db-2a497456586c" providerId="ADAL" clId="{B47A4C32-B788-EC4B-800B-2DAF046E251E}" dt="2021-01-28T16:36:55.549" v="36" actId="13822"/>
          <ac:cxnSpMkLst>
            <pc:docMk/>
            <pc:sldMk cId="1118749828" sldId="257"/>
            <ac:cxnSpMk id="15" creationId="{1FBFF3E1-DDE4-B64E-8175-BACD8DBB0F17}"/>
          </ac:cxnSpMkLst>
        </pc:cxnChg>
        <pc:cxnChg chg="add mod">
          <ac:chgData name="Mistri, Somen K" userId="0be3d461-045e-4def-96db-2a497456586c" providerId="ADAL" clId="{B47A4C32-B788-EC4B-800B-2DAF046E251E}" dt="2021-01-28T16:38:51.148" v="58" actId="164"/>
          <ac:cxnSpMkLst>
            <pc:docMk/>
            <pc:sldMk cId="1118749828" sldId="257"/>
            <ac:cxnSpMk id="17" creationId="{DC195458-5D70-9544-914A-1F076B42A178}"/>
          </ac:cxnSpMkLst>
        </pc:cxnChg>
        <pc:cxnChg chg="add mod">
          <ac:chgData name="Mistri, Somen K" userId="0be3d461-045e-4def-96db-2a497456586c" providerId="ADAL" clId="{B47A4C32-B788-EC4B-800B-2DAF046E251E}" dt="2021-01-28T16:38:51.148" v="58" actId="164"/>
          <ac:cxnSpMkLst>
            <pc:docMk/>
            <pc:sldMk cId="1118749828" sldId="257"/>
            <ac:cxnSpMk id="18" creationId="{99FFCD45-2CC5-BC4E-8178-4F95FCEB7A66}"/>
          </ac:cxnSpMkLst>
        </pc:cxnChg>
      </pc:sldChg>
      <pc:sldChg chg="add">
        <pc:chgData name="Mistri, Somen K" userId="0be3d461-045e-4def-96db-2a497456586c" providerId="ADAL" clId="{B47A4C32-B788-EC4B-800B-2DAF046E251E}" dt="2021-01-28T18:00:21.887" v="62"/>
        <pc:sldMkLst>
          <pc:docMk/>
          <pc:sldMk cId="4114615442" sldId="260"/>
        </pc:sldMkLst>
      </pc:sldChg>
      <pc:sldChg chg="add">
        <pc:chgData name="Mistri, Somen K" userId="0be3d461-045e-4def-96db-2a497456586c" providerId="ADAL" clId="{B47A4C32-B788-EC4B-800B-2DAF046E251E}" dt="2021-01-28T16:42:15.812" v="61"/>
        <pc:sldMkLst>
          <pc:docMk/>
          <pc:sldMk cId="910164232" sldId="357"/>
        </pc:sldMkLst>
      </pc:sldChg>
      <pc:sldChg chg="addSp modSp new mod modAnim">
        <pc:chgData name="Mistri, Somen K" userId="0be3d461-045e-4def-96db-2a497456586c" providerId="ADAL" clId="{B47A4C32-B788-EC4B-800B-2DAF046E251E}" dt="2021-01-28T18:25:18.176" v="303" actId="14100"/>
        <pc:sldMkLst>
          <pc:docMk/>
          <pc:sldMk cId="1516229980" sldId="445"/>
        </pc:sldMkLst>
        <pc:spChg chg="add mod">
          <ac:chgData name="Mistri, Somen K" userId="0be3d461-045e-4def-96db-2a497456586c" providerId="ADAL" clId="{B47A4C32-B788-EC4B-800B-2DAF046E251E}" dt="2021-01-28T18:24:52.669" v="302" actId="1076"/>
          <ac:spMkLst>
            <pc:docMk/>
            <pc:sldMk cId="1516229980" sldId="445"/>
            <ac:spMk id="3" creationId="{D914AD65-A5F5-EA4E-960F-2460AE250C5C}"/>
          </ac:spMkLst>
        </pc:spChg>
        <pc:spChg chg="add mod">
          <ac:chgData name="Mistri, Somen K" userId="0be3d461-045e-4def-96db-2a497456586c" providerId="ADAL" clId="{B47A4C32-B788-EC4B-800B-2DAF046E251E}" dt="2021-01-28T18:23:51.661" v="266" actId="164"/>
          <ac:spMkLst>
            <pc:docMk/>
            <pc:sldMk cId="1516229980" sldId="445"/>
            <ac:spMk id="9" creationId="{0632B9BC-3055-804E-BC97-5D6EC3BC6444}"/>
          </ac:spMkLst>
        </pc:spChg>
        <pc:spChg chg="add mod">
          <ac:chgData name="Mistri, Somen K" userId="0be3d461-045e-4def-96db-2a497456586c" providerId="ADAL" clId="{B47A4C32-B788-EC4B-800B-2DAF046E251E}" dt="2021-01-28T18:23:51.661" v="266" actId="164"/>
          <ac:spMkLst>
            <pc:docMk/>
            <pc:sldMk cId="1516229980" sldId="445"/>
            <ac:spMk id="10" creationId="{759F6589-2287-0847-BB7C-B0AD8B58990C}"/>
          </ac:spMkLst>
        </pc:spChg>
        <pc:spChg chg="add mod">
          <ac:chgData name="Mistri, Somen K" userId="0be3d461-045e-4def-96db-2a497456586c" providerId="ADAL" clId="{B47A4C32-B788-EC4B-800B-2DAF046E251E}" dt="2021-01-28T18:23:51.661" v="266" actId="164"/>
          <ac:spMkLst>
            <pc:docMk/>
            <pc:sldMk cId="1516229980" sldId="445"/>
            <ac:spMk id="11" creationId="{B51C35AF-7711-3042-987E-6E7DAD192819}"/>
          </ac:spMkLst>
        </pc:spChg>
        <pc:spChg chg="add mod">
          <ac:chgData name="Mistri, Somen K" userId="0be3d461-045e-4def-96db-2a497456586c" providerId="ADAL" clId="{B47A4C32-B788-EC4B-800B-2DAF046E251E}" dt="2021-01-28T18:23:51.661" v="266" actId="164"/>
          <ac:spMkLst>
            <pc:docMk/>
            <pc:sldMk cId="1516229980" sldId="445"/>
            <ac:spMk id="12" creationId="{0338FC85-06C0-264D-AD40-E99BA3BE8093}"/>
          </ac:spMkLst>
        </pc:spChg>
        <pc:spChg chg="add mod">
          <ac:chgData name="Mistri, Somen K" userId="0be3d461-045e-4def-96db-2a497456586c" providerId="ADAL" clId="{B47A4C32-B788-EC4B-800B-2DAF046E251E}" dt="2021-01-28T18:23:51.661" v="266" actId="164"/>
          <ac:spMkLst>
            <pc:docMk/>
            <pc:sldMk cId="1516229980" sldId="445"/>
            <ac:spMk id="13" creationId="{E90C9DD6-448A-1847-B133-1CD5929C0B57}"/>
          </ac:spMkLst>
        </pc:spChg>
        <pc:spChg chg="add mod">
          <ac:chgData name="Mistri, Somen K" userId="0be3d461-045e-4def-96db-2a497456586c" providerId="ADAL" clId="{B47A4C32-B788-EC4B-800B-2DAF046E251E}" dt="2021-01-28T18:23:51.661" v="266" actId="164"/>
          <ac:spMkLst>
            <pc:docMk/>
            <pc:sldMk cId="1516229980" sldId="445"/>
            <ac:spMk id="14" creationId="{A2717E99-85DD-1444-B6C2-999442BFC7C3}"/>
          </ac:spMkLst>
        </pc:spChg>
        <pc:spChg chg="add mod">
          <ac:chgData name="Mistri, Somen K" userId="0be3d461-045e-4def-96db-2a497456586c" providerId="ADAL" clId="{B47A4C32-B788-EC4B-800B-2DAF046E251E}" dt="2021-01-28T18:23:51.661" v="266" actId="164"/>
          <ac:spMkLst>
            <pc:docMk/>
            <pc:sldMk cId="1516229980" sldId="445"/>
            <ac:spMk id="15" creationId="{348ED07D-141A-AF49-B931-78FA0772869B}"/>
          </ac:spMkLst>
        </pc:spChg>
        <pc:spChg chg="add mod">
          <ac:chgData name="Mistri, Somen K" userId="0be3d461-045e-4def-96db-2a497456586c" providerId="ADAL" clId="{B47A4C32-B788-EC4B-800B-2DAF046E251E}" dt="2021-01-28T18:23:51.661" v="266" actId="164"/>
          <ac:spMkLst>
            <pc:docMk/>
            <pc:sldMk cId="1516229980" sldId="445"/>
            <ac:spMk id="20" creationId="{5F5FDD49-AA3E-544B-B868-3FF2DB348A28}"/>
          </ac:spMkLst>
        </pc:spChg>
        <pc:grpChg chg="add mod">
          <ac:chgData name="Mistri, Somen K" userId="0be3d461-045e-4def-96db-2a497456586c" providerId="ADAL" clId="{B47A4C32-B788-EC4B-800B-2DAF046E251E}" dt="2021-01-28T18:16:13.948" v="170" actId="1076"/>
          <ac:grpSpMkLst>
            <pc:docMk/>
            <pc:sldMk cId="1516229980" sldId="445"/>
            <ac:grpSpMk id="7" creationId="{5FFE5856-932C-E849-A68B-CB863FD3CFC7}"/>
          </ac:grpSpMkLst>
        </pc:grpChg>
        <pc:grpChg chg="add mod">
          <ac:chgData name="Mistri, Somen K" userId="0be3d461-045e-4def-96db-2a497456586c" providerId="ADAL" clId="{B47A4C32-B788-EC4B-800B-2DAF046E251E}" dt="2021-01-28T18:23:54.340" v="267" actId="1076"/>
          <ac:grpSpMkLst>
            <pc:docMk/>
            <pc:sldMk cId="1516229980" sldId="445"/>
            <ac:grpSpMk id="27" creationId="{E227CDC1-BFF9-2449-A6D2-7E016FD9F24B}"/>
          </ac:grpSpMkLst>
        </pc:grpChg>
        <pc:picChg chg="add mod modCrop">
          <ac:chgData name="Mistri, Somen K" userId="0be3d461-045e-4def-96db-2a497456586c" providerId="ADAL" clId="{B47A4C32-B788-EC4B-800B-2DAF046E251E}" dt="2021-01-28T18:16:05.841" v="167" actId="164"/>
          <ac:picMkLst>
            <pc:docMk/>
            <pc:sldMk cId="1516229980" sldId="445"/>
            <ac:picMk id="2" creationId="{57915824-B6FA-9E41-89B9-61B40A97B849}"/>
          </ac:picMkLst>
        </pc:picChg>
        <pc:picChg chg="add mod">
          <ac:chgData name="Mistri, Somen K" userId="0be3d461-045e-4def-96db-2a497456586c" providerId="ADAL" clId="{B47A4C32-B788-EC4B-800B-2DAF046E251E}" dt="2021-01-28T18:25:18.176" v="303" actId="14100"/>
          <ac:picMkLst>
            <pc:docMk/>
            <pc:sldMk cId="1516229980" sldId="445"/>
            <ac:picMk id="4" creationId="{772D0729-98DC-164C-8481-2195BAAC8E5F}"/>
          </ac:picMkLst>
        </pc:picChg>
        <pc:picChg chg="add mod modCrop">
          <ac:chgData name="Mistri, Somen K" userId="0be3d461-045e-4def-96db-2a497456586c" providerId="ADAL" clId="{B47A4C32-B788-EC4B-800B-2DAF046E251E}" dt="2021-01-28T18:16:05.841" v="167" actId="164"/>
          <ac:picMkLst>
            <pc:docMk/>
            <pc:sldMk cId="1516229980" sldId="445"/>
            <ac:picMk id="5" creationId="{0A2C42AD-9475-6740-8F24-D996BCDBDF73}"/>
          </ac:picMkLst>
        </pc:picChg>
        <pc:picChg chg="add mod modCrop">
          <ac:chgData name="Mistri, Somen K" userId="0be3d461-045e-4def-96db-2a497456586c" providerId="ADAL" clId="{B47A4C32-B788-EC4B-800B-2DAF046E251E}" dt="2021-01-28T18:16:05.841" v="167" actId="164"/>
          <ac:picMkLst>
            <pc:docMk/>
            <pc:sldMk cId="1516229980" sldId="445"/>
            <ac:picMk id="6" creationId="{ED775960-5E06-214A-9223-FC7A03FFE499}"/>
          </ac:picMkLst>
        </pc:picChg>
        <pc:picChg chg="add mod modCrop">
          <ac:chgData name="Mistri, Somen K" userId="0be3d461-045e-4def-96db-2a497456586c" providerId="ADAL" clId="{B47A4C32-B788-EC4B-800B-2DAF046E251E}" dt="2021-01-28T18:23:51.661" v="266" actId="164"/>
          <ac:picMkLst>
            <pc:docMk/>
            <pc:sldMk cId="1516229980" sldId="445"/>
            <ac:picMk id="8" creationId="{A65D8E8B-5921-1E45-A8E9-425C3E413A43}"/>
          </ac:picMkLst>
        </pc:picChg>
        <pc:cxnChg chg="add mod">
          <ac:chgData name="Mistri, Somen K" userId="0be3d461-045e-4def-96db-2a497456586c" providerId="ADAL" clId="{B47A4C32-B788-EC4B-800B-2DAF046E251E}" dt="2021-01-28T18:23:51.661" v="266" actId="164"/>
          <ac:cxnSpMkLst>
            <pc:docMk/>
            <pc:sldMk cId="1516229980" sldId="445"/>
            <ac:cxnSpMk id="17" creationId="{BACF870E-165D-4146-B054-610A85810DA1}"/>
          </ac:cxnSpMkLst>
        </pc:cxnChg>
        <pc:cxnChg chg="add mod">
          <ac:chgData name="Mistri, Somen K" userId="0be3d461-045e-4def-96db-2a497456586c" providerId="ADAL" clId="{B47A4C32-B788-EC4B-800B-2DAF046E251E}" dt="2021-01-28T18:23:51.661" v="266" actId="164"/>
          <ac:cxnSpMkLst>
            <pc:docMk/>
            <pc:sldMk cId="1516229980" sldId="445"/>
            <ac:cxnSpMk id="21" creationId="{1DCC1A1E-72E2-D24C-9E95-7260FCC74D18}"/>
          </ac:cxnSpMkLst>
        </pc:cxnChg>
        <pc:cxnChg chg="add mod">
          <ac:chgData name="Mistri, Somen K" userId="0be3d461-045e-4def-96db-2a497456586c" providerId="ADAL" clId="{B47A4C32-B788-EC4B-800B-2DAF046E251E}" dt="2021-01-28T18:23:51.661" v="266" actId="164"/>
          <ac:cxnSpMkLst>
            <pc:docMk/>
            <pc:sldMk cId="1516229980" sldId="445"/>
            <ac:cxnSpMk id="23" creationId="{B09F0F02-B7CC-7447-A4CB-3C179CEDCD12}"/>
          </ac:cxnSpMkLst>
        </pc:cxnChg>
      </pc:sldChg>
      <pc:sldChg chg="addSp modSp new mod">
        <pc:chgData name="Mistri, Somen K" userId="0be3d461-045e-4def-96db-2a497456586c" providerId="ADAL" clId="{B47A4C32-B788-EC4B-800B-2DAF046E251E}" dt="2021-01-28T18:56:11.549" v="489" actId="1076"/>
        <pc:sldMkLst>
          <pc:docMk/>
          <pc:sldMk cId="1074243390" sldId="446"/>
        </pc:sldMkLst>
        <pc:spChg chg="add mod">
          <ac:chgData name="Mistri, Somen K" userId="0be3d461-045e-4def-96db-2a497456586c" providerId="ADAL" clId="{B47A4C32-B788-EC4B-800B-2DAF046E251E}" dt="2021-01-28T18:35:31.994" v="334" actId="164"/>
          <ac:spMkLst>
            <pc:docMk/>
            <pc:sldMk cId="1074243390" sldId="446"/>
            <ac:spMk id="4" creationId="{3D2E98FF-F23E-8E45-B998-FC30E4206270}"/>
          </ac:spMkLst>
        </pc:spChg>
        <pc:spChg chg="add mod">
          <ac:chgData name="Mistri, Somen K" userId="0be3d461-045e-4def-96db-2a497456586c" providerId="ADAL" clId="{B47A4C32-B788-EC4B-800B-2DAF046E251E}" dt="2021-01-28T18:55:14.066" v="483" actId="1076"/>
          <ac:spMkLst>
            <pc:docMk/>
            <pc:sldMk cId="1074243390" sldId="446"/>
            <ac:spMk id="6" creationId="{562410EE-0DF8-7945-A27B-A01AB858CEDE}"/>
          </ac:spMkLst>
        </pc:spChg>
        <pc:spChg chg="add mod">
          <ac:chgData name="Mistri, Somen K" userId="0be3d461-045e-4def-96db-2a497456586c" providerId="ADAL" clId="{B47A4C32-B788-EC4B-800B-2DAF046E251E}" dt="2021-01-28T18:39:20.826" v="458" actId="20577"/>
          <ac:spMkLst>
            <pc:docMk/>
            <pc:sldMk cId="1074243390" sldId="446"/>
            <ac:spMk id="7" creationId="{1910B8AC-560E-3442-9451-1842D4CFCB15}"/>
          </ac:spMkLst>
        </pc:spChg>
        <pc:spChg chg="add mod">
          <ac:chgData name="Mistri, Somen K" userId="0be3d461-045e-4def-96db-2a497456586c" providerId="ADAL" clId="{B47A4C32-B788-EC4B-800B-2DAF046E251E}" dt="2021-01-28T18:40:17.463" v="476" actId="164"/>
          <ac:spMkLst>
            <pc:docMk/>
            <pc:sldMk cId="1074243390" sldId="446"/>
            <ac:spMk id="9" creationId="{46F305AC-AF18-3E4B-B835-CEC11AD8C766}"/>
          </ac:spMkLst>
        </pc:spChg>
        <pc:spChg chg="add mod">
          <ac:chgData name="Mistri, Somen K" userId="0be3d461-045e-4def-96db-2a497456586c" providerId="ADAL" clId="{B47A4C32-B788-EC4B-800B-2DAF046E251E}" dt="2021-01-28T18:40:17.463" v="476" actId="164"/>
          <ac:spMkLst>
            <pc:docMk/>
            <pc:sldMk cId="1074243390" sldId="446"/>
            <ac:spMk id="10" creationId="{C643C46B-FE5C-8649-9C90-B53E2224F5FF}"/>
          </ac:spMkLst>
        </pc:spChg>
        <pc:grpChg chg="add mod">
          <ac:chgData name="Mistri, Somen K" userId="0be3d461-045e-4def-96db-2a497456586c" providerId="ADAL" clId="{B47A4C32-B788-EC4B-800B-2DAF046E251E}" dt="2021-01-28T18:40:17.463" v="476" actId="164"/>
          <ac:grpSpMkLst>
            <pc:docMk/>
            <pc:sldMk cId="1074243390" sldId="446"/>
            <ac:grpSpMk id="5" creationId="{1203CCF2-6667-F44A-860F-081F2DEA3F86}"/>
          </ac:grpSpMkLst>
        </pc:grpChg>
        <pc:grpChg chg="add mod">
          <ac:chgData name="Mistri, Somen K" userId="0be3d461-045e-4def-96db-2a497456586c" providerId="ADAL" clId="{B47A4C32-B788-EC4B-800B-2DAF046E251E}" dt="2021-01-28T18:55:17.023" v="484" actId="1076"/>
          <ac:grpSpMkLst>
            <pc:docMk/>
            <pc:sldMk cId="1074243390" sldId="446"/>
            <ac:grpSpMk id="11" creationId="{A4DAEEF9-BF5A-1349-B536-F93873B48A63}"/>
          </ac:grpSpMkLst>
        </pc:grpChg>
        <pc:picChg chg="add mod modCrop">
          <ac:chgData name="Mistri, Somen K" userId="0be3d461-045e-4def-96db-2a497456586c" providerId="ADAL" clId="{B47A4C32-B788-EC4B-800B-2DAF046E251E}" dt="2021-01-28T18:35:31.994" v="334" actId="164"/>
          <ac:picMkLst>
            <pc:docMk/>
            <pc:sldMk cId="1074243390" sldId="446"/>
            <ac:picMk id="2" creationId="{32E7F3C7-D184-8147-A8B7-0996061585E1}"/>
          </ac:picMkLst>
        </pc:picChg>
        <pc:picChg chg="add mod modCrop">
          <ac:chgData name="Mistri, Somen K" userId="0be3d461-045e-4def-96db-2a497456586c" providerId="ADAL" clId="{B47A4C32-B788-EC4B-800B-2DAF046E251E}" dt="2021-01-28T18:35:31.994" v="334" actId="164"/>
          <ac:picMkLst>
            <pc:docMk/>
            <pc:sldMk cId="1074243390" sldId="446"/>
            <ac:picMk id="3" creationId="{F4D113C0-18C4-8B4A-B490-72D60B9785A8}"/>
          </ac:picMkLst>
        </pc:picChg>
        <pc:picChg chg="add mod">
          <ac:chgData name="Mistri, Somen K" userId="0be3d461-045e-4def-96db-2a497456586c" providerId="ADAL" clId="{B47A4C32-B788-EC4B-800B-2DAF046E251E}" dt="2021-01-28T18:55:21.197" v="485" actId="1076"/>
          <ac:picMkLst>
            <pc:docMk/>
            <pc:sldMk cId="1074243390" sldId="446"/>
            <ac:picMk id="8" creationId="{211AF1EC-B0FC-1244-B77E-96720A620E3C}"/>
          </ac:picMkLst>
        </pc:picChg>
        <pc:picChg chg="add mod">
          <ac:chgData name="Mistri, Somen K" userId="0be3d461-045e-4def-96db-2a497456586c" providerId="ADAL" clId="{B47A4C32-B788-EC4B-800B-2DAF046E251E}" dt="2021-01-28T18:56:11.549" v="489" actId="1076"/>
          <ac:picMkLst>
            <pc:docMk/>
            <pc:sldMk cId="1074243390" sldId="446"/>
            <ac:picMk id="12" creationId="{D151990B-B5F1-B244-AC04-D7DD4B583FA7}"/>
          </ac:picMkLst>
        </pc:picChg>
      </pc:sldChg>
      <pc:sldChg chg="new del">
        <pc:chgData name="Mistri, Somen K" userId="0be3d461-045e-4def-96db-2a497456586c" providerId="ADAL" clId="{B47A4C32-B788-EC4B-800B-2DAF046E251E}" dt="2021-01-28T19:01:31.737" v="492" actId="2696"/>
        <pc:sldMkLst>
          <pc:docMk/>
          <pc:sldMk cId="3765362207" sldId="447"/>
        </pc:sldMkLst>
      </pc:sldChg>
      <pc:sldChg chg="addSp modSp add mod modAnim">
        <pc:chgData name="Mistri, Somen K" userId="0be3d461-045e-4def-96db-2a497456586c" providerId="ADAL" clId="{B47A4C32-B788-EC4B-800B-2DAF046E251E}" dt="2021-01-28T19:06:23.846" v="690" actId="1076"/>
        <pc:sldMkLst>
          <pc:docMk/>
          <pc:sldMk cId="2753294621" sldId="448"/>
        </pc:sldMkLst>
        <pc:spChg chg="mod">
          <ac:chgData name="Mistri, Somen K" userId="0be3d461-045e-4def-96db-2a497456586c" providerId="ADAL" clId="{B47A4C32-B788-EC4B-800B-2DAF046E251E}" dt="2021-01-28T19:02:53.942" v="494" actId="164"/>
          <ac:spMkLst>
            <pc:docMk/>
            <pc:sldMk cId="2753294621" sldId="448"/>
            <ac:spMk id="7" creationId="{C1347CAB-48DD-7D43-AA1D-A68AA005CA38}"/>
          </ac:spMkLst>
        </pc:spChg>
        <pc:spChg chg="add mod">
          <ac:chgData name="Mistri, Somen K" userId="0be3d461-045e-4def-96db-2a497456586c" providerId="ADAL" clId="{B47A4C32-B788-EC4B-800B-2DAF046E251E}" dt="2021-01-28T19:06:23.846" v="690" actId="1076"/>
          <ac:spMkLst>
            <pc:docMk/>
            <pc:sldMk cId="2753294621" sldId="448"/>
            <ac:spMk id="11" creationId="{85B1A5D7-1951-D84A-A781-7DBCA5EE392F}"/>
          </ac:spMkLst>
        </pc:spChg>
        <pc:grpChg chg="mod">
          <ac:chgData name="Mistri, Somen K" userId="0be3d461-045e-4def-96db-2a497456586c" providerId="ADAL" clId="{B47A4C32-B788-EC4B-800B-2DAF046E251E}" dt="2021-01-28T19:02:53.942" v="494" actId="164"/>
          <ac:grpSpMkLst>
            <pc:docMk/>
            <pc:sldMk cId="2753294621" sldId="448"/>
            <ac:grpSpMk id="2" creationId="{3CDE60C1-A689-9347-B9D1-BE6DCC6DF1FC}"/>
          </ac:grpSpMkLst>
        </pc:grpChg>
        <pc:grpChg chg="mod">
          <ac:chgData name="Mistri, Somen K" userId="0be3d461-045e-4def-96db-2a497456586c" providerId="ADAL" clId="{B47A4C32-B788-EC4B-800B-2DAF046E251E}" dt="2021-01-28T19:02:53.942" v="494" actId="164"/>
          <ac:grpSpMkLst>
            <pc:docMk/>
            <pc:sldMk cId="2753294621" sldId="448"/>
            <ac:grpSpMk id="3" creationId="{AB6BC839-6AD8-1445-ADA6-F02C66674234}"/>
          </ac:grpSpMkLst>
        </pc:grpChg>
        <pc:grpChg chg="mod">
          <ac:chgData name="Mistri, Somen K" userId="0be3d461-045e-4def-96db-2a497456586c" providerId="ADAL" clId="{B47A4C32-B788-EC4B-800B-2DAF046E251E}" dt="2021-01-28T19:02:53.942" v="494" actId="164"/>
          <ac:grpSpMkLst>
            <pc:docMk/>
            <pc:sldMk cId="2753294621" sldId="448"/>
            <ac:grpSpMk id="9" creationId="{0936E31F-94F8-3F4D-AC3F-98BC170931C3}"/>
          </ac:grpSpMkLst>
        </pc:grpChg>
        <pc:grpChg chg="add mod">
          <ac:chgData name="Mistri, Somen K" userId="0be3d461-045e-4def-96db-2a497456586c" providerId="ADAL" clId="{B47A4C32-B788-EC4B-800B-2DAF046E251E}" dt="2021-01-28T19:03:00.201" v="495" actId="14100"/>
          <ac:grpSpMkLst>
            <pc:docMk/>
            <pc:sldMk cId="2753294621" sldId="448"/>
            <ac:grpSpMk id="10" creationId="{D6CFF169-896D-6D49-9F93-928430174A9D}"/>
          </ac:grpSpMkLst>
        </pc:grpChg>
        <pc:picChg chg="mod">
          <ac:chgData name="Mistri, Somen K" userId="0be3d461-045e-4def-96db-2a497456586c" providerId="ADAL" clId="{B47A4C32-B788-EC4B-800B-2DAF046E251E}" dt="2021-01-28T19:02:53.942" v="494" actId="164"/>
          <ac:picMkLst>
            <pc:docMk/>
            <pc:sldMk cId="2753294621" sldId="448"/>
            <ac:picMk id="26" creationId="{D59B2BC6-94E0-F14F-8E92-48EE846826DB}"/>
          </ac:picMkLst>
        </pc:picChg>
        <pc:picChg chg="mod">
          <ac:chgData name="Mistri, Somen K" userId="0be3d461-045e-4def-96db-2a497456586c" providerId="ADAL" clId="{B47A4C32-B788-EC4B-800B-2DAF046E251E}" dt="2021-01-28T19:02:53.942" v="494" actId="164"/>
          <ac:picMkLst>
            <pc:docMk/>
            <pc:sldMk cId="2753294621" sldId="448"/>
            <ac:picMk id="35" creationId="{93C026D9-39E1-C747-9752-5C687CC3EC68}"/>
          </ac:picMkLst>
        </pc:picChg>
      </pc:sldChg>
      <pc:sldChg chg="addSp delSp add">
        <pc:chgData name="Mistri, Somen K" userId="0be3d461-045e-4def-96db-2a497456586c" providerId="ADAL" clId="{B47A4C32-B788-EC4B-800B-2DAF046E251E}" dt="2021-01-28T19:55:20.114" v="693"/>
        <pc:sldMkLst>
          <pc:docMk/>
          <pc:sldMk cId="3295893422" sldId="449"/>
        </pc:sldMkLst>
        <pc:picChg chg="add del">
          <ac:chgData name="Mistri, Somen K" userId="0be3d461-045e-4def-96db-2a497456586c" providerId="ADAL" clId="{B47A4C32-B788-EC4B-800B-2DAF046E251E}" dt="2021-01-28T19:55:20.114" v="693"/>
          <ac:picMkLst>
            <pc:docMk/>
            <pc:sldMk cId="3295893422" sldId="449"/>
            <ac:picMk id="9" creationId="{215E926D-4623-3644-808E-E2577372853D}"/>
          </ac:picMkLst>
        </pc:picChg>
      </pc:sldChg>
      <pc:sldChg chg="addSp modSp new mod">
        <pc:chgData name="Mistri, Somen K" userId="0be3d461-045e-4def-96db-2a497456586c" providerId="ADAL" clId="{B47A4C32-B788-EC4B-800B-2DAF046E251E}" dt="2021-01-28T20:04:11.428" v="852" actId="122"/>
        <pc:sldMkLst>
          <pc:docMk/>
          <pc:sldMk cId="2958826107" sldId="450"/>
        </pc:sldMkLst>
        <pc:spChg chg="add mod">
          <ac:chgData name="Mistri, Somen K" userId="0be3d461-045e-4def-96db-2a497456586c" providerId="ADAL" clId="{B47A4C32-B788-EC4B-800B-2DAF046E251E}" dt="2021-01-28T20:01:45.037" v="816" actId="122"/>
          <ac:spMkLst>
            <pc:docMk/>
            <pc:sldMk cId="2958826107" sldId="450"/>
            <ac:spMk id="3" creationId="{A77318C5-5901-904B-A7C9-E4FD250C55EF}"/>
          </ac:spMkLst>
        </pc:spChg>
        <pc:spChg chg="add mod">
          <ac:chgData name="Mistri, Somen K" userId="0be3d461-045e-4def-96db-2a497456586c" providerId="ADAL" clId="{B47A4C32-B788-EC4B-800B-2DAF046E251E}" dt="2021-01-28T20:04:11.428" v="852" actId="122"/>
          <ac:spMkLst>
            <pc:docMk/>
            <pc:sldMk cId="2958826107" sldId="450"/>
            <ac:spMk id="4" creationId="{613214CA-7A57-B74A-98A2-2C73B22BBA0A}"/>
          </ac:spMkLst>
        </pc:spChg>
        <pc:picChg chg="add">
          <ac:chgData name="Mistri, Somen K" userId="0be3d461-045e-4def-96db-2a497456586c" providerId="ADAL" clId="{B47A4C32-B788-EC4B-800B-2DAF046E251E}" dt="2021-01-28T19:55:39.496" v="695"/>
          <ac:picMkLst>
            <pc:docMk/>
            <pc:sldMk cId="2958826107" sldId="450"/>
            <ac:picMk id="2" creationId="{2CBC6055-D3EC-8B43-B464-B9EAC8A07F50}"/>
          </ac:picMkLst>
        </pc:picChg>
      </pc:sldChg>
      <pc:sldChg chg="addSp delSp modSp add mod delAnim">
        <pc:chgData name="Mistri, Somen K" userId="0be3d461-045e-4def-96db-2a497456586c" providerId="ADAL" clId="{B47A4C32-B788-EC4B-800B-2DAF046E251E}" dt="2021-01-28T19:58:51.745" v="713" actId="1076"/>
        <pc:sldMkLst>
          <pc:docMk/>
          <pc:sldMk cId="1886420347" sldId="451"/>
        </pc:sldMkLst>
        <pc:spChg chg="mod">
          <ac:chgData name="Mistri, Somen K" userId="0be3d461-045e-4def-96db-2a497456586c" providerId="ADAL" clId="{B47A4C32-B788-EC4B-800B-2DAF046E251E}" dt="2021-01-28T19:58:51.745" v="713" actId="1076"/>
          <ac:spMkLst>
            <pc:docMk/>
            <pc:sldMk cId="1886420347" sldId="451"/>
            <ac:spMk id="3" creationId="{60823D87-A0D6-7444-9771-6B4B2F5BEC75}"/>
          </ac:spMkLst>
        </pc:spChg>
        <pc:grpChg chg="mod">
          <ac:chgData name="Mistri, Somen K" userId="0be3d461-045e-4def-96db-2a497456586c" providerId="ADAL" clId="{B47A4C32-B788-EC4B-800B-2DAF046E251E}" dt="2021-01-28T19:58:38.874" v="712" actId="1076"/>
          <ac:grpSpMkLst>
            <pc:docMk/>
            <pc:sldMk cId="1886420347" sldId="451"/>
            <ac:grpSpMk id="8" creationId="{6778CE86-DE7B-7244-8678-363EB675A31B}"/>
          </ac:grpSpMkLst>
        </pc:grpChg>
        <pc:grpChg chg="del">
          <ac:chgData name="Mistri, Somen K" userId="0be3d461-045e-4def-96db-2a497456586c" providerId="ADAL" clId="{B47A4C32-B788-EC4B-800B-2DAF046E251E}" dt="2021-01-28T19:56:30.501" v="697" actId="478"/>
          <ac:grpSpMkLst>
            <pc:docMk/>
            <pc:sldMk cId="1886420347" sldId="451"/>
            <ac:grpSpMk id="9" creationId="{02F60A48-CF6A-E64A-8BAE-C402C16CCF66}"/>
          </ac:grpSpMkLst>
        </pc:grpChg>
        <pc:picChg chg="add del mod modCrop">
          <ac:chgData name="Mistri, Somen K" userId="0be3d461-045e-4def-96db-2a497456586c" providerId="ADAL" clId="{B47A4C32-B788-EC4B-800B-2DAF046E251E}" dt="2021-01-28T19:57:00.125" v="703" actId="478"/>
          <ac:picMkLst>
            <pc:docMk/>
            <pc:sldMk cId="1886420347" sldId="451"/>
            <ac:picMk id="10" creationId="{38C0754A-5B79-F74D-AB25-818BF1B24245}"/>
          </ac:picMkLst>
        </pc:picChg>
        <pc:picChg chg="add del mod modCrop">
          <ac:chgData name="Mistri, Somen K" userId="0be3d461-045e-4def-96db-2a497456586c" providerId="ADAL" clId="{B47A4C32-B788-EC4B-800B-2DAF046E251E}" dt="2021-01-28T19:58:34.414" v="711" actId="478"/>
          <ac:picMkLst>
            <pc:docMk/>
            <pc:sldMk cId="1886420347" sldId="451"/>
            <ac:picMk id="11" creationId="{D9EF909D-B5CC-0742-A536-1D7774385DF2}"/>
          </ac:picMkLst>
        </pc:picChg>
      </pc:sldChg>
    </pc:docChg>
  </pc:docChgLst>
  <pc:docChgLst>
    <pc:chgData name="Mistri, Somen K" userId="0be3d461-045e-4def-96db-2a497456586c" providerId="ADAL" clId="{8358BD46-218E-1D48-A230-51AA2F83A8C2}"/>
    <pc:docChg chg="undo custSel addSld delSld modSld sldOrd">
      <pc:chgData name="Mistri, Somen K" userId="0be3d461-045e-4def-96db-2a497456586c" providerId="ADAL" clId="{8358BD46-218E-1D48-A230-51AA2F83A8C2}" dt="2021-01-29T20:23:42.150" v="5986" actId="20577"/>
      <pc:docMkLst>
        <pc:docMk/>
      </pc:docMkLst>
      <pc:sldChg chg="del">
        <pc:chgData name="Mistri, Somen K" userId="0be3d461-045e-4def-96db-2a497456586c" providerId="ADAL" clId="{8358BD46-218E-1D48-A230-51AA2F83A8C2}" dt="2021-01-29T17:11:55.245" v="5855" actId="2696"/>
        <pc:sldMkLst>
          <pc:docMk/>
          <pc:sldMk cId="4006206584" sldId="259"/>
        </pc:sldMkLst>
      </pc:sldChg>
      <pc:sldChg chg="del">
        <pc:chgData name="Mistri, Somen K" userId="0be3d461-045e-4def-96db-2a497456586c" providerId="ADAL" clId="{8358BD46-218E-1D48-A230-51AA2F83A8C2}" dt="2021-01-29T17:11:55.245" v="5855" actId="2696"/>
        <pc:sldMkLst>
          <pc:docMk/>
          <pc:sldMk cId="579030927" sldId="262"/>
        </pc:sldMkLst>
      </pc:sldChg>
      <pc:sldChg chg="addSp modSp add mod">
        <pc:chgData name="Mistri, Somen K" userId="0be3d461-045e-4def-96db-2a497456586c" providerId="ADAL" clId="{8358BD46-218E-1D48-A230-51AA2F83A8C2}" dt="2021-01-29T20:00:43.629" v="5967" actId="1076"/>
        <pc:sldMkLst>
          <pc:docMk/>
          <pc:sldMk cId="1919169841" sldId="267"/>
        </pc:sldMkLst>
        <pc:spChg chg="add mod">
          <ac:chgData name="Mistri, Somen K" userId="0be3d461-045e-4def-96db-2a497456586c" providerId="ADAL" clId="{8358BD46-218E-1D48-A230-51AA2F83A8C2}" dt="2021-01-29T15:24:53.723" v="4524" actId="14100"/>
          <ac:spMkLst>
            <pc:docMk/>
            <pc:sldMk cId="1919169841" sldId="267"/>
            <ac:spMk id="2" creationId="{0C7FCFCC-ADF8-CB45-87C9-A424F36B6C24}"/>
          </ac:spMkLst>
        </pc:spChg>
        <pc:spChg chg="mod">
          <ac:chgData name="Mistri, Somen K" userId="0be3d461-045e-4def-96db-2a497456586c" providerId="ADAL" clId="{8358BD46-218E-1D48-A230-51AA2F83A8C2}" dt="2021-01-29T15:29:20.069" v="4619" actId="1076"/>
          <ac:spMkLst>
            <pc:docMk/>
            <pc:sldMk cId="1919169841" sldId="267"/>
            <ac:spMk id="4" creationId="{00000000-0000-0000-0000-000000000000}"/>
          </ac:spMkLst>
        </pc:spChg>
        <pc:spChg chg="add mod">
          <ac:chgData name="Mistri, Somen K" userId="0be3d461-045e-4def-96db-2a497456586c" providerId="ADAL" clId="{8358BD46-218E-1D48-A230-51AA2F83A8C2}" dt="2021-01-29T15:54:10.635" v="4913" actId="113"/>
          <ac:spMkLst>
            <pc:docMk/>
            <pc:sldMk cId="1919169841" sldId="267"/>
            <ac:spMk id="6" creationId="{3EF242B0-F327-5448-BA4A-B5B460DA5F3C}"/>
          </ac:spMkLst>
        </pc:spChg>
        <pc:spChg chg="add mod">
          <ac:chgData name="Mistri, Somen K" userId="0be3d461-045e-4def-96db-2a497456586c" providerId="ADAL" clId="{8358BD46-218E-1D48-A230-51AA2F83A8C2}" dt="2021-01-29T15:26:07.612" v="4551" actId="208"/>
          <ac:spMkLst>
            <pc:docMk/>
            <pc:sldMk cId="1919169841" sldId="267"/>
            <ac:spMk id="7" creationId="{D8980B0D-D9BF-2543-A4FF-4FE92E1CC782}"/>
          </ac:spMkLst>
        </pc:spChg>
        <pc:spChg chg="add mod">
          <ac:chgData name="Mistri, Somen K" userId="0be3d461-045e-4def-96db-2a497456586c" providerId="ADAL" clId="{8358BD46-218E-1D48-A230-51AA2F83A8C2}" dt="2021-01-29T20:00:43.629" v="5967" actId="1076"/>
          <ac:spMkLst>
            <pc:docMk/>
            <pc:sldMk cId="1919169841" sldId="267"/>
            <ac:spMk id="8" creationId="{0B30EB5A-A0EE-4946-995D-F1908F31EA7E}"/>
          </ac:spMkLst>
        </pc:spChg>
        <pc:spChg chg="add mod">
          <ac:chgData name="Mistri, Somen K" userId="0be3d461-045e-4def-96db-2a497456586c" providerId="ADAL" clId="{8358BD46-218E-1D48-A230-51AA2F83A8C2}" dt="2021-01-29T15:54:17.910" v="4916" actId="113"/>
          <ac:spMkLst>
            <pc:docMk/>
            <pc:sldMk cId="1919169841" sldId="267"/>
            <ac:spMk id="9" creationId="{AC7F1A7F-69B9-D846-ABA5-D78444456EAB}"/>
          </ac:spMkLst>
        </pc:spChg>
        <pc:spChg chg="add mod">
          <ac:chgData name="Mistri, Somen K" userId="0be3d461-045e-4def-96db-2a497456586c" providerId="ADAL" clId="{8358BD46-218E-1D48-A230-51AA2F83A8C2}" dt="2021-01-29T15:55:47.135" v="4934" actId="1076"/>
          <ac:spMkLst>
            <pc:docMk/>
            <pc:sldMk cId="1919169841" sldId="267"/>
            <ac:spMk id="16" creationId="{9D2A766B-B222-1644-9636-79F3F848475C}"/>
          </ac:spMkLst>
        </pc:spChg>
        <pc:grpChg chg="add mod">
          <ac:chgData name="Mistri, Somen K" userId="0be3d461-045e-4def-96db-2a497456586c" providerId="ADAL" clId="{8358BD46-218E-1D48-A230-51AA2F83A8C2}" dt="2021-01-29T15:46:01.815" v="4845" actId="164"/>
          <ac:grpSpMkLst>
            <pc:docMk/>
            <pc:sldMk cId="1919169841" sldId="267"/>
            <ac:grpSpMk id="13" creationId="{971514F0-8D83-C843-A59F-8A66E03587A2}"/>
          </ac:grpSpMkLst>
        </pc:grpChg>
        <pc:picChg chg="mod">
          <ac:chgData name="Mistri, Somen K" userId="0be3d461-045e-4def-96db-2a497456586c" providerId="ADAL" clId="{8358BD46-218E-1D48-A230-51AA2F83A8C2}" dt="2021-01-29T15:46:01.815" v="4845" actId="164"/>
          <ac:picMkLst>
            <pc:docMk/>
            <pc:sldMk cId="1919169841" sldId="267"/>
            <ac:picMk id="3" creationId="{00000000-0000-0000-0000-000000000000}"/>
          </ac:picMkLst>
        </pc:picChg>
        <pc:picChg chg="add mod">
          <ac:chgData name="Mistri, Somen K" userId="0be3d461-045e-4def-96db-2a497456586c" providerId="ADAL" clId="{8358BD46-218E-1D48-A230-51AA2F83A8C2}" dt="2021-01-29T15:24:00.511" v="4519" actId="1076"/>
          <ac:picMkLst>
            <pc:docMk/>
            <pc:sldMk cId="1919169841" sldId="267"/>
            <ac:picMk id="5" creationId="{920A37BB-DA12-A443-9B13-0399DCEDB277}"/>
          </ac:picMkLst>
        </pc:picChg>
        <pc:picChg chg="add mod modCrop">
          <ac:chgData name="Mistri, Somen K" userId="0be3d461-045e-4def-96db-2a497456586c" providerId="ADAL" clId="{8358BD46-218E-1D48-A230-51AA2F83A8C2}" dt="2021-01-29T15:46:01.815" v="4845" actId="164"/>
          <ac:picMkLst>
            <pc:docMk/>
            <pc:sldMk cId="1919169841" sldId="267"/>
            <ac:picMk id="12" creationId="{5DDE9480-CF12-FF43-9C1C-C36FFFFB3004}"/>
          </ac:picMkLst>
        </pc:picChg>
        <pc:picChg chg="add mod modCrop">
          <ac:chgData name="Mistri, Somen K" userId="0be3d461-045e-4def-96db-2a497456586c" providerId="ADAL" clId="{8358BD46-218E-1D48-A230-51AA2F83A8C2}" dt="2021-01-29T15:47:16.620" v="4857" actId="1076"/>
          <ac:picMkLst>
            <pc:docMk/>
            <pc:sldMk cId="1919169841" sldId="267"/>
            <ac:picMk id="14" creationId="{A48A720A-9A71-FB4A-A68D-FE3288E35823}"/>
          </ac:picMkLst>
        </pc:picChg>
        <pc:picChg chg="add mod modCrop">
          <ac:chgData name="Mistri, Somen K" userId="0be3d461-045e-4def-96db-2a497456586c" providerId="ADAL" clId="{8358BD46-218E-1D48-A230-51AA2F83A8C2}" dt="2021-01-29T15:47:07.024" v="4855" actId="1076"/>
          <ac:picMkLst>
            <pc:docMk/>
            <pc:sldMk cId="1919169841" sldId="267"/>
            <ac:picMk id="15" creationId="{D0B116FF-5483-F348-BA8B-A198A1A33C23}"/>
          </ac:picMkLst>
        </pc:picChg>
        <pc:cxnChg chg="add mod">
          <ac:chgData name="Mistri, Somen K" userId="0be3d461-045e-4def-96db-2a497456586c" providerId="ADAL" clId="{8358BD46-218E-1D48-A230-51AA2F83A8C2}" dt="2021-01-29T15:28:11.413" v="4583" actId="1038"/>
          <ac:cxnSpMkLst>
            <pc:docMk/>
            <pc:sldMk cId="1919169841" sldId="267"/>
            <ac:cxnSpMk id="11" creationId="{93A1D973-3EE9-8F46-ADE4-6FCC4D583CE1}"/>
          </ac:cxnSpMkLst>
        </pc:cxnChg>
      </pc:sldChg>
      <pc:sldChg chg="del">
        <pc:chgData name="Mistri, Somen K" userId="0be3d461-045e-4def-96db-2a497456586c" providerId="ADAL" clId="{8358BD46-218E-1D48-A230-51AA2F83A8C2}" dt="2021-01-29T17:11:55.245" v="5855" actId="2696"/>
        <pc:sldMkLst>
          <pc:docMk/>
          <pc:sldMk cId="1266100131" sldId="268"/>
        </pc:sldMkLst>
      </pc:sldChg>
      <pc:sldChg chg="del">
        <pc:chgData name="Mistri, Somen K" userId="0be3d461-045e-4def-96db-2a497456586c" providerId="ADAL" clId="{8358BD46-218E-1D48-A230-51AA2F83A8C2}" dt="2021-01-29T17:11:55.245" v="5855" actId="2696"/>
        <pc:sldMkLst>
          <pc:docMk/>
          <pc:sldMk cId="1683541419" sldId="269"/>
        </pc:sldMkLst>
      </pc:sldChg>
      <pc:sldChg chg="del">
        <pc:chgData name="Mistri, Somen K" userId="0be3d461-045e-4def-96db-2a497456586c" providerId="ADAL" clId="{8358BD46-218E-1D48-A230-51AA2F83A8C2}" dt="2021-01-29T17:11:55.245" v="5855" actId="2696"/>
        <pc:sldMkLst>
          <pc:docMk/>
          <pc:sldMk cId="2953085173" sldId="270"/>
        </pc:sldMkLst>
      </pc:sldChg>
      <pc:sldChg chg="addSp delSp modSp add mod modNotesTx">
        <pc:chgData name="Mistri, Somen K" userId="0be3d461-045e-4def-96db-2a497456586c" providerId="ADAL" clId="{8358BD46-218E-1D48-A230-51AA2F83A8C2}" dt="2021-01-29T17:46:14.709" v="5885" actId="20577"/>
        <pc:sldMkLst>
          <pc:docMk/>
          <pc:sldMk cId="3370876659" sldId="271"/>
        </pc:sldMkLst>
        <pc:spChg chg="del">
          <ac:chgData name="Mistri, Somen K" userId="0be3d461-045e-4def-96db-2a497456586c" providerId="ADAL" clId="{8358BD46-218E-1D48-A230-51AA2F83A8C2}" dt="2021-01-28T22:52:32.636" v="1378" actId="478"/>
          <ac:spMkLst>
            <pc:docMk/>
            <pc:sldMk cId="3370876659" sldId="271"/>
            <ac:spMk id="3"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4"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5"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6"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7"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8"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10" creationId="{00000000-0000-0000-0000-000000000000}"/>
          </ac:spMkLst>
        </pc:spChg>
        <pc:spChg chg="mod">
          <ac:chgData name="Mistri, Somen K" userId="0be3d461-045e-4def-96db-2a497456586c" providerId="ADAL" clId="{8358BD46-218E-1D48-A230-51AA2F83A8C2}" dt="2021-01-29T17:46:14.709" v="5885" actId="20577"/>
          <ac:spMkLst>
            <pc:docMk/>
            <pc:sldMk cId="3370876659" sldId="271"/>
            <ac:spMk id="11"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12"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13" creationId="{00000000-0000-0000-0000-000000000000}"/>
          </ac:spMkLst>
        </pc:spChg>
        <pc:spChg chg="del mod">
          <ac:chgData name="Mistri, Somen K" userId="0be3d461-045e-4def-96db-2a497456586c" providerId="ADAL" clId="{8358BD46-218E-1D48-A230-51AA2F83A8C2}" dt="2021-01-28T22:53:20.565" v="1385"/>
          <ac:spMkLst>
            <pc:docMk/>
            <pc:sldMk cId="3370876659" sldId="271"/>
            <ac:spMk id="14"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15" creationId="{00000000-0000-0000-0000-000000000000}"/>
          </ac:spMkLst>
        </pc:spChg>
        <pc:picChg chg="mod">
          <ac:chgData name="Mistri, Somen K" userId="0be3d461-045e-4def-96db-2a497456586c" providerId="ADAL" clId="{8358BD46-218E-1D48-A230-51AA2F83A8C2}" dt="2021-01-28T23:08:02.588" v="1514" actId="14100"/>
          <ac:picMkLst>
            <pc:docMk/>
            <pc:sldMk cId="3370876659" sldId="271"/>
            <ac:picMk id="2" creationId="{00000000-0000-0000-0000-000000000000}"/>
          </ac:picMkLst>
        </pc:picChg>
        <pc:picChg chg="add mod">
          <ac:chgData name="Mistri, Somen K" userId="0be3d461-045e-4def-96db-2a497456586c" providerId="ADAL" clId="{8358BD46-218E-1D48-A230-51AA2F83A8C2}" dt="2021-01-28T23:08:06.058" v="1515" actId="14100"/>
          <ac:picMkLst>
            <pc:docMk/>
            <pc:sldMk cId="3370876659" sldId="271"/>
            <ac:picMk id="16" creationId="{D3202503-77C0-284A-AAD4-4846134984C6}"/>
          </ac:picMkLst>
        </pc:picChg>
      </pc:sldChg>
      <pc:sldChg chg="del">
        <pc:chgData name="Mistri, Somen K" userId="0be3d461-045e-4def-96db-2a497456586c" providerId="ADAL" clId="{8358BD46-218E-1D48-A230-51AA2F83A8C2}" dt="2021-01-29T17:11:55.245" v="5855" actId="2696"/>
        <pc:sldMkLst>
          <pc:docMk/>
          <pc:sldMk cId="18200034" sldId="272"/>
        </pc:sldMkLst>
      </pc:sldChg>
      <pc:sldChg chg="del">
        <pc:chgData name="Mistri, Somen K" userId="0be3d461-045e-4def-96db-2a497456586c" providerId="ADAL" clId="{8358BD46-218E-1D48-A230-51AA2F83A8C2}" dt="2021-01-29T17:11:55.245" v="5855" actId="2696"/>
        <pc:sldMkLst>
          <pc:docMk/>
          <pc:sldMk cId="4063020943" sldId="274"/>
        </pc:sldMkLst>
      </pc:sldChg>
      <pc:sldChg chg="modSp add mod">
        <pc:chgData name="Mistri, Somen K" userId="0be3d461-045e-4def-96db-2a497456586c" providerId="ADAL" clId="{8358BD46-218E-1D48-A230-51AA2F83A8C2}" dt="2021-01-29T17:54:43.174" v="5949" actId="1076"/>
        <pc:sldMkLst>
          <pc:docMk/>
          <pc:sldMk cId="3922800317" sldId="316"/>
        </pc:sldMkLst>
        <pc:spChg chg="mod">
          <ac:chgData name="Mistri, Somen K" userId="0be3d461-045e-4def-96db-2a497456586c" providerId="ADAL" clId="{8358BD46-218E-1D48-A230-51AA2F83A8C2}" dt="2021-01-29T17:54:43.174" v="5949" actId="1076"/>
          <ac:spMkLst>
            <pc:docMk/>
            <pc:sldMk cId="3922800317" sldId="316"/>
            <ac:spMk id="8" creationId="{E937B676-FCD1-7247-8752-376EDBB6ACBC}"/>
          </ac:spMkLst>
        </pc:spChg>
      </pc:sldChg>
      <pc:sldChg chg="del">
        <pc:chgData name="Mistri, Somen K" userId="0be3d461-045e-4def-96db-2a497456586c" providerId="ADAL" clId="{8358BD46-218E-1D48-A230-51AA2F83A8C2}" dt="2021-01-29T17:11:55.245" v="5855" actId="2696"/>
        <pc:sldMkLst>
          <pc:docMk/>
          <pc:sldMk cId="1086543701" sldId="317"/>
        </pc:sldMkLst>
      </pc:sldChg>
      <pc:sldChg chg="del">
        <pc:chgData name="Mistri, Somen K" userId="0be3d461-045e-4def-96db-2a497456586c" providerId="ADAL" clId="{8358BD46-218E-1D48-A230-51AA2F83A8C2}" dt="2021-01-29T17:11:55.245" v="5855" actId="2696"/>
        <pc:sldMkLst>
          <pc:docMk/>
          <pc:sldMk cId="1128799465" sldId="325"/>
        </pc:sldMkLst>
      </pc:sldChg>
      <pc:sldChg chg="del">
        <pc:chgData name="Mistri, Somen K" userId="0be3d461-045e-4def-96db-2a497456586c" providerId="ADAL" clId="{8358BD46-218E-1D48-A230-51AA2F83A8C2}" dt="2021-01-29T17:11:55.245" v="5855" actId="2696"/>
        <pc:sldMkLst>
          <pc:docMk/>
          <pc:sldMk cId="3327295072" sldId="352"/>
        </pc:sldMkLst>
      </pc:sldChg>
      <pc:sldChg chg="del">
        <pc:chgData name="Mistri, Somen K" userId="0be3d461-045e-4def-96db-2a497456586c" providerId="ADAL" clId="{8358BD46-218E-1D48-A230-51AA2F83A8C2}" dt="2021-01-29T17:11:55.245" v="5855" actId="2696"/>
        <pc:sldMkLst>
          <pc:docMk/>
          <pc:sldMk cId="2514741330" sldId="358"/>
        </pc:sldMkLst>
      </pc:sldChg>
      <pc:sldChg chg="del">
        <pc:chgData name="Mistri, Somen K" userId="0be3d461-045e-4def-96db-2a497456586c" providerId="ADAL" clId="{8358BD46-218E-1D48-A230-51AA2F83A8C2}" dt="2021-01-29T17:11:55.245" v="5855" actId="2696"/>
        <pc:sldMkLst>
          <pc:docMk/>
          <pc:sldMk cId="3308254323" sldId="365"/>
        </pc:sldMkLst>
      </pc:sldChg>
      <pc:sldChg chg="del">
        <pc:chgData name="Mistri, Somen K" userId="0be3d461-045e-4def-96db-2a497456586c" providerId="ADAL" clId="{8358BD46-218E-1D48-A230-51AA2F83A8C2}" dt="2021-01-29T17:11:55.245" v="5855" actId="2696"/>
        <pc:sldMkLst>
          <pc:docMk/>
          <pc:sldMk cId="2014355822" sldId="367"/>
        </pc:sldMkLst>
      </pc:sldChg>
      <pc:sldChg chg="del">
        <pc:chgData name="Mistri, Somen K" userId="0be3d461-045e-4def-96db-2a497456586c" providerId="ADAL" clId="{8358BD46-218E-1D48-A230-51AA2F83A8C2}" dt="2021-01-29T17:11:55.245" v="5855" actId="2696"/>
        <pc:sldMkLst>
          <pc:docMk/>
          <pc:sldMk cId="4290067312" sldId="382"/>
        </pc:sldMkLst>
      </pc:sldChg>
      <pc:sldChg chg="del">
        <pc:chgData name="Mistri, Somen K" userId="0be3d461-045e-4def-96db-2a497456586c" providerId="ADAL" clId="{8358BD46-218E-1D48-A230-51AA2F83A8C2}" dt="2021-01-29T17:11:55.245" v="5855" actId="2696"/>
        <pc:sldMkLst>
          <pc:docMk/>
          <pc:sldMk cId="2253242759" sldId="392"/>
        </pc:sldMkLst>
      </pc:sldChg>
      <pc:sldChg chg="del">
        <pc:chgData name="Mistri, Somen K" userId="0be3d461-045e-4def-96db-2a497456586c" providerId="ADAL" clId="{8358BD46-218E-1D48-A230-51AA2F83A8C2}" dt="2021-01-29T17:11:55.245" v="5855" actId="2696"/>
        <pc:sldMkLst>
          <pc:docMk/>
          <pc:sldMk cId="760507974" sldId="393"/>
        </pc:sldMkLst>
      </pc:sldChg>
      <pc:sldChg chg="del">
        <pc:chgData name="Mistri, Somen K" userId="0be3d461-045e-4def-96db-2a497456586c" providerId="ADAL" clId="{8358BD46-218E-1D48-A230-51AA2F83A8C2}" dt="2021-01-29T17:11:55.245" v="5855" actId="2696"/>
        <pc:sldMkLst>
          <pc:docMk/>
          <pc:sldMk cId="2171154182" sldId="394"/>
        </pc:sldMkLst>
      </pc:sldChg>
      <pc:sldChg chg="del">
        <pc:chgData name="Mistri, Somen K" userId="0be3d461-045e-4def-96db-2a497456586c" providerId="ADAL" clId="{8358BD46-218E-1D48-A230-51AA2F83A8C2}" dt="2021-01-29T17:11:55.245" v="5855" actId="2696"/>
        <pc:sldMkLst>
          <pc:docMk/>
          <pc:sldMk cId="3041052998" sldId="397"/>
        </pc:sldMkLst>
      </pc:sldChg>
      <pc:sldChg chg="del">
        <pc:chgData name="Mistri, Somen K" userId="0be3d461-045e-4def-96db-2a497456586c" providerId="ADAL" clId="{8358BD46-218E-1D48-A230-51AA2F83A8C2}" dt="2021-01-29T17:11:55.245" v="5855" actId="2696"/>
        <pc:sldMkLst>
          <pc:docMk/>
          <pc:sldMk cId="873023801" sldId="402"/>
        </pc:sldMkLst>
      </pc:sldChg>
      <pc:sldChg chg="del">
        <pc:chgData name="Mistri, Somen K" userId="0be3d461-045e-4def-96db-2a497456586c" providerId="ADAL" clId="{8358BD46-218E-1D48-A230-51AA2F83A8C2}" dt="2021-01-29T17:11:55.245" v="5855" actId="2696"/>
        <pc:sldMkLst>
          <pc:docMk/>
          <pc:sldMk cId="3300002008" sldId="403"/>
        </pc:sldMkLst>
      </pc:sldChg>
      <pc:sldChg chg="del">
        <pc:chgData name="Mistri, Somen K" userId="0be3d461-045e-4def-96db-2a497456586c" providerId="ADAL" clId="{8358BD46-218E-1D48-A230-51AA2F83A8C2}" dt="2021-01-29T17:11:55.245" v="5855" actId="2696"/>
        <pc:sldMkLst>
          <pc:docMk/>
          <pc:sldMk cId="3761045892" sldId="409"/>
        </pc:sldMkLst>
      </pc:sldChg>
      <pc:sldChg chg="del">
        <pc:chgData name="Mistri, Somen K" userId="0be3d461-045e-4def-96db-2a497456586c" providerId="ADAL" clId="{8358BD46-218E-1D48-A230-51AA2F83A8C2}" dt="2021-01-29T17:11:55.245" v="5855" actId="2696"/>
        <pc:sldMkLst>
          <pc:docMk/>
          <pc:sldMk cId="319978738" sldId="418"/>
        </pc:sldMkLst>
      </pc:sldChg>
      <pc:sldChg chg="del">
        <pc:chgData name="Mistri, Somen K" userId="0be3d461-045e-4def-96db-2a497456586c" providerId="ADAL" clId="{8358BD46-218E-1D48-A230-51AA2F83A8C2}" dt="2021-01-29T17:11:55.245" v="5855" actId="2696"/>
        <pc:sldMkLst>
          <pc:docMk/>
          <pc:sldMk cId="4179020187" sldId="419"/>
        </pc:sldMkLst>
      </pc:sldChg>
      <pc:sldChg chg="del">
        <pc:chgData name="Mistri, Somen K" userId="0be3d461-045e-4def-96db-2a497456586c" providerId="ADAL" clId="{8358BD46-218E-1D48-A230-51AA2F83A8C2}" dt="2021-01-29T17:11:55.245" v="5855" actId="2696"/>
        <pc:sldMkLst>
          <pc:docMk/>
          <pc:sldMk cId="2766260220" sldId="420"/>
        </pc:sldMkLst>
      </pc:sldChg>
      <pc:sldChg chg="del">
        <pc:chgData name="Mistri, Somen K" userId="0be3d461-045e-4def-96db-2a497456586c" providerId="ADAL" clId="{8358BD46-218E-1D48-A230-51AA2F83A8C2}" dt="2021-01-29T17:11:55.245" v="5855" actId="2696"/>
        <pc:sldMkLst>
          <pc:docMk/>
          <pc:sldMk cId="3027541479" sldId="421"/>
        </pc:sldMkLst>
      </pc:sldChg>
      <pc:sldChg chg="del">
        <pc:chgData name="Mistri, Somen K" userId="0be3d461-045e-4def-96db-2a497456586c" providerId="ADAL" clId="{8358BD46-218E-1D48-A230-51AA2F83A8C2}" dt="2021-01-29T17:11:55.245" v="5855" actId="2696"/>
        <pc:sldMkLst>
          <pc:docMk/>
          <pc:sldMk cId="1219701517" sldId="422"/>
        </pc:sldMkLst>
      </pc:sldChg>
      <pc:sldChg chg="del">
        <pc:chgData name="Mistri, Somen K" userId="0be3d461-045e-4def-96db-2a497456586c" providerId="ADAL" clId="{8358BD46-218E-1D48-A230-51AA2F83A8C2}" dt="2021-01-29T17:11:55.245" v="5855" actId="2696"/>
        <pc:sldMkLst>
          <pc:docMk/>
          <pc:sldMk cId="1998291143" sldId="423"/>
        </pc:sldMkLst>
      </pc:sldChg>
      <pc:sldChg chg="del">
        <pc:chgData name="Mistri, Somen K" userId="0be3d461-045e-4def-96db-2a497456586c" providerId="ADAL" clId="{8358BD46-218E-1D48-A230-51AA2F83A8C2}" dt="2021-01-29T17:11:55.245" v="5855" actId="2696"/>
        <pc:sldMkLst>
          <pc:docMk/>
          <pc:sldMk cId="2417397543" sldId="424"/>
        </pc:sldMkLst>
      </pc:sldChg>
      <pc:sldChg chg="del">
        <pc:chgData name="Mistri, Somen K" userId="0be3d461-045e-4def-96db-2a497456586c" providerId="ADAL" clId="{8358BD46-218E-1D48-A230-51AA2F83A8C2}" dt="2021-01-29T17:11:55.245" v="5855" actId="2696"/>
        <pc:sldMkLst>
          <pc:docMk/>
          <pc:sldMk cId="3035679044" sldId="425"/>
        </pc:sldMkLst>
      </pc:sldChg>
      <pc:sldChg chg="del">
        <pc:chgData name="Mistri, Somen K" userId="0be3d461-045e-4def-96db-2a497456586c" providerId="ADAL" clId="{8358BD46-218E-1D48-A230-51AA2F83A8C2}" dt="2021-01-29T17:11:55.245" v="5855" actId="2696"/>
        <pc:sldMkLst>
          <pc:docMk/>
          <pc:sldMk cId="935346789" sldId="426"/>
        </pc:sldMkLst>
      </pc:sldChg>
      <pc:sldChg chg="del">
        <pc:chgData name="Mistri, Somen K" userId="0be3d461-045e-4def-96db-2a497456586c" providerId="ADAL" clId="{8358BD46-218E-1D48-A230-51AA2F83A8C2}" dt="2021-01-29T17:11:55.245" v="5855" actId="2696"/>
        <pc:sldMkLst>
          <pc:docMk/>
          <pc:sldMk cId="3077699276" sldId="427"/>
        </pc:sldMkLst>
      </pc:sldChg>
      <pc:sldChg chg="del">
        <pc:chgData name="Mistri, Somen K" userId="0be3d461-045e-4def-96db-2a497456586c" providerId="ADAL" clId="{8358BD46-218E-1D48-A230-51AA2F83A8C2}" dt="2021-01-29T17:11:55.245" v="5855" actId="2696"/>
        <pc:sldMkLst>
          <pc:docMk/>
          <pc:sldMk cId="2832971039" sldId="428"/>
        </pc:sldMkLst>
      </pc:sldChg>
      <pc:sldChg chg="del">
        <pc:chgData name="Mistri, Somen K" userId="0be3d461-045e-4def-96db-2a497456586c" providerId="ADAL" clId="{8358BD46-218E-1D48-A230-51AA2F83A8C2}" dt="2021-01-29T17:11:55.245" v="5855" actId="2696"/>
        <pc:sldMkLst>
          <pc:docMk/>
          <pc:sldMk cId="673514393" sldId="429"/>
        </pc:sldMkLst>
      </pc:sldChg>
      <pc:sldChg chg="del">
        <pc:chgData name="Mistri, Somen K" userId="0be3d461-045e-4def-96db-2a497456586c" providerId="ADAL" clId="{8358BD46-218E-1D48-A230-51AA2F83A8C2}" dt="2021-01-29T17:11:55.245" v="5855" actId="2696"/>
        <pc:sldMkLst>
          <pc:docMk/>
          <pc:sldMk cId="999514514" sldId="430"/>
        </pc:sldMkLst>
      </pc:sldChg>
      <pc:sldChg chg="del">
        <pc:chgData name="Mistri, Somen K" userId="0be3d461-045e-4def-96db-2a497456586c" providerId="ADAL" clId="{8358BD46-218E-1D48-A230-51AA2F83A8C2}" dt="2021-01-29T17:11:55.245" v="5855" actId="2696"/>
        <pc:sldMkLst>
          <pc:docMk/>
          <pc:sldMk cId="886777061" sldId="431"/>
        </pc:sldMkLst>
      </pc:sldChg>
      <pc:sldChg chg="del">
        <pc:chgData name="Mistri, Somen K" userId="0be3d461-045e-4def-96db-2a497456586c" providerId="ADAL" clId="{8358BD46-218E-1D48-A230-51AA2F83A8C2}" dt="2021-01-29T17:11:55.245" v="5855" actId="2696"/>
        <pc:sldMkLst>
          <pc:docMk/>
          <pc:sldMk cId="1970901716" sldId="432"/>
        </pc:sldMkLst>
      </pc:sldChg>
      <pc:sldChg chg="del">
        <pc:chgData name="Mistri, Somen K" userId="0be3d461-045e-4def-96db-2a497456586c" providerId="ADAL" clId="{8358BD46-218E-1D48-A230-51AA2F83A8C2}" dt="2021-01-29T17:11:55.245" v="5855" actId="2696"/>
        <pc:sldMkLst>
          <pc:docMk/>
          <pc:sldMk cId="3494702481" sldId="433"/>
        </pc:sldMkLst>
      </pc:sldChg>
      <pc:sldChg chg="del">
        <pc:chgData name="Mistri, Somen K" userId="0be3d461-045e-4def-96db-2a497456586c" providerId="ADAL" clId="{8358BD46-218E-1D48-A230-51AA2F83A8C2}" dt="2021-01-29T17:11:55.245" v="5855" actId="2696"/>
        <pc:sldMkLst>
          <pc:docMk/>
          <pc:sldMk cId="1275756295" sldId="434"/>
        </pc:sldMkLst>
      </pc:sldChg>
      <pc:sldChg chg="del">
        <pc:chgData name="Mistri, Somen K" userId="0be3d461-045e-4def-96db-2a497456586c" providerId="ADAL" clId="{8358BD46-218E-1D48-A230-51AA2F83A8C2}" dt="2021-01-29T17:11:55.245" v="5855" actId="2696"/>
        <pc:sldMkLst>
          <pc:docMk/>
          <pc:sldMk cId="185963744" sldId="435"/>
        </pc:sldMkLst>
      </pc:sldChg>
      <pc:sldChg chg="del">
        <pc:chgData name="Mistri, Somen K" userId="0be3d461-045e-4def-96db-2a497456586c" providerId="ADAL" clId="{8358BD46-218E-1D48-A230-51AA2F83A8C2}" dt="2021-01-29T17:11:55.245" v="5855" actId="2696"/>
        <pc:sldMkLst>
          <pc:docMk/>
          <pc:sldMk cId="1023258091" sldId="436"/>
        </pc:sldMkLst>
      </pc:sldChg>
      <pc:sldChg chg="del">
        <pc:chgData name="Mistri, Somen K" userId="0be3d461-045e-4def-96db-2a497456586c" providerId="ADAL" clId="{8358BD46-218E-1D48-A230-51AA2F83A8C2}" dt="2021-01-29T17:11:55.245" v="5855" actId="2696"/>
        <pc:sldMkLst>
          <pc:docMk/>
          <pc:sldMk cId="1851287379" sldId="437"/>
        </pc:sldMkLst>
      </pc:sldChg>
      <pc:sldChg chg="del">
        <pc:chgData name="Mistri, Somen K" userId="0be3d461-045e-4def-96db-2a497456586c" providerId="ADAL" clId="{8358BD46-218E-1D48-A230-51AA2F83A8C2}" dt="2021-01-29T17:11:55.245" v="5855" actId="2696"/>
        <pc:sldMkLst>
          <pc:docMk/>
          <pc:sldMk cId="1558779343" sldId="438"/>
        </pc:sldMkLst>
      </pc:sldChg>
      <pc:sldChg chg="del">
        <pc:chgData name="Mistri, Somen K" userId="0be3d461-045e-4def-96db-2a497456586c" providerId="ADAL" clId="{8358BD46-218E-1D48-A230-51AA2F83A8C2}" dt="2021-01-29T17:11:55.245" v="5855" actId="2696"/>
        <pc:sldMkLst>
          <pc:docMk/>
          <pc:sldMk cId="3707412088" sldId="439"/>
        </pc:sldMkLst>
      </pc:sldChg>
      <pc:sldChg chg="del">
        <pc:chgData name="Mistri, Somen K" userId="0be3d461-045e-4def-96db-2a497456586c" providerId="ADAL" clId="{8358BD46-218E-1D48-A230-51AA2F83A8C2}" dt="2021-01-29T17:11:55.245" v="5855" actId="2696"/>
        <pc:sldMkLst>
          <pc:docMk/>
          <pc:sldMk cId="3055265725" sldId="440"/>
        </pc:sldMkLst>
      </pc:sldChg>
      <pc:sldChg chg="del">
        <pc:chgData name="Mistri, Somen K" userId="0be3d461-045e-4def-96db-2a497456586c" providerId="ADAL" clId="{8358BD46-218E-1D48-A230-51AA2F83A8C2}" dt="2021-01-29T17:11:55.245" v="5855" actId="2696"/>
        <pc:sldMkLst>
          <pc:docMk/>
          <pc:sldMk cId="3152808819" sldId="441"/>
        </pc:sldMkLst>
      </pc:sldChg>
      <pc:sldChg chg="del">
        <pc:chgData name="Mistri, Somen K" userId="0be3d461-045e-4def-96db-2a497456586c" providerId="ADAL" clId="{8358BD46-218E-1D48-A230-51AA2F83A8C2}" dt="2021-01-29T17:11:55.245" v="5855" actId="2696"/>
        <pc:sldMkLst>
          <pc:docMk/>
          <pc:sldMk cId="1827495140" sldId="442"/>
        </pc:sldMkLst>
      </pc:sldChg>
      <pc:sldChg chg="del">
        <pc:chgData name="Mistri, Somen K" userId="0be3d461-045e-4def-96db-2a497456586c" providerId="ADAL" clId="{8358BD46-218E-1D48-A230-51AA2F83A8C2}" dt="2021-01-29T17:11:55.245" v="5855" actId="2696"/>
        <pc:sldMkLst>
          <pc:docMk/>
          <pc:sldMk cId="1476960203" sldId="444"/>
        </pc:sldMkLst>
      </pc:sldChg>
      <pc:sldChg chg="delSp mod">
        <pc:chgData name="Mistri, Somen K" userId="0be3d461-045e-4def-96db-2a497456586c" providerId="ADAL" clId="{8358BD46-218E-1D48-A230-51AA2F83A8C2}" dt="2021-01-29T17:35:48.505" v="5856" actId="478"/>
        <pc:sldMkLst>
          <pc:docMk/>
          <pc:sldMk cId="2753294621" sldId="448"/>
        </pc:sldMkLst>
        <pc:spChg chg="del">
          <ac:chgData name="Mistri, Somen K" userId="0be3d461-045e-4def-96db-2a497456586c" providerId="ADAL" clId="{8358BD46-218E-1D48-A230-51AA2F83A8C2}" dt="2021-01-29T17:35:48.505" v="5856" actId="478"/>
          <ac:spMkLst>
            <pc:docMk/>
            <pc:sldMk cId="2753294621" sldId="448"/>
            <ac:spMk id="7" creationId="{C1347CAB-48DD-7D43-AA1D-A68AA005CA38}"/>
          </ac:spMkLst>
        </pc:spChg>
      </pc:sldChg>
      <pc:sldChg chg="modAnim">
        <pc:chgData name="Mistri, Somen K" userId="0be3d461-045e-4def-96db-2a497456586c" providerId="ADAL" clId="{8358BD46-218E-1D48-A230-51AA2F83A8C2}" dt="2021-01-29T17:36:10.387" v="5857"/>
        <pc:sldMkLst>
          <pc:docMk/>
          <pc:sldMk cId="3295893422" sldId="449"/>
        </pc:sldMkLst>
      </pc:sldChg>
      <pc:sldChg chg="addSp modSp mod">
        <pc:chgData name="Mistri, Somen K" userId="0be3d461-045e-4def-96db-2a497456586c" providerId="ADAL" clId="{8358BD46-218E-1D48-A230-51AA2F83A8C2}" dt="2021-01-28T20:31:58.751" v="70" actId="1037"/>
        <pc:sldMkLst>
          <pc:docMk/>
          <pc:sldMk cId="1886420347" sldId="451"/>
        </pc:sldMkLst>
        <pc:spChg chg="add mod">
          <ac:chgData name="Mistri, Somen K" userId="0be3d461-045e-4def-96db-2a497456586c" providerId="ADAL" clId="{8358BD46-218E-1D48-A230-51AA2F83A8C2}" dt="2021-01-28T20:31:58.751" v="70" actId="1037"/>
          <ac:spMkLst>
            <pc:docMk/>
            <pc:sldMk cId="1886420347" sldId="451"/>
            <ac:spMk id="4" creationId="{CD4E326D-C448-564D-8108-53E732C9AF1A}"/>
          </ac:spMkLst>
        </pc:spChg>
        <pc:spChg chg="mod">
          <ac:chgData name="Mistri, Somen K" userId="0be3d461-045e-4def-96db-2a497456586c" providerId="ADAL" clId="{8358BD46-218E-1D48-A230-51AA2F83A8C2}" dt="2021-01-28T20:09:04.425" v="2" actId="166"/>
          <ac:spMkLst>
            <pc:docMk/>
            <pc:sldMk cId="1886420347" sldId="451"/>
            <ac:spMk id="5" creationId="{96E67FDF-1C8C-494F-B611-C1D57AB47E6A}"/>
          </ac:spMkLst>
        </pc:spChg>
        <pc:grpChg chg="mod">
          <ac:chgData name="Mistri, Somen K" userId="0be3d461-045e-4def-96db-2a497456586c" providerId="ADAL" clId="{8358BD46-218E-1D48-A230-51AA2F83A8C2}" dt="2021-01-28T20:30:50.725" v="53" actId="1037"/>
          <ac:grpSpMkLst>
            <pc:docMk/>
            <pc:sldMk cId="1886420347" sldId="451"/>
            <ac:grpSpMk id="8" creationId="{6778CE86-DE7B-7244-8678-363EB675A31B}"/>
          </ac:grpSpMkLst>
        </pc:grpChg>
        <pc:picChg chg="mod">
          <ac:chgData name="Mistri, Somen K" userId="0be3d461-045e-4def-96db-2a497456586c" providerId="ADAL" clId="{8358BD46-218E-1D48-A230-51AA2F83A8C2}" dt="2021-01-28T20:30:39.012" v="11" actId="1076"/>
          <ac:picMkLst>
            <pc:docMk/>
            <pc:sldMk cId="1886420347" sldId="451"/>
            <ac:picMk id="2" creationId="{573E7B9F-5681-FA42-B337-3C2AE01EA78A}"/>
          </ac:picMkLst>
        </pc:picChg>
        <pc:picChg chg="add mod">
          <ac:chgData name="Mistri, Somen K" userId="0be3d461-045e-4def-96db-2a497456586c" providerId="ADAL" clId="{8358BD46-218E-1D48-A230-51AA2F83A8C2}" dt="2021-01-28T20:31:20.294" v="55" actId="1076"/>
          <ac:picMkLst>
            <pc:docMk/>
            <pc:sldMk cId="1886420347" sldId="451"/>
            <ac:picMk id="9" creationId="{A3F7EE2C-E711-BC46-8CEA-6E04004DFB3B}"/>
          </ac:picMkLst>
        </pc:picChg>
      </pc:sldChg>
      <pc:sldChg chg="modSp add mod">
        <pc:chgData name="Mistri, Somen K" userId="0be3d461-045e-4def-96db-2a497456586c" providerId="ADAL" clId="{8358BD46-218E-1D48-A230-51AA2F83A8C2}" dt="2021-01-28T20:29:47.166" v="4" actId="20577"/>
        <pc:sldMkLst>
          <pc:docMk/>
          <pc:sldMk cId="3310004265" sldId="452"/>
        </pc:sldMkLst>
        <pc:spChg chg="mod">
          <ac:chgData name="Mistri, Somen K" userId="0be3d461-045e-4def-96db-2a497456586c" providerId="ADAL" clId="{8358BD46-218E-1D48-A230-51AA2F83A8C2}" dt="2021-01-28T20:29:47.166" v="4" actId="20577"/>
          <ac:spMkLst>
            <pc:docMk/>
            <pc:sldMk cId="3310004265" sldId="452"/>
            <ac:spMk id="2" creationId="{72810E21-26BC-0B48-A75C-7433A4E401AD}"/>
          </ac:spMkLst>
        </pc:spChg>
      </pc:sldChg>
      <pc:sldChg chg="addSp modSp new del mod">
        <pc:chgData name="Mistri, Somen K" userId="0be3d461-045e-4def-96db-2a497456586c" providerId="ADAL" clId="{8358BD46-218E-1D48-A230-51AA2F83A8C2}" dt="2021-01-28T21:31:29.134" v="694" actId="2696"/>
        <pc:sldMkLst>
          <pc:docMk/>
          <pc:sldMk cId="2352606480" sldId="453"/>
        </pc:sldMkLst>
        <pc:spChg chg="add mod">
          <ac:chgData name="Mistri, Somen K" userId="0be3d461-045e-4def-96db-2a497456586c" providerId="ADAL" clId="{8358BD46-218E-1D48-A230-51AA2F83A8C2}" dt="2021-01-28T20:55:35.580" v="243" actId="20577"/>
          <ac:spMkLst>
            <pc:docMk/>
            <pc:sldMk cId="2352606480" sldId="453"/>
            <ac:spMk id="2" creationId="{1F60CE70-8B70-2A48-A3D8-3F5D4C76C829}"/>
          </ac:spMkLst>
        </pc:spChg>
        <pc:spChg chg="add mod">
          <ac:chgData name="Mistri, Somen K" userId="0be3d461-045e-4def-96db-2a497456586c" providerId="ADAL" clId="{8358BD46-218E-1D48-A230-51AA2F83A8C2}" dt="2021-01-28T20:57:38.778" v="275" actId="403"/>
          <ac:spMkLst>
            <pc:docMk/>
            <pc:sldMk cId="2352606480" sldId="453"/>
            <ac:spMk id="3" creationId="{26645367-3948-0442-AA1C-F6791B200463}"/>
          </ac:spMkLst>
        </pc:spChg>
        <pc:spChg chg="add mod">
          <ac:chgData name="Mistri, Somen K" userId="0be3d461-045e-4def-96db-2a497456586c" providerId="ADAL" clId="{8358BD46-218E-1D48-A230-51AA2F83A8C2}" dt="2021-01-28T20:57:52.650" v="278" actId="1076"/>
          <ac:spMkLst>
            <pc:docMk/>
            <pc:sldMk cId="2352606480" sldId="453"/>
            <ac:spMk id="4" creationId="{E2F93E3B-264D-2A42-9C04-1B2994809B47}"/>
          </ac:spMkLst>
        </pc:spChg>
        <pc:spChg chg="add mod">
          <ac:chgData name="Mistri, Somen K" userId="0be3d461-045e-4def-96db-2a497456586c" providerId="ADAL" clId="{8358BD46-218E-1D48-A230-51AA2F83A8C2}" dt="2021-01-28T21:01:10.469" v="351" actId="20577"/>
          <ac:spMkLst>
            <pc:docMk/>
            <pc:sldMk cId="2352606480" sldId="453"/>
            <ac:spMk id="5" creationId="{85FBA069-7FBB-7C45-973A-E4A28E11440A}"/>
          </ac:spMkLst>
        </pc:spChg>
      </pc:sldChg>
      <pc:sldChg chg="addSp modSp add mod ord modAnim">
        <pc:chgData name="Mistri, Somen K" userId="0be3d461-045e-4def-96db-2a497456586c" providerId="ADAL" clId="{8358BD46-218E-1D48-A230-51AA2F83A8C2}" dt="2021-01-29T17:42:00.629" v="5884" actId="14100"/>
        <pc:sldMkLst>
          <pc:docMk/>
          <pc:sldMk cId="43055534" sldId="454"/>
        </pc:sldMkLst>
        <pc:spChg chg="mod">
          <ac:chgData name="Mistri, Somen K" userId="0be3d461-045e-4def-96db-2a497456586c" providerId="ADAL" clId="{8358BD46-218E-1D48-A230-51AA2F83A8C2}" dt="2021-01-28T21:26:06.753" v="554" actId="1076"/>
          <ac:spMkLst>
            <pc:docMk/>
            <pc:sldMk cId="43055534" sldId="454"/>
            <ac:spMk id="2" creationId="{2700ED6E-EB9D-2C4D-A1C9-482D4D8A5FE0}"/>
          </ac:spMkLst>
        </pc:spChg>
        <pc:spChg chg="mod">
          <ac:chgData name="Mistri, Somen K" userId="0be3d461-045e-4def-96db-2a497456586c" providerId="ADAL" clId="{8358BD46-218E-1D48-A230-51AA2F83A8C2}" dt="2021-01-29T17:42:00.629" v="5884" actId="14100"/>
          <ac:spMkLst>
            <pc:docMk/>
            <pc:sldMk cId="43055534" sldId="454"/>
            <ac:spMk id="3" creationId="{240BB8C7-02F3-4F4F-8552-BD7FF7C7F01D}"/>
          </ac:spMkLst>
        </pc:spChg>
        <pc:spChg chg="mod">
          <ac:chgData name="Mistri, Somen K" userId="0be3d461-045e-4def-96db-2a497456586c" providerId="ADAL" clId="{8358BD46-218E-1D48-A230-51AA2F83A8C2}" dt="2021-01-28T21:26:00.008" v="553" actId="20577"/>
          <ac:spMkLst>
            <pc:docMk/>
            <pc:sldMk cId="43055534" sldId="454"/>
            <ac:spMk id="4" creationId="{21B7C05F-AA60-9040-A4A7-2DBD641BAC09}"/>
          </ac:spMkLst>
        </pc:spChg>
        <pc:spChg chg="add mod">
          <ac:chgData name="Mistri, Somen K" userId="0be3d461-045e-4def-96db-2a497456586c" providerId="ADAL" clId="{8358BD46-218E-1D48-A230-51AA2F83A8C2}" dt="2021-01-28T21:29:35.305" v="691" actId="207"/>
          <ac:spMkLst>
            <pc:docMk/>
            <pc:sldMk cId="43055534" sldId="454"/>
            <ac:spMk id="6" creationId="{337A88D1-2F5D-1A40-BFD8-9E5DB8C74AEB}"/>
          </ac:spMkLst>
        </pc:spChg>
        <pc:picChg chg="add mod">
          <ac:chgData name="Mistri, Somen K" userId="0be3d461-045e-4def-96db-2a497456586c" providerId="ADAL" clId="{8358BD46-218E-1D48-A230-51AA2F83A8C2}" dt="2021-01-28T21:27:39.225" v="576" actId="1076"/>
          <ac:picMkLst>
            <pc:docMk/>
            <pc:sldMk cId="43055534" sldId="454"/>
            <ac:picMk id="5" creationId="{35A31006-2FFF-6C45-89BB-D5FF16F61219}"/>
          </ac:picMkLst>
        </pc:picChg>
      </pc:sldChg>
      <pc:sldChg chg="addSp modSp new mod modAnim">
        <pc:chgData name="Mistri, Somen K" userId="0be3d461-045e-4def-96db-2a497456586c" providerId="ADAL" clId="{8358BD46-218E-1D48-A230-51AA2F83A8C2}" dt="2021-01-28T22:35:02.988" v="1335" actId="20577"/>
        <pc:sldMkLst>
          <pc:docMk/>
          <pc:sldMk cId="3093755771" sldId="455"/>
        </pc:sldMkLst>
        <pc:spChg chg="add mod">
          <ac:chgData name="Mistri, Somen K" userId="0be3d461-045e-4def-96db-2a497456586c" providerId="ADAL" clId="{8358BD46-218E-1D48-A230-51AA2F83A8C2}" dt="2021-01-28T21:49:57.998" v="795" actId="164"/>
          <ac:spMkLst>
            <pc:docMk/>
            <pc:sldMk cId="3093755771" sldId="455"/>
            <ac:spMk id="3" creationId="{BF75CB07-20D1-D442-87F0-446478EA2183}"/>
          </ac:spMkLst>
        </pc:spChg>
        <pc:spChg chg="add mod">
          <ac:chgData name="Mistri, Somen K" userId="0be3d461-045e-4def-96db-2a497456586c" providerId="ADAL" clId="{8358BD46-218E-1D48-A230-51AA2F83A8C2}" dt="2021-01-28T21:49:57.998" v="795" actId="164"/>
          <ac:spMkLst>
            <pc:docMk/>
            <pc:sldMk cId="3093755771" sldId="455"/>
            <ac:spMk id="4" creationId="{5A68E64B-66F4-574C-9F1E-B8547815A2CE}"/>
          </ac:spMkLst>
        </pc:spChg>
        <pc:spChg chg="add mod">
          <ac:chgData name="Mistri, Somen K" userId="0be3d461-045e-4def-96db-2a497456586c" providerId="ADAL" clId="{8358BD46-218E-1D48-A230-51AA2F83A8C2}" dt="2021-01-28T21:49:57.998" v="795" actId="164"/>
          <ac:spMkLst>
            <pc:docMk/>
            <pc:sldMk cId="3093755771" sldId="455"/>
            <ac:spMk id="5" creationId="{2FA4F951-5AE8-3840-9205-6A1F5FC2C865}"/>
          </ac:spMkLst>
        </pc:spChg>
        <pc:spChg chg="add mod">
          <ac:chgData name="Mistri, Somen K" userId="0be3d461-045e-4def-96db-2a497456586c" providerId="ADAL" clId="{8358BD46-218E-1D48-A230-51AA2F83A8C2}" dt="2021-01-28T21:53:58.721" v="809" actId="1076"/>
          <ac:spMkLst>
            <pc:docMk/>
            <pc:sldMk cId="3093755771" sldId="455"/>
            <ac:spMk id="10" creationId="{80F279C4-DC93-D94F-B324-17546F295906}"/>
          </ac:spMkLst>
        </pc:spChg>
        <pc:spChg chg="add mod">
          <ac:chgData name="Mistri, Somen K" userId="0be3d461-045e-4def-96db-2a497456586c" providerId="ADAL" clId="{8358BD46-218E-1D48-A230-51AA2F83A8C2}" dt="2021-01-28T22:35:02.988" v="1335" actId="20577"/>
          <ac:spMkLst>
            <pc:docMk/>
            <pc:sldMk cId="3093755771" sldId="455"/>
            <ac:spMk id="11" creationId="{3BB5F4F5-B4E4-CF42-8550-28887F548B54}"/>
          </ac:spMkLst>
        </pc:spChg>
        <pc:spChg chg="mod">
          <ac:chgData name="Mistri, Somen K" userId="0be3d461-045e-4def-96db-2a497456586c" providerId="ADAL" clId="{8358BD46-218E-1D48-A230-51AA2F83A8C2}" dt="2021-01-28T21:53:33.451" v="805" actId="20577"/>
          <ac:spMkLst>
            <pc:docMk/>
            <pc:sldMk cId="3093755771" sldId="455"/>
            <ac:spMk id="14" creationId="{6A685671-B68F-8449-84C1-6A93AF1D6A93}"/>
          </ac:spMkLst>
        </pc:spChg>
        <pc:spChg chg="add mod">
          <ac:chgData name="Mistri, Somen K" userId="0be3d461-045e-4def-96db-2a497456586c" providerId="ADAL" clId="{8358BD46-218E-1D48-A230-51AA2F83A8C2}" dt="2021-01-28T21:55:28.340" v="828" actId="1076"/>
          <ac:spMkLst>
            <pc:docMk/>
            <pc:sldMk cId="3093755771" sldId="455"/>
            <ac:spMk id="16" creationId="{FE2C885B-E861-7945-AEDF-B0F412CB5D49}"/>
          </ac:spMkLst>
        </pc:spChg>
        <pc:spChg chg="add mod">
          <ac:chgData name="Mistri, Somen K" userId="0be3d461-045e-4def-96db-2a497456586c" providerId="ADAL" clId="{8358BD46-218E-1D48-A230-51AA2F83A8C2}" dt="2021-01-28T21:55:35.881" v="839" actId="1076"/>
          <ac:spMkLst>
            <pc:docMk/>
            <pc:sldMk cId="3093755771" sldId="455"/>
            <ac:spMk id="17" creationId="{8FB5D8D8-D483-4A49-8595-26858F4B23DB}"/>
          </ac:spMkLst>
        </pc:spChg>
        <pc:grpChg chg="add mod">
          <ac:chgData name="Mistri, Somen K" userId="0be3d461-045e-4def-96db-2a497456586c" providerId="ADAL" clId="{8358BD46-218E-1D48-A230-51AA2F83A8C2}" dt="2021-01-28T21:49:57.998" v="795" actId="164"/>
          <ac:grpSpMkLst>
            <pc:docMk/>
            <pc:sldMk cId="3093755771" sldId="455"/>
            <ac:grpSpMk id="12" creationId="{864FC367-EF4D-E947-ACEE-2A8B2DD0D3ED}"/>
          </ac:grpSpMkLst>
        </pc:grpChg>
        <pc:grpChg chg="add mod">
          <ac:chgData name="Mistri, Somen K" userId="0be3d461-045e-4def-96db-2a497456586c" providerId="ADAL" clId="{8358BD46-218E-1D48-A230-51AA2F83A8C2}" dt="2021-01-28T21:53:11.143" v="801" actId="1076"/>
          <ac:grpSpMkLst>
            <pc:docMk/>
            <pc:sldMk cId="3093755771" sldId="455"/>
            <ac:grpSpMk id="13" creationId="{CCA69C62-E519-5841-B078-B97817CC80F9}"/>
          </ac:grpSpMkLst>
        </pc:grpChg>
        <pc:picChg chg="add mod">
          <ac:chgData name="Mistri, Somen K" userId="0be3d461-045e-4def-96db-2a497456586c" providerId="ADAL" clId="{8358BD46-218E-1D48-A230-51AA2F83A8C2}" dt="2021-01-28T21:49:57.998" v="795" actId="164"/>
          <ac:picMkLst>
            <pc:docMk/>
            <pc:sldMk cId="3093755771" sldId="455"/>
            <ac:picMk id="2" creationId="{4615026A-0976-3A4F-AEAF-124E6F98CB83}"/>
          </ac:picMkLst>
        </pc:picChg>
        <pc:picChg chg="mod">
          <ac:chgData name="Mistri, Somen K" userId="0be3d461-045e-4def-96db-2a497456586c" providerId="ADAL" clId="{8358BD46-218E-1D48-A230-51AA2F83A8C2}" dt="2021-01-28T21:53:14.530" v="802" actId="1076"/>
          <ac:picMkLst>
            <pc:docMk/>
            <pc:sldMk cId="3093755771" sldId="455"/>
            <ac:picMk id="15" creationId="{39F18375-D4FA-DD4E-B480-D84621030C20}"/>
          </ac:picMkLst>
        </pc:picChg>
        <pc:cxnChg chg="add mod">
          <ac:chgData name="Mistri, Somen K" userId="0be3d461-045e-4def-96db-2a497456586c" providerId="ADAL" clId="{8358BD46-218E-1D48-A230-51AA2F83A8C2}" dt="2021-01-28T21:49:57.998" v="795" actId="164"/>
          <ac:cxnSpMkLst>
            <pc:docMk/>
            <pc:sldMk cId="3093755771" sldId="455"/>
            <ac:cxnSpMk id="7" creationId="{B7C2B8A3-1699-D440-B9B4-C7C4702362A9}"/>
          </ac:cxnSpMkLst>
        </pc:cxnChg>
        <pc:cxnChg chg="add mod">
          <ac:chgData name="Mistri, Somen K" userId="0be3d461-045e-4def-96db-2a497456586c" providerId="ADAL" clId="{8358BD46-218E-1D48-A230-51AA2F83A8C2}" dt="2021-01-28T21:49:57.998" v="795" actId="164"/>
          <ac:cxnSpMkLst>
            <pc:docMk/>
            <pc:sldMk cId="3093755771" sldId="455"/>
            <ac:cxnSpMk id="8" creationId="{AF98363A-6861-7A4A-9F4C-FBC43AF1450E}"/>
          </ac:cxnSpMkLst>
        </pc:cxnChg>
      </pc:sldChg>
      <pc:sldChg chg="addSp delSp modSp new del mod">
        <pc:chgData name="Mistri, Somen K" userId="0be3d461-045e-4def-96db-2a497456586c" providerId="ADAL" clId="{8358BD46-218E-1D48-A230-51AA2F83A8C2}" dt="2021-01-28T22:46:16.349" v="1376" actId="2696"/>
        <pc:sldMkLst>
          <pc:docMk/>
          <pc:sldMk cId="3077379367" sldId="456"/>
        </pc:sldMkLst>
        <pc:spChg chg="add mod">
          <ac:chgData name="Mistri, Somen K" userId="0be3d461-045e-4def-96db-2a497456586c" providerId="ADAL" clId="{8358BD46-218E-1D48-A230-51AA2F83A8C2}" dt="2021-01-28T22:22:28.913" v="1200" actId="1076"/>
          <ac:spMkLst>
            <pc:docMk/>
            <pc:sldMk cId="3077379367" sldId="456"/>
            <ac:spMk id="5" creationId="{1764A202-4F45-814E-97C5-8AFC9659FC6B}"/>
          </ac:spMkLst>
        </pc:spChg>
        <pc:spChg chg="add mod">
          <ac:chgData name="Mistri, Somen K" userId="0be3d461-045e-4def-96db-2a497456586c" providerId="ADAL" clId="{8358BD46-218E-1D48-A230-51AA2F83A8C2}" dt="2021-01-28T22:22:28.913" v="1200" actId="1076"/>
          <ac:spMkLst>
            <pc:docMk/>
            <pc:sldMk cId="3077379367" sldId="456"/>
            <ac:spMk id="7" creationId="{EA633C34-D4F8-A64E-BF84-1C9DB7900FE7}"/>
          </ac:spMkLst>
        </pc:spChg>
        <pc:spChg chg="add mod">
          <ac:chgData name="Mistri, Somen K" userId="0be3d461-045e-4def-96db-2a497456586c" providerId="ADAL" clId="{8358BD46-218E-1D48-A230-51AA2F83A8C2}" dt="2021-01-28T22:22:28.913" v="1200" actId="1076"/>
          <ac:spMkLst>
            <pc:docMk/>
            <pc:sldMk cId="3077379367" sldId="456"/>
            <ac:spMk id="9" creationId="{F8A410E5-18D5-EF4E-9918-E0CE6D957CD7}"/>
          </ac:spMkLst>
        </pc:spChg>
        <pc:spChg chg="add mod">
          <ac:chgData name="Mistri, Somen K" userId="0be3d461-045e-4def-96db-2a497456586c" providerId="ADAL" clId="{8358BD46-218E-1D48-A230-51AA2F83A8C2}" dt="2021-01-28T22:22:28.913" v="1200" actId="1076"/>
          <ac:spMkLst>
            <pc:docMk/>
            <pc:sldMk cId="3077379367" sldId="456"/>
            <ac:spMk id="12" creationId="{2C37F9C3-6B4B-2144-82A7-7543AE146074}"/>
          </ac:spMkLst>
        </pc:spChg>
        <pc:spChg chg="add mod">
          <ac:chgData name="Mistri, Somen K" userId="0be3d461-045e-4def-96db-2a497456586c" providerId="ADAL" clId="{8358BD46-218E-1D48-A230-51AA2F83A8C2}" dt="2021-01-28T22:22:28.913" v="1200" actId="1076"/>
          <ac:spMkLst>
            <pc:docMk/>
            <pc:sldMk cId="3077379367" sldId="456"/>
            <ac:spMk id="13" creationId="{6ADEAA97-3A37-E447-8716-107B1CC013DB}"/>
          </ac:spMkLst>
        </pc:spChg>
        <pc:spChg chg="add mod">
          <ac:chgData name="Mistri, Somen K" userId="0be3d461-045e-4def-96db-2a497456586c" providerId="ADAL" clId="{8358BD46-218E-1D48-A230-51AA2F83A8C2}" dt="2021-01-28T22:23:03.515" v="1221" actId="1076"/>
          <ac:spMkLst>
            <pc:docMk/>
            <pc:sldMk cId="3077379367" sldId="456"/>
            <ac:spMk id="14" creationId="{CC7B136F-575B-0749-A031-2A8504F88B2D}"/>
          </ac:spMkLst>
        </pc:spChg>
        <pc:picChg chg="add del mod">
          <ac:chgData name="Mistri, Somen K" userId="0be3d461-045e-4def-96db-2a497456586c" providerId="ADAL" clId="{8358BD46-218E-1D48-A230-51AA2F83A8C2}" dt="2021-01-28T22:06:54.935" v="849" actId="478"/>
          <ac:picMkLst>
            <pc:docMk/>
            <pc:sldMk cId="3077379367" sldId="456"/>
            <ac:picMk id="2" creationId="{971F3269-BF19-9B4D-A022-1D78D9B98BD1}"/>
          </ac:picMkLst>
        </pc:picChg>
        <pc:picChg chg="add del mod">
          <ac:chgData name="Mistri, Somen K" userId="0be3d461-045e-4def-96db-2a497456586c" providerId="ADAL" clId="{8358BD46-218E-1D48-A230-51AA2F83A8C2}" dt="2021-01-28T22:06:54.935" v="849" actId="478"/>
          <ac:picMkLst>
            <pc:docMk/>
            <pc:sldMk cId="3077379367" sldId="456"/>
            <ac:picMk id="3" creationId="{81874027-7274-8041-AF07-434176EDDFA7}"/>
          </ac:picMkLst>
        </pc:picChg>
        <pc:picChg chg="add mod">
          <ac:chgData name="Mistri, Somen K" userId="0be3d461-045e-4def-96db-2a497456586c" providerId="ADAL" clId="{8358BD46-218E-1D48-A230-51AA2F83A8C2}" dt="2021-01-28T22:22:28.913" v="1200" actId="1076"/>
          <ac:picMkLst>
            <pc:docMk/>
            <pc:sldMk cId="3077379367" sldId="456"/>
            <ac:picMk id="4" creationId="{111ADDCC-3282-4741-B4B0-B932C69D2F8A}"/>
          </ac:picMkLst>
        </pc:picChg>
        <pc:picChg chg="add mod">
          <ac:chgData name="Mistri, Somen K" userId="0be3d461-045e-4def-96db-2a497456586c" providerId="ADAL" clId="{8358BD46-218E-1D48-A230-51AA2F83A8C2}" dt="2021-01-28T22:22:28.913" v="1200" actId="1076"/>
          <ac:picMkLst>
            <pc:docMk/>
            <pc:sldMk cId="3077379367" sldId="456"/>
            <ac:picMk id="6" creationId="{B280FCC8-4287-D14F-8330-F39F568A7C11}"/>
          </ac:picMkLst>
        </pc:picChg>
        <pc:picChg chg="add mod">
          <ac:chgData name="Mistri, Somen K" userId="0be3d461-045e-4def-96db-2a497456586c" providerId="ADAL" clId="{8358BD46-218E-1D48-A230-51AA2F83A8C2}" dt="2021-01-28T22:22:28.913" v="1200" actId="1076"/>
          <ac:picMkLst>
            <pc:docMk/>
            <pc:sldMk cId="3077379367" sldId="456"/>
            <ac:picMk id="8" creationId="{48EBB2D8-D4B7-314D-B11E-6707C310CF0A}"/>
          </ac:picMkLst>
        </pc:picChg>
        <pc:picChg chg="add mod">
          <ac:chgData name="Mistri, Somen K" userId="0be3d461-045e-4def-96db-2a497456586c" providerId="ADAL" clId="{8358BD46-218E-1D48-A230-51AA2F83A8C2}" dt="2021-01-28T22:22:28.913" v="1200" actId="1076"/>
          <ac:picMkLst>
            <pc:docMk/>
            <pc:sldMk cId="3077379367" sldId="456"/>
            <ac:picMk id="10" creationId="{E5221FDC-06E4-5547-9143-C228E2E2A9B6}"/>
          </ac:picMkLst>
        </pc:picChg>
        <pc:picChg chg="add mod">
          <ac:chgData name="Mistri, Somen K" userId="0be3d461-045e-4def-96db-2a497456586c" providerId="ADAL" clId="{8358BD46-218E-1D48-A230-51AA2F83A8C2}" dt="2021-01-28T22:22:28.913" v="1200" actId="1076"/>
          <ac:picMkLst>
            <pc:docMk/>
            <pc:sldMk cId="3077379367" sldId="456"/>
            <ac:picMk id="11" creationId="{4AF8772A-D4E2-D341-8F47-2C6DD4A892C3}"/>
          </ac:picMkLst>
        </pc:picChg>
        <pc:picChg chg="add del">
          <ac:chgData name="Mistri, Somen K" userId="0be3d461-045e-4def-96db-2a497456586c" providerId="ADAL" clId="{8358BD46-218E-1D48-A230-51AA2F83A8C2}" dt="2021-01-28T22:46:00.961" v="1374"/>
          <ac:picMkLst>
            <pc:docMk/>
            <pc:sldMk cId="3077379367" sldId="456"/>
            <ac:picMk id="2050" creationId="{18F8875A-444B-944E-9979-D24EBBC352C3}"/>
          </ac:picMkLst>
        </pc:picChg>
        <pc:picChg chg="add">
          <ac:chgData name="Mistri, Somen K" userId="0be3d461-045e-4def-96db-2a497456586c" providerId="ADAL" clId="{8358BD46-218E-1D48-A230-51AA2F83A8C2}" dt="2021-01-28T22:46:02.869" v="1375"/>
          <ac:picMkLst>
            <pc:docMk/>
            <pc:sldMk cId="3077379367" sldId="456"/>
            <ac:picMk id="2052" creationId="{419E3AF7-4773-A643-9870-6566B49DFE6F}"/>
          </ac:picMkLst>
        </pc:picChg>
      </pc:sldChg>
      <pc:sldChg chg="addSp modSp new mod ord">
        <pc:chgData name="Mistri, Somen K" userId="0be3d461-045e-4def-96db-2a497456586c" providerId="ADAL" clId="{8358BD46-218E-1D48-A230-51AA2F83A8C2}" dt="2021-01-28T22:37:12.904" v="1367" actId="20578"/>
        <pc:sldMkLst>
          <pc:docMk/>
          <pc:sldMk cId="4257927414" sldId="457"/>
        </pc:sldMkLst>
        <pc:spChg chg="add mod">
          <ac:chgData name="Mistri, Somen K" userId="0be3d461-045e-4def-96db-2a497456586c" providerId="ADAL" clId="{8358BD46-218E-1D48-A230-51AA2F83A8C2}" dt="2021-01-28T22:31:10.999" v="1230" actId="164"/>
          <ac:spMkLst>
            <pc:docMk/>
            <pc:sldMk cId="4257927414" sldId="457"/>
            <ac:spMk id="3" creationId="{205D6CAA-B63D-F942-855D-70F4EBFD0C63}"/>
          </ac:spMkLst>
        </pc:spChg>
        <pc:spChg chg="add mod">
          <ac:chgData name="Mistri, Somen K" userId="0be3d461-045e-4def-96db-2a497456586c" providerId="ADAL" clId="{8358BD46-218E-1D48-A230-51AA2F83A8C2}" dt="2021-01-28T22:31:46.148" v="1234" actId="164"/>
          <ac:spMkLst>
            <pc:docMk/>
            <pc:sldMk cId="4257927414" sldId="457"/>
            <ac:spMk id="6" creationId="{ED5BA0E6-088B-0249-9253-45A0E8FD38F1}"/>
          </ac:spMkLst>
        </pc:spChg>
        <pc:spChg chg="add mod">
          <ac:chgData name="Mistri, Somen K" userId="0be3d461-045e-4def-96db-2a497456586c" providerId="ADAL" clId="{8358BD46-218E-1D48-A230-51AA2F83A8C2}" dt="2021-01-28T22:32:03.311" v="1238" actId="164"/>
          <ac:spMkLst>
            <pc:docMk/>
            <pc:sldMk cId="4257927414" sldId="457"/>
            <ac:spMk id="8" creationId="{EBCF4E4D-C8C3-EE4D-8B52-58963CF1034F}"/>
          </ac:spMkLst>
        </pc:spChg>
        <pc:spChg chg="add mod">
          <ac:chgData name="Mistri, Somen K" userId="0be3d461-045e-4def-96db-2a497456586c" providerId="ADAL" clId="{8358BD46-218E-1D48-A230-51AA2F83A8C2}" dt="2021-01-28T22:34:14.780" v="1325" actId="1076"/>
          <ac:spMkLst>
            <pc:docMk/>
            <pc:sldMk cId="4257927414" sldId="457"/>
            <ac:spMk id="11" creationId="{CA9BEEE5-A222-1C48-9223-8921F2931E3B}"/>
          </ac:spMkLst>
        </pc:spChg>
        <pc:spChg chg="add mod">
          <ac:chgData name="Mistri, Somen K" userId="0be3d461-045e-4def-96db-2a497456586c" providerId="ADAL" clId="{8358BD46-218E-1D48-A230-51AA2F83A8C2}" dt="2021-01-28T22:34:34.314" v="1331" actId="1076"/>
          <ac:spMkLst>
            <pc:docMk/>
            <pc:sldMk cId="4257927414" sldId="457"/>
            <ac:spMk id="12" creationId="{7E7F74A9-916E-E944-915D-83F9376242B0}"/>
          </ac:spMkLst>
        </pc:spChg>
        <pc:spChg chg="add mod">
          <ac:chgData name="Mistri, Somen K" userId="0be3d461-045e-4def-96db-2a497456586c" providerId="ADAL" clId="{8358BD46-218E-1D48-A230-51AA2F83A8C2}" dt="2021-01-28T22:36:02.849" v="1366" actId="14100"/>
          <ac:spMkLst>
            <pc:docMk/>
            <pc:sldMk cId="4257927414" sldId="457"/>
            <ac:spMk id="13" creationId="{2D2200BE-33B2-154D-87C0-E9992449E476}"/>
          </ac:spMkLst>
        </pc:spChg>
        <pc:grpChg chg="add mod">
          <ac:chgData name="Mistri, Somen K" userId="0be3d461-045e-4def-96db-2a497456586c" providerId="ADAL" clId="{8358BD46-218E-1D48-A230-51AA2F83A8C2}" dt="2021-01-28T22:34:17.779" v="1326" actId="14100"/>
          <ac:grpSpMkLst>
            <pc:docMk/>
            <pc:sldMk cId="4257927414" sldId="457"/>
            <ac:grpSpMk id="5" creationId="{F5223426-B92C-2240-88F2-95F0C5CDAA75}"/>
          </ac:grpSpMkLst>
        </pc:grpChg>
        <pc:grpChg chg="add mod">
          <ac:chgData name="Mistri, Somen K" userId="0be3d461-045e-4def-96db-2a497456586c" providerId="ADAL" clId="{8358BD46-218E-1D48-A230-51AA2F83A8C2}" dt="2021-01-28T22:32:03.311" v="1238" actId="164"/>
          <ac:grpSpMkLst>
            <pc:docMk/>
            <pc:sldMk cId="4257927414" sldId="457"/>
            <ac:grpSpMk id="7" creationId="{9E0F05D6-3878-9446-9EB8-23139406FACE}"/>
          </ac:grpSpMkLst>
        </pc:grpChg>
        <pc:grpChg chg="add mod">
          <ac:chgData name="Mistri, Somen K" userId="0be3d461-045e-4def-96db-2a497456586c" providerId="ADAL" clId="{8358BD46-218E-1D48-A230-51AA2F83A8C2}" dt="2021-01-28T22:32:08.276" v="1239" actId="1076"/>
          <ac:grpSpMkLst>
            <pc:docMk/>
            <pc:sldMk cId="4257927414" sldId="457"/>
            <ac:grpSpMk id="9" creationId="{6C67628F-857C-5F44-B8D8-02F9F8D14E92}"/>
          </ac:grpSpMkLst>
        </pc:grpChg>
        <pc:picChg chg="add mod">
          <ac:chgData name="Mistri, Somen K" userId="0be3d461-045e-4def-96db-2a497456586c" providerId="ADAL" clId="{8358BD46-218E-1D48-A230-51AA2F83A8C2}" dt="2021-01-28T22:31:10.999" v="1230" actId="164"/>
          <ac:picMkLst>
            <pc:docMk/>
            <pc:sldMk cId="4257927414" sldId="457"/>
            <ac:picMk id="2" creationId="{E2D2A6FA-753E-CE48-BCF5-29A448EDC0EB}"/>
          </ac:picMkLst>
        </pc:picChg>
        <pc:picChg chg="add mod">
          <ac:chgData name="Mistri, Somen K" userId="0be3d461-045e-4def-96db-2a497456586c" providerId="ADAL" clId="{8358BD46-218E-1D48-A230-51AA2F83A8C2}" dt="2021-01-28T22:31:46.148" v="1234" actId="164"/>
          <ac:picMkLst>
            <pc:docMk/>
            <pc:sldMk cId="4257927414" sldId="457"/>
            <ac:picMk id="4" creationId="{7EA27973-0792-B94F-899F-0561A426BD81}"/>
          </ac:picMkLst>
        </pc:picChg>
        <pc:picChg chg="add mod">
          <ac:chgData name="Mistri, Somen K" userId="0be3d461-045e-4def-96db-2a497456586c" providerId="ADAL" clId="{8358BD46-218E-1D48-A230-51AA2F83A8C2}" dt="2021-01-28T22:34:30.082" v="1330" actId="1076"/>
          <ac:picMkLst>
            <pc:docMk/>
            <pc:sldMk cId="4257927414" sldId="457"/>
            <ac:picMk id="10" creationId="{AC1502AB-9BBA-B24A-8CD6-EBF331A005C9}"/>
          </ac:picMkLst>
        </pc:picChg>
      </pc:sldChg>
      <pc:sldChg chg="addSp delSp modSp new mod">
        <pc:chgData name="Mistri, Somen K" userId="0be3d461-045e-4def-96db-2a497456586c" providerId="ADAL" clId="{8358BD46-218E-1D48-A230-51AA2F83A8C2}" dt="2021-01-28T23:16:59.495" v="1689" actId="1076"/>
        <pc:sldMkLst>
          <pc:docMk/>
          <pc:sldMk cId="3477889797" sldId="458"/>
        </pc:sldMkLst>
        <pc:spChg chg="add mod">
          <ac:chgData name="Mistri, Somen K" userId="0be3d461-045e-4def-96db-2a497456586c" providerId="ADAL" clId="{8358BD46-218E-1D48-A230-51AA2F83A8C2}" dt="2021-01-28T23:16:59.495" v="1689" actId="1076"/>
          <ac:spMkLst>
            <pc:docMk/>
            <pc:sldMk cId="3477889797" sldId="458"/>
            <ac:spMk id="2" creationId="{FD0AD295-C332-9D47-BC37-7658DB03F21C}"/>
          </ac:spMkLst>
        </pc:spChg>
        <pc:picChg chg="add del mod">
          <ac:chgData name="Mistri, Somen K" userId="0be3d461-045e-4def-96db-2a497456586c" providerId="ADAL" clId="{8358BD46-218E-1D48-A230-51AA2F83A8C2}" dt="2021-01-28T23:12:37.534" v="1529" actId="478"/>
          <ac:picMkLst>
            <pc:docMk/>
            <pc:sldMk cId="3477889797" sldId="458"/>
            <ac:picMk id="3" creationId="{CABE8C76-E903-A548-A9D7-7113A694637A}"/>
          </ac:picMkLst>
        </pc:picChg>
        <pc:picChg chg="add del mod">
          <ac:chgData name="Mistri, Somen K" userId="0be3d461-045e-4def-96db-2a497456586c" providerId="ADAL" clId="{8358BD46-218E-1D48-A230-51AA2F83A8C2}" dt="2021-01-28T23:12:34.902" v="1527" actId="478"/>
          <ac:picMkLst>
            <pc:docMk/>
            <pc:sldMk cId="3477889797" sldId="458"/>
            <ac:picMk id="4" creationId="{EB50B39A-7DC1-0F40-9FCA-192C2BE8225C}"/>
          </ac:picMkLst>
        </pc:picChg>
        <pc:picChg chg="add del mod">
          <ac:chgData name="Mistri, Somen K" userId="0be3d461-045e-4def-96db-2a497456586c" providerId="ADAL" clId="{8358BD46-218E-1D48-A230-51AA2F83A8C2}" dt="2021-01-28T23:12:34.902" v="1527" actId="478"/>
          <ac:picMkLst>
            <pc:docMk/>
            <pc:sldMk cId="3477889797" sldId="458"/>
            <ac:picMk id="5" creationId="{44A78083-4712-8342-8B07-1B2AAEAE595D}"/>
          </ac:picMkLst>
        </pc:picChg>
        <pc:picChg chg="add del mod">
          <ac:chgData name="Mistri, Somen K" userId="0be3d461-045e-4def-96db-2a497456586c" providerId="ADAL" clId="{8358BD46-218E-1D48-A230-51AA2F83A8C2}" dt="2021-01-28T23:12:34.902" v="1527" actId="478"/>
          <ac:picMkLst>
            <pc:docMk/>
            <pc:sldMk cId="3477889797" sldId="458"/>
            <ac:picMk id="6" creationId="{3D417A8D-4A30-4F45-94DD-0A69DD0F5B0F}"/>
          </ac:picMkLst>
        </pc:picChg>
        <pc:picChg chg="add del mod">
          <ac:chgData name="Mistri, Somen K" userId="0be3d461-045e-4def-96db-2a497456586c" providerId="ADAL" clId="{8358BD46-218E-1D48-A230-51AA2F83A8C2}" dt="2021-01-28T23:12:34.902" v="1527" actId="478"/>
          <ac:picMkLst>
            <pc:docMk/>
            <pc:sldMk cId="3477889797" sldId="458"/>
            <ac:picMk id="7" creationId="{8542C413-C4B3-494F-886C-EEB06FE1B4D7}"/>
          </ac:picMkLst>
        </pc:picChg>
        <pc:picChg chg="add del mod">
          <ac:chgData name="Mistri, Somen K" userId="0be3d461-045e-4def-96db-2a497456586c" providerId="ADAL" clId="{8358BD46-218E-1D48-A230-51AA2F83A8C2}" dt="2021-01-28T23:12:34.902" v="1527" actId="478"/>
          <ac:picMkLst>
            <pc:docMk/>
            <pc:sldMk cId="3477889797" sldId="458"/>
            <ac:picMk id="8" creationId="{B3811FD5-5901-404F-B567-B8ACFE77C0B8}"/>
          </ac:picMkLst>
        </pc:picChg>
        <pc:picChg chg="add mod">
          <ac:chgData name="Mistri, Somen K" userId="0be3d461-045e-4def-96db-2a497456586c" providerId="ADAL" clId="{8358BD46-218E-1D48-A230-51AA2F83A8C2}" dt="2021-01-28T23:14:13.828" v="1543" actId="1076"/>
          <ac:picMkLst>
            <pc:docMk/>
            <pc:sldMk cId="3477889797" sldId="458"/>
            <ac:picMk id="9" creationId="{E25924B3-80BB-064A-89CE-A1647FAB4160}"/>
          </ac:picMkLst>
        </pc:picChg>
        <pc:picChg chg="add del mod">
          <ac:chgData name="Mistri, Somen K" userId="0be3d461-045e-4def-96db-2a497456586c" providerId="ADAL" clId="{8358BD46-218E-1D48-A230-51AA2F83A8C2}" dt="2021-01-28T23:14:04.657" v="1540" actId="478"/>
          <ac:picMkLst>
            <pc:docMk/>
            <pc:sldMk cId="3477889797" sldId="458"/>
            <ac:picMk id="10" creationId="{54543BCC-64DF-7747-B83A-426FE89775DB}"/>
          </ac:picMkLst>
        </pc:picChg>
        <pc:picChg chg="add del mod">
          <ac:chgData name="Mistri, Somen K" userId="0be3d461-045e-4def-96db-2a497456586c" providerId="ADAL" clId="{8358BD46-218E-1D48-A230-51AA2F83A8C2}" dt="2021-01-28T23:14:04.657" v="1540" actId="478"/>
          <ac:picMkLst>
            <pc:docMk/>
            <pc:sldMk cId="3477889797" sldId="458"/>
            <ac:picMk id="11" creationId="{FEB5FE18-C002-AD4C-82BB-4F632A379CDB}"/>
          </ac:picMkLst>
        </pc:picChg>
        <pc:picChg chg="add mod">
          <ac:chgData name="Mistri, Somen K" userId="0be3d461-045e-4def-96db-2a497456586c" providerId="ADAL" clId="{8358BD46-218E-1D48-A230-51AA2F83A8C2}" dt="2021-01-28T23:14:17.335" v="1544" actId="1076"/>
          <ac:picMkLst>
            <pc:docMk/>
            <pc:sldMk cId="3477889797" sldId="458"/>
            <ac:picMk id="12" creationId="{3ADD7152-F902-4544-B8F5-AF66F455D549}"/>
          </ac:picMkLst>
        </pc:picChg>
        <pc:picChg chg="add del mod">
          <ac:chgData name="Mistri, Somen K" userId="0be3d461-045e-4def-96db-2a497456586c" providerId="ADAL" clId="{8358BD46-218E-1D48-A230-51AA2F83A8C2}" dt="2021-01-28T22:44:25.039" v="1372" actId="478"/>
          <ac:picMkLst>
            <pc:docMk/>
            <pc:sldMk cId="3477889797" sldId="458"/>
            <ac:picMk id="1026" creationId="{164D5E90-F0DB-6C4A-8ECE-BA812A66078D}"/>
          </ac:picMkLst>
        </pc:picChg>
      </pc:sldChg>
      <pc:sldChg chg="addSp modSp add mod">
        <pc:chgData name="Mistri, Somen K" userId="0be3d461-045e-4def-96db-2a497456586c" providerId="ADAL" clId="{8358BD46-218E-1D48-A230-51AA2F83A8C2}" dt="2021-01-28T23:00:51.238" v="1504" actId="1076"/>
        <pc:sldMkLst>
          <pc:docMk/>
          <pc:sldMk cId="3428373333" sldId="459"/>
        </pc:sldMkLst>
        <pc:spChg chg="mod">
          <ac:chgData name="Mistri, Somen K" userId="0be3d461-045e-4def-96db-2a497456586c" providerId="ADAL" clId="{8358BD46-218E-1D48-A230-51AA2F83A8C2}" dt="2021-01-28T22:59:57.211" v="1449" actId="1076"/>
          <ac:spMkLst>
            <pc:docMk/>
            <pc:sldMk cId="3428373333" sldId="459"/>
            <ac:spMk id="9" creationId="{00000000-0000-0000-0000-000000000000}"/>
          </ac:spMkLst>
        </pc:spChg>
        <pc:spChg chg="mod">
          <ac:chgData name="Mistri, Somen K" userId="0be3d461-045e-4def-96db-2a497456586c" providerId="ADAL" clId="{8358BD46-218E-1D48-A230-51AA2F83A8C2}" dt="2021-01-28T22:59:53.195" v="1448" actId="1076"/>
          <ac:spMkLst>
            <pc:docMk/>
            <pc:sldMk cId="3428373333" sldId="459"/>
            <ac:spMk id="10" creationId="{00000000-0000-0000-0000-000000000000}"/>
          </ac:spMkLst>
        </pc:spChg>
        <pc:spChg chg="mod">
          <ac:chgData name="Mistri, Somen K" userId="0be3d461-045e-4def-96db-2a497456586c" providerId="ADAL" clId="{8358BD46-218E-1D48-A230-51AA2F83A8C2}" dt="2021-01-28T22:59:53.195" v="1448" actId="1076"/>
          <ac:spMkLst>
            <pc:docMk/>
            <pc:sldMk cId="3428373333" sldId="459"/>
            <ac:spMk id="11" creationId="{00000000-0000-0000-0000-000000000000}"/>
          </ac:spMkLst>
        </pc:spChg>
        <pc:picChg chg="mod">
          <ac:chgData name="Mistri, Somen K" userId="0be3d461-045e-4def-96db-2a497456586c" providerId="ADAL" clId="{8358BD46-218E-1D48-A230-51AA2F83A8C2}" dt="2021-01-28T23:00:05.485" v="1474" actId="1037"/>
          <ac:picMkLst>
            <pc:docMk/>
            <pc:sldMk cId="3428373333" sldId="459"/>
            <ac:picMk id="12" creationId="{00000000-0000-0000-0000-000000000000}"/>
          </ac:picMkLst>
        </pc:picChg>
        <pc:picChg chg="mod">
          <ac:chgData name="Mistri, Somen K" userId="0be3d461-045e-4def-96db-2a497456586c" providerId="ADAL" clId="{8358BD46-218E-1D48-A230-51AA2F83A8C2}" dt="2021-01-28T23:00:47.546" v="1503" actId="1037"/>
          <ac:picMkLst>
            <pc:docMk/>
            <pc:sldMk cId="3428373333" sldId="459"/>
            <ac:picMk id="13" creationId="{00000000-0000-0000-0000-000000000000}"/>
          </ac:picMkLst>
        </pc:picChg>
        <pc:picChg chg="mod">
          <ac:chgData name="Mistri, Somen K" userId="0be3d461-045e-4def-96db-2a497456586c" providerId="ADAL" clId="{8358BD46-218E-1D48-A230-51AA2F83A8C2}" dt="2021-01-28T23:00:47.546" v="1503" actId="1037"/>
          <ac:picMkLst>
            <pc:docMk/>
            <pc:sldMk cId="3428373333" sldId="459"/>
            <ac:picMk id="14" creationId="{00000000-0000-0000-0000-000000000000}"/>
          </ac:picMkLst>
        </pc:picChg>
        <pc:picChg chg="mod">
          <ac:chgData name="Mistri, Somen K" userId="0be3d461-045e-4def-96db-2a497456586c" providerId="ADAL" clId="{8358BD46-218E-1D48-A230-51AA2F83A8C2}" dt="2021-01-28T23:00:05.485" v="1474" actId="1037"/>
          <ac:picMkLst>
            <pc:docMk/>
            <pc:sldMk cId="3428373333" sldId="459"/>
            <ac:picMk id="15" creationId="{00000000-0000-0000-0000-000000000000}"/>
          </ac:picMkLst>
        </pc:picChg>
        <pc:picChg chg="add mod">
          <ac:chgData name="Mistri, Somen K" userId="0be3d461-045e-4def-96db-2a497456586c" providerId="ADAL" clId="{8358BD46-218E-1D48-A230-51AA2F83A8C2}" dt="2021-01-28T23:00:51.238" v="1504" actId="1076"/>
          <ac:picMkLst>
            <pc:docMk/>
            <pc:sldMk cId="3428373333" sldId="459"/>
            <ac:picMk id="16" creationId="{662B0904-55E2-4244-A5A1-F4CC1F2F60A0}"/>
          </ac:picMkLst>
        </pc:picChg>
      </pc:sldChg>
      <pc:sldChg chg="new del">
        <pc:chgData name="Mistri, Somen K" userId="0be3d461-045e-4def-96db-2a497456586c" providerId="ADAL" clId="{8358BD46-218E-1D48-A230-51AA2F83A8C2}" dt="2021-01-28T23:19:45.003" v="1710" actId="2696"/>
        <pc:sldMkLst>
          <pc:docMk/>
          <pc:sldMk cId="3087160600" sldId="460"/>
        </pc:sldMkLst>
      </pc:sldChg>
      <pc:sldChg chg="delSp modSp add mod modNotesTx">
        <pc:chgData name="Mistri, Somen K" userId="0be3d461-045e-4def-96db-2a497456586c" providerId="ADAL" clId="{8358BD46-218E-1D48-A230-51AA2F83A8C2}" dt="2021-01-29T17:48:25.511" v="5892" actId="403"/>
        <pc:sldMkLst>
          <pc:docMk/>
          <pc:sldMk cId="2494883531" sldId="461"/>
        </pc:sldMkLst>
        <pc:spChg chg="mod">
          <ac:chgData name="Mistri, Somen K" userId="0be3d461-045e-4def-96db-2a497456586c" providerId="ADAL" clId="{8358BD46-218E-1D48-A230-51AA2F83A8C2}" dt="2021-01-28T23:18:19.816" v="1696" actId="1076"/>
          <ac:spMkLst>
            <pc:docMk/>
            <pc:sldMk cId="2494883531" sldId="461"/>
            <ac:spMk id="3" creationId="{00000000-0000-0000-0000-000000000000}"/>
          </ac:spMkLst>
        </pc:spChg>
        <pc:spChg chg="del">
          <ac:chgData name="Mistri, Somen K" userId="0be3d461-045e-4def-96db-2a497456586c" providerId="ADAL" clId="{8358BD46-218E-1D48-A230-51AA2F83A8C2}" dt="2021-01-28T23:18:09.903" v="1695" actId="478"/>
          <ac:spMkLst>
            <pc:docMk/>
            <pc:sldMk cId="2494883531" sldId="461"/>
            <ac:spMk id="5" creationId="{00000000-0000-0000-0000-000000000000}"/>
          </ac:spMkLst>
        </pc:spChg>
        <pc:spChg chg="del">
          <ac:chgData name="Mistri, Somen K" userId="0be3d461-045e-4def-96db-2a497456586c" providerId="ADAL" clId="{8358BD46-218E-1D48-A230-51AA2F83A8C2}" dt="2021-01-28T23:17:52.814" v="1694" actId="478"/>
          <ac:spMkLst>
            <pc:docMk/>
            <pc:sldMk cId="2494883531" sldId="461"/>
            <ac:spMk id="6" creationId="{00000000-0000-0000-0000-000000000000}"/>
          </ac:spMkLst>
        </pc:spChg>
        <pc:spChg chg="mod">
          <ac:chgData name="Mistri, Somen K" userId="0be3d461-045e-4def-96db-2a497456586c" providerId="ADAL" clId="{8358BD46-218E-1D48-A230-51AA2F83A8C2}" dt="2021-01-28T23:18:31.714" v="1697" actId="1076"/>
          <ac:spMkLst>
            <pc:docMk/>
            <pc:sldMk cId="2494883531" sldId="461"/>
            <ac:spMk id="7" creationId="{00000000-0000-0000-0000-000000000000}"/>
          </ac:spMkLst>
        </pc:spChg>
        <pc:spChg chg="del">
          <ac:chgData name="Mistri, Somen K" userId="0be3d461-045e-4def-96db-2a497456586c" providerId="ADAL" clId="{8358BD46-218E-1D48-A230-51AA2F83A8C2}" dt="2021-01-28T23:17:27.070" v="1692" actId="478"/>
          <ac:spMkLst>
            <pc:docMk/>
            <pc:sldMk cId="2494883531" sldId="461"/>
            <ac:spMk id="8" creationId="{00000000-0000-0000-0000-000000000000}"/>
          </ac:spMkLst>
        </pc:spChg>
        <pc:spChg chg="mod">
          <ac:chgData name="Mistri, Somen K" userId="0be3d461-045e-4def-96db-2a497456586c" providerId="ADAL" clId="{8358BD46-218E-1D48-A230-51AA2F83A8C2}" dt="2021-01-29T17:48:14.624" v="5889" actId="113"/>
          <ac:spMkLst>
            <pc:docMk/>
            <pc:sldMk cId="2494883531" sldId="461"/>
            <ac:spMk id="10" creationId="{00000000-0000-0000-0000-000000000000}"/>
          </ac:spMkLst>
        </pc:spChg>
        <pc:spChg chg="mod">
          <ac:chgData name="Mistri, Somen K" userId="0be3d461-045e-4def-96db-2a497456586c" providerId="ADAL" clId="{8358BD46-218E-1D48-A230-51AA2F83A8C2}" dt="2021-01-29T15:18:32.164" v="4490" actId="1076"/>
          <ac:spMkLst>
            <pc:docMk/>
            <pc:sldMk cId="2494883531" sldId="461"/>
            <ac:spMk id="11" creationId="{00000000-0000-0000-0000-000000000000}"/>
          </ac:spMkLst>
        </pc:spChg>
        <pc:spChg chg="del">
          <ac:chgData name="Mistri, Somen K" userId="0be3d461-045e-4def-96db-2a497456586c" providerId="ADAL" clId="{8358BD46-218E-1D48-A230-51AA2F83A8C2}" dt="2021-01-28T23:18:09.903" v="1695" actId="478"/>
          <ac:spMkLst>
            <pc:docMk/>
            <pc:sldMk cId="2494883531" sldId="461"/>
            <ac:spMk id="12" creationId="{00000000-0000-0000-0000-000000000000}"/>
          </ac:spMkLst>
        </pc:spChg>
        <pc:spChg chg="del">
          <ac:chgData name="Mistri, Somen K" userId="0be3d461-045e-4def-96db-2a497456586c" providerId="ADAL" clId="{8358BD46-218E-1D48-A230-51AA2F83A8C2}" dt="2021-01-28T23:18:35.493" v="1698" actId="478"/>
          <ac:spMkLst>
            <pc:docMk/>
            <pc:sldMk cId="2494883531" sldId="461"/>
            <ac:spMk id="14" creationId="{00000000-0000-0000-0000-000000000000}"/>
          </ac:spMkLst>
        </pc:spChg>
        <pc:spChg chg="mod">
          <ac:chgData name="Mistri, Somen K" userId="0be3d461-045e-4def-96db-2a497456586c" providerId="ADAL" clId="{8358BD46-218E-1D48-A230-51AA2F83A8C2}" dt="2021-01-28T23:17:38.837" v="1693" actId="1076"/>
          <ac:spMkLst>
            <pc:docMk/>
            <pc:sldMk cId="2494883531" sldId="461"/>
            <ac:spMk id="15" creationId="{00000000-0000-0000-0000-000000000000}"/>
          </ac:spMkLst>
        </pc:spChg>
      </pc:sldChg>
      <pc:sldChg chg="addSp delSp modSp new mod">
        <pc:chgData name="Mistri, Somen K" userId="0be3d461-045e-4def-96db-2a497456586c" providerId="ADAL" clId="{8358BD46-218E-1D48-A230-51AA2F83A8C2}" dt="2021-01-29T01:01:41.605" v="2342" actId="20577"/>
        <pc:sldMkLst>
          <pc:docMk/>
          <pc:sldMk cId="2491419168" sldId="462"/>
        </pc:sldMkLst>
        <pc:spChg chg="add mod">
          <ac:chgData name="Mistri, Somen K" userId="0be3d461-045e-4def-96db-2a497456586c" providerId="ADAL" clId="{8358BD46-218E-1D48-A230-51AA2F83A8C2}" dt="2021-01-29T00:42:41.114" v="2144" actId="403"/>
          <ac:spMkLst>
            <pc:docMk/>
            <pc:sldMk cId="2491419168" sldId="462"/>
            <ac:spMk id="4" creationId="{765E77A3-934E-F349-99F0-90C7F2598F1B}"/>
          </ac:spMkLst>
        </pc:spChg>
        <pc:spChg chg="add mod">
          <ac:chgData name="Mistri, Somen K" userId="0be3d461-045e-4def-96db-2a497456586c" providerId="ADAL" clId="{8358BD46-218E-1D48-A230-51AA2F83A8C2}" dt="2021-01-29T00:26:25.168" v="1884" actId="208"/>
          <ac:spMkLst>
            <pc:docMk/>
            <pc:sldMk cId="2491419168" sldId="462"/>
            <ac:spMk id="5" creationId="{9DF779A1-DA95-8341-AAA4-939712434C70}"/>
          </ac:spMkLst>
        </pc:spChg>
        <pc:spChg chg="add mod">
          <ac:chgData name="Mistri, Somen K" userId="0be3d461-045e-4def-96db-2a497456586c" providerId="ADAL" clId="{8358BD46-218E-1D48-A230-51AA2F83A8C2}" dt="2021-01-29T00:31:52.511" v="1957" actId="122"/>
          <ac:spMkLst>
            <pc:docMk/>
            <pc:sldMk cId="2491419168" sldId="462"/>
            <ac:spMk id="6" creationId="{6EE8E264-AC69-9A4C-94B2-42B6BE6E76ED}"/>
          </ac:spMkLst>
        </pc:spChg>
        <pc:spChg chg="add mod">
          <ac:chgData name="Mistri, Somen K" userId="0be3d461-045e-4def-96db-2a497456586c" providerId="ADAL" clId="{8358BD46-218E-1D48-A230-51AA2F83A8C2}" dt="2021-01-29T00:27:48.473" v="1905" actId="1076"/>
          <ac:spMkLst>
            <pc:docMk/>
            <pc:sldMk cId="2491419168" sldId="462"/>
            <ac:spMk id="7" creationId="{FAA447FE-03FC-5F4D-BD33-539CE330FE84}"/>
          </ac:spMkLst>
        </pc:spChg>
        <pc:spChg chg="add mod">
          <ac:chgData name="Mistri, Somen K" userId="0be3d461-045e-4def-96db-2a497456586c" providerId="ADAL" clId="{8358BD46-218E-1D48-A230-51AA2F83A8C2}" dt="2021-01-29T00:31:55.673" v="1958" actId="122"/>
          <ac:spMkLst>
            <pc:docMk/>
            <pc:sldMk cId="2491419168" sldId="462"/>
            <ac:spMk id="8" creationId="{BD86E0AF-1909-2547-A26D-2F9B7C63ED2A}"/>
          </ac:spMkLst>
        </pc:spChg>
        <pc:spChg chg="add mod">
          <ac:chgData name="Mistri, Somen K" userId="0be3d461-045e-4def-96db-2a497456586c" providerId="ADAL" clId="{8358BD46-218E-1D48-A230-51AA2F83A8C2}" dt="2021-01-29T00:29:54.411" v="1939" actId="208"/>
          <ac:spMkLst>
            <pc:docMk/>
            <pc:sldMk cId="2491419168" sldId="462"/>
            <ac:spMk id="9" creationId="{2FB2EA5C-2A6B-8444-B775-DB7A061D13A8}"/>
          </ac:spMkLst>
        </pc:spChg>
        <pc:spChg chg="add mod">
          <ac:chgData name="Mistri, Somen K" userId="0be3d461-045e-4def-96db-2a497456586c" providerId="ADAL" clId="{8358BD46-218E-1D48-A230-51AA2F83A8C2}" dt="2021-01-29T01:01:38.007" v="2340" actId="20577"/>
          <ac:spMkLst>
            <pc:docMk/>
            <pc:sldMk cId="2491419168" sldId="462"/>
            <ac:spMk id="10" creationId="{8E87DEBE-7F3B-B740-91D2-8D5EB85B77F5}"/>
          </ac:spMkLst>
        </pc:spChg>
        <pc:spChg chg="add mod">
          <ac:chgData name="Mistri, Somen K" userId="0be3d461-045e-4def-96db-2a497456586c" providerId="ADAL" clId="{8358BD46-218E-1D48-A230-51AA2F83A8C2}" dt="2021-01-29T00:33:08.398" v="1972" actId="1076"/>
          <ac:spMkLst>
            <pc:docMk/>
            <pc:sldMk cId="2491419168" sldId="462"/>
            <ac:spMk id="11" creationId="{A9A56912-7EF6-3F48-919F-54E5A6A22104}"/>
          </ac:spMkLst>
        </pc:spChg>
        <pc:spChg chg="add mod">
          <ac:chgData name="Mistri, Somen K" userId="0be3d461-045e-4def-96db-2a497456586c" providerId="ADAL" clId="{8358BD46-218E-1D48-A230-51AA2F83A8C2}" dt="2021-01-29T01:01:41.605" v="2342" actId="20577"/>
          <ac:spMkLst>
            <pc:docMk/>
            <pc:sldMk cId="2491419168" sldId="462"/>
            <ac:spMk id="12" creationId="{7902C2B2-EC33-7E47-8E78-B641FCF07E98}"/>
          </ac:spMkLst>
        </pc:spChg>
        <pc:spChg chg="add mod">
          <ac:chgData name="Mistri, Somen K" userId="0be3d461-045e-4def-96db-2a497456586c" providerId="ADAL" clId="{8358BD46-218E-1D48-A230-51AA2F83A8C2}" dt="2021-01-29T00:36:07.243" v="1999" actId="208"/>
          <ac:spMkLst>
            <pc:docMk/>
            <pc:sldMk cId="2491419168" sldId="462"/>
            <ac:spMk id="13" creationId="{32394CDD-BE37-2A46-950E-E5ED5B501436}"/>
          </ac:spMkLst>
        </pc:spChg>
        <pc:spChg chg="add mod">
          <ac:chgData name="Mistri, Somen K" userId="0be3d461-045e-4def-96db-2a497456586c" providerId="ADAL" clId="{8358BD46-218E-1D48-A230-51AA2F83A8C2}" dt="2021-01-29T00:36:19.402" v="2002" actId="207"/>
          <ac:spMkLst>
            <pc:docMk/>
            <pc:sldMk cId="2491419168" sldId="462"/>
            <ac:spMk id="14" creationId="{F3CA7892-67B3-8247-AE81-9976BD0CC9AE}"/>
          </ac:spMkLst>
        </pc:spChg>
        <pc:spChg chg="add mod">
          <ac:chgData name="Mistri, Somen K" userId="0be3d461-045e-4def-96db-2a497456586c" providerId="ADAL" clId="{8358BD46-218E-1D48-A230-51AA2F83A8C2}" dt="2021-01-29T00:36:30.519" v="2003" actId="207"/>
          <ac:spMkLst>
            <pc:docMk/>
            <pc:sldMk cId="2491419168" sldId="462"/>
            <ac:spMk id="15" creationId="{9CAE6D48-3631-0345-AEAC-6DEE7AF34D33}"/>
          </ac:spMkLst>
        </pc:spChg>
        <pc:spChg chg="add mod">
          <ac:chgData name="Mistri, Somen K" userId="0be3d461-045e-4def-96db-2a497456586c" providerId="ADAL" clId="{8358BD46-218E-1D48-A230-51AA2F83A8C2}" dt="2021-01-29T00:36:58.879" v="2023" actId="20577"/>
          <ac:spMkLst>
            <pc:docMk/>
            <pc:sldMk cId="2491419168" sldId="462"/>
            <ac:spMk id="16" creationId="{248FAEA7-D737-0A4E-BB96-C96657F2C10D}"/>
          </ac:spMkLst>
        </pc:spChg>
        <pc:spChg chg="add mod">
          <ac:chgData name="Mistri, Somen K" userId="0be3d461-045e-4def-96db-2a497456586c" providerId="ADAL" clId="{8358BD46-218E-1D48-A230-51AA2F83A8C2}" dt="2021-01-29T00:38:01.012" v="2068" actId="113"/>
          <ac:spMkLst>
            <pc:docMk/>
            <pc:sldMk cId="2491419168" sldId="462"/>
            <ac:spMk id="17" creationId="{F135E8A7-AB33-D444-A674-C776869ED439}"/>
          </ac:spMkLst>
        </pc:spChg>
        <pc:spChg chg="add mod">
          <ac:chgData name="Mistri, Somen K" userId="0be3d461-045e-4def-96db-2a497456586c" providerId="ADAL" clId="{8358BD46-218E-1D48-A230-51AA2F83A8C2}" dt="2021-01-29T00:38:20.259" v="2076" actId="20577"/>
          <ac:spMkLst>
            <pc:docMk/>
            <pc:sldMk cId="2491419168" sldId="462"/>
            <ac:spMk id="18" creationId="{849AFF8B-3A7A-4644-B64E-65DC91106B09}"/>
          </ac:spMkLst>
        </pc:spChg>
        <pc:spChg chg="add mod">
          <ac:chgData name="Mistri, Somen K" userId="0be3d461-045e-4def-96db-2a497456586c" providerId="ADAL" clId="{8358BD46-218E-1D48-A230-51AA2F83A8C2}" dt="2021-01-29T00:41:00.497" v="2108" actId="208"/>
          <ac:spMkLst>
            <pc:docMk/>
            <pc:sldMk cId="2491419168" sldId="462"/>
            <ac:spMk id="19" creationId="{C2537E3A-A4F9-2E47-9236-B3F22AD994D2}"/>
          </ac:spMkLst>
        </pc:spChg>
        <pc:spChg chg="add mod">
          <ac:chgData name="Mistri, Somen K" userId="0be3d461-045e-4def-96db-2a497456586c" providerId="ADAL" clId="{8358BD46-218E-1D48-A230-51AA2F83A8C2}" dt="2021-01-29T00:40:52.062" v="2107" actId="207"/>
          <ac:spMkLst>
            <pc:docMk/>
            <pc:sldMk cId="2491419168" sldId="462"/>
            <ac:spMk id="20" creationId="{4D66244D-C0F7-6747-B3F5-A61168CAC27D}"/>
          </ac:spMkLst>
        </pc:spChg>
        <pc:spChg chg="add del mod">
          <ac:chgData name="Mistri, Somen K" userId="0be3d461-045e-4def-96db-2a497456586c" providerId="ADAL" clId="{8358BD46-218E-1D48-A230-51AA2F83A8C2}" dt="2021-01-29T00:41:24.661" v="2118"/>
          <ac:spMkLst>
            <pc:docMk/>
            <pc:sldMk cId="2491419168" sldId="462"/>
            <ac:spMk id="21" creationId="{B84A94BA-2E5B-4545-A20A-1E94C9A55AB8}"/>
          </ac:spMkLst>
        </pc:spChg>
        <pc:spChg chg="add del mod">
          <ac:chgData name="Mistri, Somen K" userId="0be3d461-045e-4def-96db-2a497456586c" providerId="ADAL" clId="{8358BD46-218E-1D48-A230-51AA2F83A8C2}" dt="2021-01-29T00:41:24.661" v="2118"/>
          <ac:spMkLst>
            <pc:docMk/>
            <pc:sldMk cId="2491419168" sldId="462"/>
            <ac:spMk id="22" creationId="{B8FFCAD0-01EA-9849-9ABA-9531436A887F}"/>
          </ac:spMkLst>
        </pc:spChg>
        <pc:spChg chg="add mod">
          <ac:chgData name="Mistri, Somen K" userId="0be3d461-045e-4def-96db-2a497456586c" providerId="ADAL" clId="{8358BD46-218E-1D48-A230-51AA2F83A8C2}" dt="2021-01-29T00:41:44.287" v="2120" actId="1076"/>
          <ac:spMkLst>
            <pc:docMk/>
            <pc:sldMk cId="2491419168" sldId="462"/>
            <ac:spMk id="23" creationId="{E2ACAA07-713C-9948-9EE3-8D7F12F955A7}"/>
          </ac:spMkLst>
        </pc:spChg>
        <pc:spChg chg="add mod">
          <ac:chgData name="Mistri, Somen K" userId="0be3d461-045e-4def-96db-2a497456586c" providerId="ADAL" clId="{8358BD46-218E-1D48-A230-51AA2F83A8C2}" dt="2021-01-29T00:42:32.763" v="2142" actId="1076"/>
          <ac:spMkLst>
            <pc:docMk/>
            <pc:sldMk cId="2491419168" sldId="462"/>
            <ac:spMk id="24" creationId="{8F78FE49-8D23-9843-B4FD-556BAFFF1DB7}"/>
          </ac:spMkLst>
        </pc:spChg>
        <pc:picChg chg="add mod">
          <ac:chgData name="Mistri, Somen K" userId="0be3d461-045e-4def-96db-2a497456586c" providerId="ADAL" clId="{8358BD46-218E-1D48-A230-51AA2F83A8C2}" dt="2021-01-29T00:41:23.898" v="2117" actId="1076"/>
          <ac:picMkLst>
            <pc:docMk/>
            <pc:sldMk cId="2491419168" sldId="462"/>
            <ac:picMk id="2" creationId="{3A0DF3CF-82C4-5141-8196-31BFA8136637}"/>
          </ac:picMkLst>
        </pc:picChg>
        <pc:picChg chg="add mod">
          <ac:chgData name="Mistri, Somen K" userId="0be3d461-045e-4def-96db-2a497456586c" providerId="ADAL" clId="{8358BD46-218E-1D48-A230-51AA2F83A8C2}" dt="2021-01-29T00:19:57.183" v="1718" actId="1076"/>
          <ac:picMkLst>
            <pc:docMk/>
            <pc:sldMk cId="2491419168" sldId="462"/>
            <ac:picMk id="3" creationId="{538AD28E-2224-D441-B6AE-A2D757864397}"/>
          </ac:picMkLst>
        </pc:picChg>
      </pc:sldChg>
      <pc:sldChg chg="addSp delSp modSp new del mod">
        <pc:chgData name="Mistri, Somen K" userId="0be3d461-045e-4def-96db-2a497456586c" providerId="ADAL" clId="{8358BD46-218E-1D48-A230-51AA2F83A8C2}" dt="2021-01-29T01:01:15.794" v="2338" actId="2696"/>
        <pc:sldMkLst>
          <pc:docMk/>
          <pc:sldMk cId="1825264712" sldId="463"/>
        </pc:sldMkLst>
        <pc:spChg chg="mod">
          <ac:chgData name="Mistri, Somen K" userId="0be3d461-045e-4def-96db-2a497456586c" providerId="ADAL" clId="{8358BD46-218E-1D48-A230-51AA2F83A8C2}" dt="2021-01-29T00:46:01.585" v="2146"/>
          <ac:spMkLst>
            <pc:docMk/>
            <pc:sldMk cId="1825264712" sldId="463"/>
            <ac:spMk id="4" creationId="{C52DEED3-B65F-B94F-A6E8-67C0A3A87A63}"/>
          </ac:spMkLst>
        </pc:spChg>
        <pc:spChg chg="mod">
          <ac:chgData name="Mistri, Somen K" userId="0be3d461-045e-4def-96db-2a497456586c" providerId="ADAL" clId="{8358BD46-218E-1D48-A230-51AA2F83A8C2}" dt="2021-01-29T00:46:01.585" v="2146"/>
          <ac:spMkLst>
            <pc:docMk/>
            <pc:sldMk cId="1825264712" sldId="463"/>
            <ac:spMk id="5" creationId="{03595F22-5FA5-B74B-A117-D6180001EFFC}"/>
          </ac:spMkLst>
        </pc:spChg>
        <pc:spChg chg="mod">
          <ac:chgData name="Mistri, Somen K" userId="0be3d461-045e-4def-96db-2a497456586c" providerId="ADAL" clId="{8358BD46-218E-1D48-A230-51AA2F83A8C2}" dt="2021-01-29T00:46:01.585" v="2146"/>
          <ac:spMkLst>
            <pc:docMk/>
            <pc:sldMk cId="1825264712" sldId="463"/>
            <ac:spMk id="6" creationId="{24F51D6E-06CC-2943-9765-D990633B641B}"/>
          </ac:spMkLst>
        </pc:spChg>
        <pc:spChg chg="mod">
          <ac:chgData name="Mistri, Somen K" userId="0be3d461-045e-4def-96db-2a497456586c" providerId="ADAL" clId="{8358BD46-218E-1D48-A230-51AA2F83A8C2}" dt="2021-01-29T00:46:01.585" v="2146"/>
          <ac:spMkLst>
            <pc:docMk/>
            <pc:sldMk cId="1825264712" sldId="463"/>
            <ac:spMk id="7" creationId="{283B2BC0-D352-7046-87C6-7DC39F0F5E3F}"/>
          </ac:spMkLst>
        </pc:spChg>
        <pc:spChg chg="mod">
          <ac:chgData name="Mistri, Somen K" userId="0be3d461-045e-4def-96db-2a497456586c" providerId="ADAL" clId="{8358BD46-218E-1D48-A230-51AA2F83A8C2}" dt="2021-01-29T00:46:01.585" v="2146"/>
          <ac:spMkLst>
            <pc:docMk/>
            <pc:sldMk cId="1825264712" sldId="463"/>
            <ac:spMk id="8" creationId="{6B19F4B5-1502-FE4F-A875-76C8DD1EE1BC}"/>
          </ac:spMkLst>
        </pc:spChg>
        <pc:spChg chg="mod">
          <ac:chgData name="Mistri, Somen K" userId="0be3d461-045e-4def-96db-2a497456586c" providerId="ADAL" clId="{8358BD46-218E-1D48-A230-51AA2F83A8C2}" dt="2021-01-29T00:46:01.585" v="2146"/>
          <ac:spMkLst>
            <pc:docMk/>
            <pc:sldMk cId="1825264712" sldId="463"/>
            <ac:spMk id="9" creationId="{AA9160C9-8392-1444-BEAD-4BC722BBDF4B}"/>
          </ac:spMkLst>
        </pc:spChg>
        <pc:spChg chg="mod">
          <ac:chgData name="Mistri, Somen K" userId="0be3d461-045e-4def-96db-2a497456586c" providerId="ADAL" clId="{8358BD46-218E-1D48-A230-51AA2F83A8C2}" dt="2021-01-29T00:46:01.585" v="2146"/>
          <ac:spMkLst>
            <pc:docMk/>
            <pc:sldMk cId="1825264712" sldId="463"/>
            <ac:spMk id="13" creationId="{13E3D570-AD04-2F46-9BF2-5732EDA4D317}"/>
          </ac:spMkLst>
        </pc:spChg>
        <pc:spChg chg="mod">
          <ac:chgData name="Mistri, Somen K" userId="0be3d461-045e-4def-96db-2a497456586c" providerId="ADAL" clId="{8358BD46-218E-1D48-A230-51AA2F83A8C2}" dt="2021-01-29T00:46:01.585" v="2146"/>
          <ac:spMkLst>
            <pc:docMk/>
            <pc:sldMk cId="1825264712" sldId="463"/>
            <ac:spMk id="14" creationId="{ECBAB55A-1008-E64B-9B8B-61C2F28051D1}"/>
          </ac:spMkLst>
        </pc:spChg>
        <pc:spChg chg="mod">
          <ac:chgData name="Mistri, Somen K" userId="0be3d461-045e-4def-96db-2a497456586c" providerId="ADAL" clId="{8358BD46-218E-1D48-A230-51AA2F83A8C2}" dt="2021-01-29T00:46:01.585" v="2146"/>
          <ac:spMkLst>
            <pc:docMk/>
            <pc:sldMk cId="1825264712" sldId="463"/>
            <ac:spMk id="15" creationId="{FC6AAA5C-E6CF-B34D-BCF4-4071F86D7277}"/>
          </ac:spMkLst>
        </pc:spChg>
        <pc:spChg chg="mod">
          <ac:chgData name="Mistri, Somen K" userId="0be3d461-045e-4def-96db-2a497456586c" providerId="ADAL" clId="{8358BD46-218E-1D48-A230-51AA2F83A8C2}" dt="2021-01-29T00:46:01.585" v="2146"/>
          <ac:spMkLst>
            <pc:docMk/>
            <pc:sldMk cId="1825264712" sldId="463"/>
            <ac:spMk id="16" creationId="{89E6531F-045D-1A40-8B85-E42704B76896}"/>
          </ac:spMkLst>
        </pc:spChg>
        <pc:spChg chg="mod">
          <ac:chgData name="Mistri, Somen K" userId="0be3d461-045e-4def-96db-2a497456586c" providerId="ADAL" clId="{8358BD46-218E-1D48-A230-51AA2F83A8C2}" dt="2021-01-29T00:46:01.585" v="2146"/>
          <ac:spMkLst>
            <pc:docMk/>
            <pc:sldMk cId="1825264712" sldId="463"/>
            <ac:spMk id="17" creationId="{252CFB73-7AFA-8F48-94C8-2B5E59C03A03}"/>
          </ac:spMkLst>
        </pc:spChg>
        <pc:grpChg chg="add del mod">
          <ac:chgData name="Mistri, Somen K" userId="0be3d461-045e-4def-96db-2a497456586c" providerId="ADAL" clId="{8358BD46-218E-1D48-A230-51AA2F83A8C2}" dt="2021-01-29T00:46:27.684" v="2147"/>
          <ac:grpSpMkLst>
            <pc:docMk/>
            <pc:sldMk cId="1825264712" sldId="463"/>
            <ac:grpSpMk id="2" creationId="{2D006460-802C-0849-B6AF-DD9EFAD1820C}"/>
          </ac:grpSpMkLst>
        </pc:grpChg>
        <pc:picChg chg="mod">
          <ac:chgData name="Mistri, Somen K" userId="0be3d461-045e-4def-96db-2a497456586c" providerId="ADAL" clId="{8358BD46-218E-1D48-A230-51AA2F83A8C2}" dt="2021-01-29T00:46:01.585" v="2146"/>
          <ac:picMkLst>
            <pc:docMk/>
            <pc:sldMk cId="1825264712" sldId="463"/>
            <ac:picMk id="3" creationId="{B89C840F-1E05-2646-A975-9102CB6E7C00}"/>
          </ac:picMkLst>
        </pc:picChg>
        <pc:picChg chg="add mod modCrop">
          <ac:chgData name="Mistri, Somen K" userId="0be3d461-045e-4def-96db-2a497456586c" providerId="ADAL" clId="{8358BD46-218E-1D48-A230-51AA2F83A8C2}" dt="2021-01-29T00:55:18.076" v="2182" actId="14100"/>
          <ac:picMkLst>
            <pc:docMk/>
            <pc:sldMk cId="1825264712" sldId="463"/>
            <ac:picMk id="18" creationId="{E0F06176-374D-1D48-8E13-BB9F9D110876}"/>
          </ac:picMkLst>
        </pc:picChg>
        <pc:picChg chg="add mod modCrop">
          <ac:chgData name="Mistri, Somen K" userId="0be3d461-045e-4def-96db-2a497456586c" providerId="ADAL" clId="{8358BD46-218E-1D48-A230-51AA2F83A8C2}" dt="2021-01-29T00:55:29.045" v="2184" actId="14100"/>
          <ac:picMkLst>
            <pc:docMk/>
            <pc:sldMk cId="1825264712" sldId="463"/>
            <ac:picMk id="19" creationId="{B2FB64DF-AF72-FE4B-8BEF-DF86D17C0156}"/>
          </ac:picMkLst>
        </pc:picChg>
        <pc:cxnChg chg="mod">
          <ac:chgData name="Mistri, Somen K" userId="0be3d461-045e-4def-96db-2a497456586c" providerId="ADAL" clId="{8358BD46-218E-1D48-A230-51AA2F83A8C2}" dt="2021-01-29T00:46:01.585" v="2146"/>
          <ac:cxnSpMkLst>
            <pc:docMk/>
            <pc:sldMk cId="1825264712" sldId="463"/>
            <ac:cxnSpMk id="10" creationId="{949BD88E-2F74-E24F-81FA-3E18DCE760F1}"/>
          </ac:cxnSpMkLst>
        </pc:cxnChg>
        <pc:cxnChg chg="mod">
          <ac:chgData name="Mistri, Somen K" userId="0be3d461-045e-4def-96db-2a497456586c" providerId="ADAL" clId="{8358BD46-218E-1D48-A230-51AA2F83A8C2}" dt="2021-01-29T00:46:01.585" v="2146"/>
          <ac:cxnSpMkLst>
            <pc:docMk/>
            <pc:sldMk cId="1825264712" sldId="463"/>
            <ac:cxnSpMk id="11" creationId="{C15C01FC-74BF-514D-9386-0C6B60A88A03}"/>
          </ac:cxnSpMkLst>
        </pc:cxnChg>
        <pc:cxnChg chg="mod">
          <ac:chgData name="Mistri, Somen K" userId="0be3d461-045e-4def-96db-2a497456586c" providerId="ADAL" clId="{8358BD46-218E-1D48-A230-51AA2F83A8C2}" dt="2021-01-29T00:46:01.585" v="2146"/>
          <ac:cxnSpMkLst>
            <pc:docMk/>
            <pc:sldMk cId="1825264712" sldId="463"/>
            <ac:cxnSpMk id="12" creationId="{A19203C6-7E50-674C-80E8-57A7C56F8F4A}"/>
          </ac:cxnSpMkLst>
        </pc:cxnChg>
      </pc:sldChg>
      <pc:sldChg chg="addSp delSp modSp add mod">
        <pc:chgData name="Mistri, Somen K" userId="0be3d461-045e-4def-96db-2a497456586c" providerId="ADAL" clId="{8358BD46-218E-1D48-A230-51AA2F83A8C2}" dt="2021-01-29T17:50:49.332" v="5903" actId="1037"/>
        <pc:sldMkLst>
          <pc:docMk/>
          <pc:sldMk cId="928532928" sldId="464"/>
        </pc:sldMkLst>
        <pc:spChg chg="add mod">
          <ac:chgData name="Mistri, Somen K" userId="0be3d461-045e-4def-96db-2a497456586c" providerId="ADAL" clId="{8358BD46-218E-1D48-A230-51AA2F83A8C2}" dt="2021-01-29T01:11:36.170" v="2524" actId="14100"/>
          <ac:spMkLst>
            <pc:docMk/>
            <pc:sldMk cId="928532928" sldId="464"/>
            <ac:spMk id="2" creationId="{2E4297AB-63BD-6E42-A342-3D29BC424505}"/>
          </ac:spMkLst>
        </pc:spChg>
        <pc:spChg chg="del mod">
          <ac:chgData name="Mistri, Somen K" userId="0be3d461-045e-4def-96db-2a497456586c" providerId="ADAL" clId="{8358BD46-218E-1D48-A230-51AA2F83A8C2}" dt="2021-01-29T00:53:01.666" v="2171" actId="478"/>
          <ac:spMkLst>
            <pc:docMk/>
            <pc:sldMk cId="928532928" sldId="464"/>
            <ac:spMk id="3" creationId="{F11B4461-C404-D943-A264-4D8F2EA9C22B}"/>
          </ac:spMkLst>
        </pc:spChg>
        <pc:spChg chg="mod">
          <ac:chgData name="Mistri, Somen K" userId="0be3d461-045e-4def-96db-2a497456586c" providerId="ADAL" clId="{8358BD46-218E-1D48-A230-51AA2F83A8C2}" dt="2021-01-29T00:56:17.185" v="2205" actId="1076"/>
          <ac:spMkLst>
            <pc:docMk/>
            <pc:sldMk cId="928532928" sldId="464"/>
            <ac:spMk id="6" creationId="{AD503D6C-BAA8-6D4A-A3DF-94321C76BB9A}"/>
          </ac:spMkLst>
        </pc:spChg>
        <pc:spChg chg="mod">
          <ac:chgData name="Mistri, Somen K" userId="0be3d461-045e-4def-96db-2a497456586c" providerId="ADAL" clId="{8358BD46-218E-1D48-A230-51AA2F83A8C2}" dt="2021-01-29T17:50:49.332" v="5903" actId="1037"/>
          <ac:spMkLst>
            <pc:docMk/>
            <pc:sldMk cId="928532928" sldId="464"/>
            <ac:spMk id="7" creationId="{0D004F72-7BEE-9F4A-92AC-6CE18F9D6523}"/>
          </ac:spMkLst>
        </pc:spChg>
        <pc:spChg chg="add mod">
          <ac:chgData name="Mistri, Somen K" userId="0be3d461-045e-4def-96db-2a497456586c" providerId="ADAL" clId="{8358BD46-218E-1D48-A230-51AA2F83A8C2}" dt="2021-01-29T00:56:08.221" v="2203" actId="1076"/>
          <ac:spMkLst>
            <pc:docMk/>
            <pc:sldMk cId="928532928" sldId="464"/>
            <ac:spMk id="10" creationId="{CAA7EC77-FDDC-C041-BEB0-0B2AA8DE6914}"/>
          </ac:spMkLst>
        </pc:spChg>
        <pc:spChg chg="add mod">
          <ac:chgData name="Mistri, Somen K" userId="0be3d461-045e-4def-96db-2a497456586c" providerId="ADAL" clId="{8358BD46-218E-1D48-A230-51AA2F83A8C2}" dt="2021-01-29T00:56:56.321" v="2252" actId="1076"/>
          <ac:spMkLst>
            <pc:docMk/>
            <pc:sldMk cId="928532928" sldId="464"/>
            <ac:spMk id="13" creationId="{3457271D-E4BD-BD4D-9E21-7A03F8C88B45}"/>
          </ac:spMkLst>
        </pc:spChg>
        <pc:spChg chg="add mod">
          <ac:chgData name="Mistri, Somen K" userId="0be3d461-045e-4def-96db-2a497456586c" providerId="ADAL" clId="{8358BD46-218E-1D48-A230-51AA2F83A8C2}" dt="2021-01-29T03:47:21.909" v="2732" actId="164"/>
          <ac:spMkLst>
            <pc:docMk/>
            <pc:sldMk cId="928532928" sldId="464"/>
            <ac:spMk id="14" creationId="{5DEDECDE-A43E-6946-AFAF-359CE84F39C1}"/>
          </ac:spMkLst>
        </pc:spChg>
        <pc:spChg chg="add mod">
          <ac:chgData name="Mistri, Somen K" userId="0be3d461-045e-4def-96db-2a497456586c" providerId="ADAL" clId="{8358BD46-218E-1D48-A230-51AA2F83A8C2}" dt="2021-01-29T03:47:21.909" v="2732" actId="164"/>
          <ac:spMkLst>
            <pc:docMk/>
            <pc:sldMk cId="928532928" sldId="464"/>
            <ac:spMk id="15" creationId="{ED142D85-CB26-144B-81DC-F7E9695C181D}"/>
          </ac:spMkLst>
        </pc:spChg>
        <pc:spChg chg="add mod">
          <ac:chgData name="Mistri, Somen K" userId="0be3d461-045e-4def-96db-2a497456586c" providerId="ADAL" clId="{8358BD46-218E-1D48-A230-51AA2F83A8C2}" dt="2021-01-29T03:47:21.909" v="2732" actId="164"/>
          <ac:spMkLst>
            <pc:docMk/>
            <pc:sldMk cId="928532928" sldId="464"/>
            <ac:spMk id="16" creationId="{D78BEC69-FEE9-3344-A63E-5372DF9548CF}"/>
          </ac:spMkLst>
        </pc:spChg>
        <pc:spChg chg="add mod">
          <ac:chgData name="Mistri, Somen K" userId="0be3d461-045e-4def-96db-2a497456586c" providerId="ADAL" clId="{8358BD46-218E-1D48-A230-51AA2F83A8C2}" dt="2021-01-29T03:47:21.909" v="2732" actId="164"/>
          <ac:spMkLst>
            <pc:docMk/>
            <pc:sldMk cId="928532928" sldId="464"/>
            <ac:spMk id="17" creationId="{08EBB993-6BFF-9744-BDAE-BEB00D67851E}"/>
          </ac:spMkLst>
        </pc:spChg>
        <pc:spChg chg="add mod">
          <ac:chgData name="Mistri, Somen K" userId="0be3d461-045e-4def-96db-2a497456586c" providerId="ADAL" clId="{8358BD46-218E-1D48-A230-51AA2F83A8C2}" dt="2021-01-29T03:47:21.909" v="2732" actId="164"/>
          <ac:spMkLst>
            <pc:docMk/>
            <pc:sldMk cId="928532928" sldId="464"/>
            <ac:spMk id="18" creationId="{35CAC7B2-D04B-5A4E-B494-00C659E9AE13}"/>
          </ac:spMkLst>
        </pc:spChg>
        <pc:spChg chg="add mod">
          <ac:chgData name="Mistri, Somen K" userId="0be3d461-045e-4def-96db-2a497456586c" providerId="ADAL" clId="{8358BD46-218E-1D48-A230-51AA2F83A8C2}" dt="2021-01-29T03:47:21.909" v="2732" actId="164"/>
          <ac:spMkLst>
            <pc:docMk/>
            <pc:sldMk cId="928532928" sldId="464"/>
            <ac:spMk id="19" creationId="{4DDF4596-502A-C640-A526-DF140B420F03}"/>
          </ac:spMkLst>
        </pc:spChg>
        <pc:grpChg chg="add mod">
          <ac:chgData name="Mistri, Somen K" userId="0be3d461-045e-4def-96db-2a497456586c" providerId="ADAL" clId="{8358BD46-218E-1D48-A230-51AA2F83A8C2}" dt="2021-01-29T03:47:21.909" v="2732" actId="164"/>
          <ac:grpSpMkLst>
            <pc:docMk/>
            <pc:sldMk cId="928532928" sldId="464"/>
            <ac:grpSpMk id="20" creationId="{60D54D27-B4AF-8043-A290-42EC6E12E22B}"/>
          </ac:grpSpMkLst>
        </pc:grpChg>
        <pc:picChg chg="del mod">
          <ac:chgData name="Mistri, Somen K" userId="0be3d461-045e-4def-96db-2a497456586c" providerId="ADAL" clId="{8358BD46-218E-1D48-A230-51AA2F83A8C2}" dt="2021-01-29T00:52:55.108" v="2169" actId="478"/>
          <ac:picMkLst>
            <pc:docMk/>
            <pc:sldMk cId="928532928" sldId="464"/>
            <ac:picMk id="4" creationId="{81DA6FAB-B7A0-0D47-9113-1C1ED53ECEBF}"/>
          </ac:picMkLst>
        </pc:picChg>
        <pc:picChg chg="mod">
          <ac:chgData name="Mistri, Somen K" userId="0be3d461-045e-4def-96db-2a497456586c" providerId="ADAL" clId="{8358BD46-218E-1D48-A230-51AA2F83A8C2}" dt="2021-01-29T00:53:52.836" v="2173" actId="1076"/>
          <ac:picMkLst>
            <pc:docMk/>
            <pc:sldMk cId="928532928" sldId="464"/>
            <ac:picMk id="5" creationId="{1277FB0E-17EB-514A-AF9D-63B8E82AC496}"/>
          </ac:picMkLst>
        </pc:picChg>
        <pc:picChg chg="add del mod">
          <ac:chgData name="Mistri, Somen K" userId="0be3d461-045e-4def-96db-2a497456586c" providerId="ADAL" clId="{8358BD46-218E-1D48-A230-51AA2F83A8C2}" dt="2021-01-29T00:52:21.825" v="2164" actId="478"/>
          <ac:picMkLst>
            <pc:docMk/>
            <pc:sldMk cId="928532928" sldId="464"/>
            <ac:picMk id="8" creationId="{9F3965EE-927F-9940-9852-6C915E349D4C}"/>
          </ac:picMkLst>
        </pc:picChg>
        <pc:picChg chg="add mod">
          <ac:chgData name="Mistri, Somen K" userId="0be3d461-045e-4def-96db-2a497456586c" providerId="ADAL" clId="{8358BD46-218E-1D48-A230-51AA2F83A8C2}" dt="2021-01-29T03:47:21.909" v="2732" actId="164"/>
          <ac:picMkLst>
            <pc:docMk/>
            <pc:sldMk cId="928532928" sldId="464"/>
            <ac:picMk id="9" creationId="{71A881C6-E3B5-DA46-B4E6-0A252E66AEC8}"/>
          </ac:picMkLst>
        </pc:picChg>
        <pc:picChg chg="add mod">
          <ac:chgData name="Mistri, Somen K" userId="0be3d461-045e-4def-96db-2a497456586c" providerId="ADAL" clId="{8358BD46-218E-1D48-A230-51AA2F83A8C2}" dt="2021-01-29T00:56:22.031" v="2206" actId="1076"/>
          <ac:picMkLst>
            <pc:docMk/>
            <pc:sldMk cId="928532928" sldId="464"/>
            <ac:picMk id="11" creationId="{67765D01-A9B5-1B4C-9547-92240E5CEC85}"/>
          </ac:picMkLst>
        </pc:picChg>
        <pc:picChg chg="add mod">
          <ac:chgData name="Mistri, Somen K" userId="0be3d461-045e-4def-96db-2a497456586c" providerId="ADAL" clId="{8358BD46-218E-1D48-A230-51AA2F83A8C2}" dt="2021-01-29T00:56:22.031" v="2206" actId="1076"/>
          <ac:picMkLst>
            <pc:docMk/>
            <pc:sldMk cId="928532928" sldId="464"/>
            <ac:picMk id="12" creationId="{AD68EF41-FAE0-DB4C-B916-325E285287CD}"/>
          </ac:picMkLst>
        </pc:picChg>
      </pc:sldChg>
      <pc:sldChg chg="addSp modSp new mod">
        <pc:chgData name="Mistri, Somen K" userId="0be3d461-045e-4def-96db-2a497456586c" providerId="ADAL" clId="{8358BD46-218E-1D48-A230-51AA2F83A8C2}" dt="2021-01-29T04:28:22.219" v="2812" actId="14100"/>
        <pc:sldMkLst>
          <pc:docMk/>
          <pc:sldMk cId="2666289496" sldId="465"/>
        </pc:sldMkLst>
        <pc:spChg chg="add mod">
          <ac:chgData name="Mistri, Somen K" userId="0be3d461-045e-4def-96db-2a497456586c" providerId="ADAL" clId="{8358BD46-218E-1D48-A230-51AA2F83A8C2}" dt="2021-01-29T04:28:04.154" v="2811" actId="403"/>
          <ac:spMkLst>
            <pc:docMk/>
            <pc:sldMk cId="2666289496" sldId="465"/>
            <ac:spMk id="5" creationId="{8FC0383B-FE80-934F-A7BA-40B4B47B110D}"/>
          </ac:spMkLst>
        </pc:spChg>
        <pc:spChg chg="add mod">
          <ac:chgData name="Mistri, Somen K" userId="0be3d461-045e-4def-96db-2a497456586c" providerId="ADAL" clId="{8358BD46-218E-1D48-A230-51AA2F83A8C2}" dt="2021-01-29T03:47:53.882" v="2756" actId="1038"/>
          <ac:spMkLst>
            <pc:docMk/>
            <pc:sldMk cId="2666289496" sldId="465"/>
            <ac:spMk id="6" creationId="{3165187F-3A66-D940-8200-AC902BA809FE}"/>
          </ac:spMkLst>
        </pc:spChg>
        <pc:spChg chg="add mod">
          <ac:chgData name="Mistri, Somen K" userId="0be3d461-045e-4def-96db-2a497456586c" providerId="ADAL" clId="{8358BD46-218E-1D48-A230-51AA2F83A8C2}" dt="2021-01-29T03:47:53.882" v="2756" actId="1038"/>
          <ac:spMkLst>
            <pc:docMk/>
            <pc:sldMk cId="2666289496" sldId="465"/>
            <ac:spMk id="7" creationId="{A54C5DA6-495E-7548-A781-1F8C120B4405}"/>
          </ac:spMkLst>
        </pc:spChg>
        <pc:spChg chg="add mod">
          <ac:chgData name="Mistri, Somen K" userId="0be3d461-045e-4def-96db-2a497456586c" providerId="ADAL" clId="{8358BD46-218E-1D48-A230-51AA2F83A8C2}" dt="2021-01-29T03:48:20.859" v="2761" actId="1076"/>
          <ac:spMkLst>
            <pc:docMk/>
            <pc:sldMk cId="2666289496" sldId="465"/>
            <ac:spMk id="8" creationId="{DCDF1BA7-3F3E-674B-B887-7FFE590DED9D}"/>
          </ac:spMkLst>
        </pc:spChg>
        <pc:spChg chg="add mod">
          <ac:chgData name="Mistri, Somen K" userId="0be3d461-045e-4def-96db-2a497456586c" providerId="ADAL" clId="{8358BD46-218E-1D48-A230-51AA2F83A8C2}" dt="2021-01-29T03:48:17.916" v="2760" actId="1076"/>
          <ac:spMkLst>
            <pc:docMk/>
            <pc:sldMk cId="2666289496" sldId="465"/>
            <ac:spMk id="9" creationId="{E2F775C6-C137-D04E-9459-8B8E3E43FD52}"/>
          </ac:spMkLst>
        </pc:spChg>
        <pc:spChg chg="add mod">
          <ac:chgData name="Mistri, Somen K" userId="0be3d461-045e-4def-96db-2a497456586c" providerId="ADAL" clId="{8358BD46-218E-1D48-A230-51AA2F83A8C2}" dt="2021-01-29T04:28:22.219" v="2812" actId="14100"/>
          <ac:spMkLst>
            <pc:docMk/>
            <pc:sldMk cId="2666289496" sldId="465"/>
            <ac:spMk id="10" creationId="{53BA248E-9ACA-BB4B-A05D-ACD2E5DE6957}"/>
          </ac:spMkLst>
        </pc:spChg>
        <pc:spChg chg="add mod">
          <ac:chgData name="Mistri, Somen K" userId="0be3d461-045e-4def-96db-2a497456586c" providerId="ADAL" clId="{8358BD46-218E-1D48-A230-51AA2F83A8C2}" dt="2021-01-29T03:49:11.249" v="2786" actId="1038"/>
          <ac:spMkLst>
            <pc:docMk/>
            <pc:sldMk cId="2666289496" sldId="465"/>
            <ac:spMk id="11" creationId="{43F4BED5-773E-954A-9C77-5094685D6F22}"/>
          </ac:spMkLst>
        </pc:spChg>
        <pc:picChg chg="add mod modCrop">
          <ac:chgData name="Mistri, Somen K" userId="0be3d461-045e-4def-96db-2a497456586c" providerId="ADAL" clId="{8358BD46-218E-1D48-A230-51AA2F83A8C2}" dt="2021-01-29T03:31:40.303" v="2646" actId="1076"/>
          <ac:picMkLst>
            <pc:docMk/>
            <pc:sldMk cId="2666289496" sldId="465"/>
            <ac:picMk id="2" creationId="{A26C841F-0326-2547-B4B9-25D8753515A3}"/>
          </ac:picMkLst>
        </pc:picChg>
        <pc:picChg chg="add mod modCrop">
          <ac:chgData name="Mistri, Somen K" userId="0be3d461-045e-4def-96db-2a497456586c" providerId="ADAL" clId="{8358BD46-218E-1D48-A230-51AA2F83A8C2}" dt="2021-01-29T03:29:04.566" v="2642" actId="1076"/>
          <ac:picMkLst>
            <pc:docMk/>
            <pc:sldMk cId="2666289496" sldId="465"/>
            <ac:picMk id="3" creationId="{5E32796E-64DF-BA41-B66A-71EC882BAA31}"/>
          </ac:picMkLst>
        </pc:picChg>
        <pc:picChg chg="add mod">
          <ac:chgData name="Mistri, Somen K" userId="0be3d461-045e-4def-96db-2a497456586c" providerId="ADAL" clId="{8358BD46-218E-1D48-A230-51AA2F83A8C2}" dt="2021-01-29T03:31:57.226" v="2647" actId="14100"/>
          <ac:picMkLst>
            <pc:docMk/>
            <pc:sldMk cId="2666289496" sldId="465"/>
            <ac:picMk id="4" creationId="{F385C054-CAAD-AB4A-997F-0303453183FF}"/>
          </ac:picMkLst>
        </pc:picChg>
      </pc:sldChg>
      <pc:sldChg chg="addSp delSp modSp new mod">
        <pc:chgData name="Mistri, Somen K" userId="0be3d461-045e-4def-96db-2a497456586c" providerId="ADAL" clId="{8358BD46-218E-1D48-A230-51AA2F83A8C2}" dt="2021-01-29T05:01:56.200" v="3161" actId="1076"/>
        <pc:sldMkLst>
          <pc:docMk/>
          <pc:sldMk cId="2726765783" sldId="466"/>
        </pc:sldMkLst>
        <pc:spChg chg="add del mod">
          <ac:chgData name="Mistri, Somen K" userId="0be3d461-045e-4def-96db-2a497456586c" providerId="ADAL" clId="{8358BD46-218E-1D48-A230-51AA2F83A8C2}" dt="2021-01-29T04:48:24.740" v="2841"/>
          <ac:spMkLst>
            <pc:docMk/>
            <pc:sldMk cId="2726765783" sldId="466"/>
            <ac:spMk id="5" creationId="{66B3E27A-0238-D54B-B89C-51925044E9EC}"/>
          </ac:spMkLst>
        </pc:spChg>
        <pc:spChg chg="add mod">
          <ac:chgData name="Mistri, Somen K" userId="0be3d461-045e-4def-96db-2a497456586c" providerId="ADAL" clId="{8358BD46-218E-1D48-A230-51AA2F83A8C2}" dt="2021-01-29T04:51:32.709" v="2866" actId="1076"/>
          <ac:spMkLst>
            <pc:docMk/>
            <pc:sldMk cId="2726765783" sldId="466"/>
            <ac:spMk id="8" creationId="{EB0237D0-41DD-9749-A980-DDFE53F399C3}"/>
          </ac:spMkLst>
        </pc:spChg>
        <pc:spChg chg="add mod">
          <ac:chgData name="Mistri, Somen K" userId="0be3d461-045e-4def-96db-2a497456586c" providerId="ADAL" clId="{8358BD46-218E-1D48-A230-51AA2F83A8C2}" dt="2021-01-29T04:51:53.489" v="2877" actId="57"/>
          <ac:spMkLst>
            <pc:docMk/>
            <pc:sldMk cId="2726765783" sldId="466"/>
            <ac:spMk id="9" creationId="{F16461B2-5AFB-CB45-977F-7328FE9A97B1}"/>
          </ac:spMkLst>
        </pc:spChg>
        <pc:spChg chg="add mod">
          <ac:chgData name="Mistri, Somen K" userId="0be3d461-045e-4def-96db-2a497456586c" providerId="ADAL" clId="{8358BD46-218E-1D48-A230-51AA2F83A8C2}" dt="2021-01-29T04:59:17.119" v="3046" actId="20577"/>
          <ac:spMkLst>
            <pc:docMk/>
            <pc:sldMk cId="2726765783" sldId="466"/>
            <ac:spMk id="10" creationId="{249BD503-2763-884F-A3D3-CFE4273BE2D0}"/>
          </ac:spMkLst>
        </pc:spChg>
        <pc:spChg chg="add mod">
          <ac:chgData name="Mistri, Somen K" userId="0be3d461-045e-4def-96db-2a497456586c" providerId="ADAL" clId="{8358BD46-218E-1D48-A230-51AA2F83A8C2}" dt="2021-01-29T04:56:39.963" v="3011" actId="1038"/>
          <ac:spMkLst>
            <pc:docMk/>
            <pc:sldMk cId="2726765783" sldId="466"/>
            <ac:spMk id="11" creationId="{5653AF09-3063-0A41-9255-65AE9035AE9B}"/>
          </ac:spMkLst>
        </pc:spChg>
        <pc:spChg chg="add mod">
          <ac:chgData name="Mistri, Somen K" userId="0be3d461-045e-4def-96db-2a497456586c" providerId="ADAL" clId="{8358BD46-218E-1D48-A230-51AA2F83A8C2}" dt="2021-01-29T04:57:03.018" v="3013" actId="1076"/>
          <ac:spMkLst>
            <pc:docMk/>
            <pc:sldMk cId="2726765783" sldId="466"/>
            <ac:spMk id="12" creationId="{6FF5C1AD-2B11-4243-B4CC-035214ECD9FF}"/>
          </ac:spMkLst>
        </pc:spChg>
        <pc:spChg chg="add mod">
          <ac:chgData name="Mistri, Somen K" userId="0be3d461-045e-4def-96db-2a497456586c" providerId="ADAL" clId="{8358BD46-218E-1D48-A230-51AA2F83A8C2}" dt="2021-01-29T04:58:10.317" v="3038" actId="1037"/>
          <ac:spMkLst>
            <pc:docMk/>
            <pc:sldMk cId="2726765783" sldId="466"/>
            <ac:spMk id="13" creationId="{A7E63D24-E388-EF45-BB28-B08A9D293161}"/>
          </ac:spMkLst>
        </pc:spChg>
        <pc:spChg chg="add mod">
          <ac:chgData name="Mistri, Somen K" userId="0be3d461-045e-4def-96db-2a497456586c" providerId="ADAL" clId="{8358BD46-218E-1D48-A230-51AA2F83A8C2}" dt="2021-01-29T04:58:01.853" v="3033" actId="1037"/>
          <ac:spMkLst>
            <pc:docMk/>
            <pc:sldMk cId="2726765783" sldId="466"/>
            <ac:spMk id="14" creationId="{19EDC91E-656B-5E44-8F70-B9F8EE0E71C7}"/>
          </ac:spMkLst>
        </pc:spChg>
        <pc:spChg chg="add mod">
          <ac:chgData name="Mistri, Somen K" userId="0be3d461-045e-4def-96db-2a497456586c" providerId="ADAL" clId="{8358BD46-218E-1D48-A230-51AA2F83A8C2}" dt="2021-01-29T05:01:56.200" v="3161" actId="1076"/>
          <ac:spMkLst>
            <pc:docMk/>
            <pc:sldMk cId="2726765783" sldId="466"/>
            <ac:spMk id="15" creationId="{CC7F20C0-CE12-584D-8FEB-5232AE26B673}"/>
          </ac:spMkLst>
        </pc:spChg>
        <pc:picChg chg="add del mod">
          <ac:chgData name="Mistri, Somen K" userId="0be3d461-045e-4def-96db-2a497456586c" providerId="ADAL" clId="{8358BD46-218E-1D48-A230-51AA2F83A8C2}" dt="2021-01-29T04:48:05.114" v="2833" actId="478"/>
          <ac:picMkLst>
            <pc:docMk/>
            <pc:sldMk cId="2726765783" sldId="466"/>
            <ac:picMk id="2" creationId="{3C64D192-70C0-704B-9DB5-B0BDBA910815}"/>
          </ac:picMkLst>
        </pc:picChg>
        <pc:picChg chg="add del mod">
          <ac:chgData name="Mistri, Somen K" userId="0be3d461-045e-4def-96db-2a497456586c" providerId="ADAL" clId="{8358BD46-218E-1D48-A230-51AA2F83A8C2}" dt="2021-01-29T04:48:09.769" v="2836" actId="478"/>
          <ac:picMkLst>
            <pc:docMk/>
            <pc:sldMk cId="2726765783" sldId="466"/>
            <ac:picMk id="3" creationId="{CD33D529-580E-634A-8FB3-7F1C8E12503B}"/>
          </ac:picMkLst>
        </pc:picChg>
        <pc:picChg chg="add del mod">
          <ac:chgData name="Mistri, Somen K" userId="0be3d461-045e-4def-96db-2a497456586c" providerId="ADAL" clId="{8358BD46-218E-1D48-A230-51AA2F83A8C2}" dt="2021-01-29T04:48:09.769" v="2836" actId="478"/>
          <ac:picMkLst>
            <pc:docMk/>
            <pc:sldMk cId="2726765783" sldId="466"/>
            <ac:picMk id="4" creationId="{CC6B1E30-4B0B-D549-ABE3-70C47B39C104}"/>
          </ac:picMkLst>
        </pc:picChg>
        <pc:picChg chg="add mod">
          <ac:chgData name="Mistri, Somen K" userId="0be3d461-045e-4def-96db-2a497456586c" providerId="ADAL" clId="{8358BD46-218E-1D48-A230-51AA2F83A8C2}" dt="2021-01-29T04:57:32.379" v="3021" actId="1036"/>
          <ac:picMkLst>
            <pc:docMk/>
            <pc:sldMk cId="2726765783" sldId="466"/>
            <ac:picMk id="6" creationId="{41DE385A-80A1-494A-9AFC-FA3FA11CCA06}"/>
          </ac:picMkLst>
        </pc:picChg>
        <pc:picChg chg="add mod">
          <ac:chgData name="Mistri, Somen K" userId="0be3d461-045e-4def-96db-2a497456586c" providerId="ADAL" clId="{8358BD46-218E-1D48-A230-51AA2F83A8C2}" dt="2021-01-29T04:51:05.452" v="2859" actId="1038"/>
          <ac:picMkLst>
            <pc:docMk/>
            <pc:sldMk cId="2726765783" sldId="466"/>
            <ac:picMk id="7" creationId="{E5847045-3B53-704A-93A6-5A972CB81C8A}"/>
          </ac:picMkLst>
        </pc:picChg>
      </pc:sldChg>
      <pc:sldChg chg="addSp delSp modSp new mod">
        <pc:chgData name="Mistri, Somen K" userId="0be3d461-045e-4def-96db-2a497456586c" providerId="ADAL" clId="{8358BD46-218E-1D48-A230-51AA2F83A8C2}" dt="2021-01-29T05:06:55.176" v="3199" actId="20577"/>
        <pc:sldMkLst>
          <pc:docMk/>
          <pc:sldMk cId="2118829746" sldId="467"/>
        </pc:sldMkLst>
        <pc:spChg chg="add mod">
          <ac:chgData name="Mistri, Somen K" userId="0be3d461-045e-4def-96db-2a497456586c" providerId="ADAL" clId="{8358BD46-218E-1D48-A230-51AA2F83A8C2}" dt="2021-01-29T05:06:55.176" v="3199" actId="20577"/>
          <ac:spMkLst>
            <pc:docMk/>
            <pc:sldMk cId="2118829746" sldId="467"/>
            <ac:spMk id="6" creationId="{60788AC3-6108-0440-A4A9-5EA144E9977A}"/>
          </ac:spMkLst>
        </pc:spChg>
        <pc:picChg chg="add mod">
          <ac:chgData name="Mistri, Somen K" userId="0be3d461-045e-4def-96db-2a497456586c" providerId="ADAL" clId="{8358BD46-218E-1D48-A230-51AA2F83A8C2}" dt="2021-01-29T05:05:49.252" v="3183" actId="1076"/>
          <ac:picMkLst>
            <pc:docMk/>
            <pc:sldMk cId="2118829746" sldId="467"/>
            <ac:picMk id="2" creationId="{69B0AA2D-C65D-2443-B37F-0DB806307B30}"/>
          </ac:picMkLst>
        </pc:picChg>
        <pc:picChg chg="add mod">
          <ac:chgData name="Mistri, Somen K" userId="0be3d461-045e-4def-96db-2a497456586c" providerId="ADAL" clId="{8358BD46-218E-1D48-A230-51AA2F83A8C2}" dt="2021-01-29T05:05:57.719" v="3185" actId="1076"/>
          <ac:picMkLst>
            <pc:docMk/>
            <pc:sldMk cId="2118829746" sldId="467"/>
            <ac:picMk id="3" creationId="{FCC15639-A94D-3249-AFC6-2F9DD7DDA204}"/>
          </ac:picMkLst>
        </pc:picChg>
        <pc:picChg chg="add del mod">
          <ac:chgData name="Mistri, Somen K" userId="0be3d461-045e-4def-96db-2a497456586c" providerId="ADAL" clId="{8358BD46-218E-1D48-A230-51AA2F83A8C2}" dt="2021-01-29T05:05:24.804" v="3176" actId="478"/>
          <ac:picMkLst>
            <pc:docMk/>
            <pc:sldMk cId="2118829746" sldId="467"/>
            <ac:picMk id="4" creationId="{5E1FF483-EA31-E842-A88A-F53CC8C1EFEE}"/>
          </ac:picMkLst>
        </pc:picChg>
        <pc:picChg chg="add del mod">
          <ac:chgData name="Mistri, Somen K" userId="0be3d461-045e-4def-96db-2a497456586c" providerId="ADAL" clId="{8358BD46-218E-1D48-A230-51AA2F83A8C2}" dt="2021-01-29T05:05:26.247" v="3177" actId="478"/>
          <ac:picMkLst>
            <pc:docMk/>
            <pc:sldMk cId="2118829746" sldId="467"/>
            <ac:picMk id="5" creationId="{AFBBC19E-0CC8-5F4C-A3B8-ED8F0549D791}"/>
          </ac:picMkLst>
        </pc:picChg>
      </pc:sldChg>
      <pc:sldChg chg="addSp modSp new mod">
        <pc:chgData name="Mistri, Somen K" userId="0be3d461-045e-4def-96db-2a497456586c" providerId="ADAL" clId="{8358BD46-218E-1D48-A230-51AA2F83A8C2}" dt="2021-01-29T05:10:52.861" v="3386" actId="1076"/>
        <pc:sldMkLst>
          <pc:docMk/>
          <pc:sldMk cId="2131000947" sldId="468"/>
        </pc:sldMkLst>
        <pc:spChg chg="add mod">
          <ac:chgData name="Mistri, Somen K" userId="0be3d461-045e-4def-96db-2a497456586c" providerId="ADAL" clId="{8358BD46-218E-1D48-A230-51AA2F83A8C2}" dt="2021-01-29T05:10:52.861" v="3386" actId="1076"/>
          <ac:spMkLst>
            <pc:docMk/>
            <pc:sldMk cId="2131000947" sldId="468"/>
            <ac:spMk id="4" creationId="{24E593F0-CF6D-F848-A068-4F067AB176C9}"/>
          </ac:spMkLst>
        </pc:spChg>
        <pc:picChg chg="add mod">
          <ac:chgData name="Mistri, Somen K" userId="0be3d461-045e-4def-96db-2a497456586c" providerId="ADAL" clId="{8358BD46-218E-1D48-A230-51AA2F83A8C2}" dt="2021-01-29T05:08:24.364" v="3224" actId="1036"/>
          <ac:picMkLst>
            <pc:docMk/>
            <pc:sldMk cId="2131000947" sldId="468"/>
            <ac:picMk id="2" creationId="{D9CBC924-1B11-4546-86CB-B24FE6EB82C9}"/>
          </ac:picMkLst>
        </pc:picChg>
        <pc:picChg chg="add mod">
          <ac:chgData name="Mistri, Somen K" userId="0be3d461-045e-4def-96db-2a497456586c" providerId="ADAL" clId="{8358BD46-218E-1D48-A230-51AA2F83A8C2}" dt="2021-01-29T05:08:24.364" v="3224" actId="1036"/>
          <ac:picMkLst>
            <pc:docMk/>
            <pc:sldMk cId="2131000947" sldId="468"/>
            <ac:picMk id="3" creationId="{D23BC5A7-9490-C044-B9A3-55E58AC1F1DF}"/>
          </ac:picMkLst>
        </pc:picChg>
      </pc:sldChg>
      <pc:sldChg chg="addSp modSp new mod">
        <pc:chgData name="Mistri, Somen K" userId="0be3d461-045e-4def-96db-2a497456586c" providerId="ADAL" clId="{8358BD46-218E-1D48-A230-51AA2F83A8C2}" dt="2021-01-29T05:21:01.905" v="3701" actId="1036"/>
        <pc:sldMkLst>
          <pc:docMk/>
          <pc:sldMk cId="583471466" sldId="469"/>
        </pc:sldMkLst>
        <pc:spChg chg="add mod">
          <ac:chgData name="Mistri, Somen K" userId="0be3d461-045e-4def-96db-2a497456586c" providerId="ADAL" clId="{8358BD46-218E-1D48-A230-51AA2F83A8C2}" dt="2021-01-29T05:14:01.509" v="3400" actId="164"/>
          <ac:spMkLst>
            <pc:docMk/>
            <pc:sldMk cId="583471466" sldId="469"/>
            <ac:spMk id="5" creationId="{E2FB2428-AF85-8A44-AEEA-904161FF3E66}"/>
          </ac:spMkLst>
        </pc:spChg>
        <pc:spChg chg="add mod">
          <ac:chgData name="Mistri, Somen K" userId="0be3d461-045e-4def-96db-2a497456586c" providerId="ADAL" clId="{8358BD46-218E-1D48-A230-51AA2F83A8C2}" dt="2021-01-29T05:15:31.647" v="3417" actId="164"/>
          <ac:spMkLst>
            <pc:docMk/>
            <pc:sldMk cId="583471466" sldId="469"/>
            <ac:spMk id="8" creationId="{B294D48C-D91C-8F4D-BA2E-D08EA4EB6966}"/>
          </ac:spMkLst>
        </pc:spChg>
        <pc:spChg chg="add mod">
          <ac:chgData name="Mistri, Somen K" userId="0be3d461-045e-4def-96db-2a497456586c" providerId="ADAL" clId="{8358BD46-218E-1D48-A230-51AA2F83A8C2}" dt="2021-01-29T05:20:08.833" v="3662" actId="1037"/>
          <ac:spMkLst>
            <pc:docMk/>
            <pc:sldMk cId="583471466" sldId="469"/>
            <ac:spMk id="10" creationId="{65B0C9B4-A9C6-8246-B594-3724860863C8}"/>
          </ac:spMkLst>
        </pc:spChg>
        <pc:grpChg chg="add mod">
          <ac:chgData name="Mistri, Somen K" userId="0be3d461-045e-4def-96db-2a497456586c" providerId="ADAL" clId="{8358BD46-218E-1D48-A230-51AA2F83A8C2}" dt="2021-01-29T05:20:49.759" v="3692" actId="1038"/>
          <ac:grpSpMkLst>
            <pc:docMk/>
            <pc:sldMk cId="583471466" sldId="469"/>
            <ac:grpSpMk id="6" creationId="{60288C96-F3ED-9842-BE21-9100E34B2CEE}"/>
          </ac:grpSpMkLst>
        </pc:grpChg>
        <pc:grpChg chg="add mod">
          <ac:chgData name="Mistri, Somen K" userId="0be3d461-045e-4def-96db-2a497456586c" providerId="ADAL" clId="{8358BD46-218E-1D48-A230-51AA2F83A8C2}" dt="2021-01-29T05:21:01.905" v="3701" actId="1036"/>
          <ac:grpSpMkLst>
            <pc:docMk/>
            <pc:sldMk cId="583471466" sldId="469"/>
            <ac:grpSpMk id="9" creationId="{7F9D8D19-07F6-B140-BD38-8082EC93F4D2}"/>
          </ac:grpSpMkLst>
        </pc:grpChg>
        <pc:picChg chg="add mod">
          <ac:chgData name="Mistri, Somen K" userId="0be3d461-045e-4def-96db-2a497456586c" providerId="ADAL" clId="{8358BD46-218E-1D48-A230-51AA2F83A8C2}" dt="2021-01-29T05:14:01.509" v="3400" actId="164"/>
          <ac:picMkLst>
            <pc:docMk/>
            <pc:sldMk cId="583471466" sldId="469"/>
            <ac:picMk id="2" creationId="{7ED1C6D4-83ED-D142-9D55-30665DFF8023}"/>
          </ac:picMkLst>
        </pc:picChg>
        <pc:picChg chg="add mod">
          <ac:chgData name="Mistri, Somen K" userId="0be3d461-045e-4def-96db-2a497456586c" providerId="ADAL" clId="{8358BD46-218E-1D48-A230-51AA2F83A8C2}" dt="2021-01-29T05:15:31.647" v="3417" actId="164"/>
          <ac:picMkLst>
            <pc:docMk/>
            <pc:sldMk cId="583471466" sldId="469"/>
            <ac:picMk id="3" creationId="{C2608C58-2B74-814E-8F93-801E711B3E7B}"/>
          </ac:picMkLst>
        </pc:picChg>
        <pc:picChg chg="add mod modCrop">
          <ac:chgData name="Mistri, Somen K" userId="0be3d461-045e-4def-96db-2a497456586c" providerId="ADAL" clId="{8358BD46-218E-1D48-A230-51AA2F83A8C2}" dt="2021-01-29T05:14:01.509" v="3400" actId="164"/>
          <ac:picMkLst>
            <pc:docMk/>
            <pc:sldMk cId="583471466" sldId="469"/>
            <ac:picMk id="4" creationId="{E6AB5321-F0B7-BB4A-9C51-D6C0C95B170D}"/>
          </ac:picMkLst>
        </pc:picChg>
        <pc:picChg chg="add mod modCrop">
          <ac:chgData name="Mistri, Somen K" userId="0be3d461-045e-4def-96db-2a497456586c" providerId="ADAL" clId="{8358BD46-218E-1D48-A230-51AA2F83A8C2}" dt="2021-01-29T05:16:21.162" v="3435" actId="1035"/>
          <ac:picMkLst>
            <pc:docMk/>
            <pc:sldMk cId="583471466" sldId="469"/>
            <ac:picMk id="7" creationId="{167F028F-61CE-FE42-A916-E145117C2032}"/>
          </ac:picMkLst>
        </pc:picChg>
      </pc:sldChg>
      <pc:sldChg chg="addSp modSp new mod modAnim">
        <pc:chgData name="Mistri, Somen K" userId="0be3d461-045e-4def-96db-2a497456586c" providerId="ADAL" clId="{8358BD46-218E-1D48-A230-51AA2F83A8C2}" dt="2021-01-29T19:58:15.441" v="5956" actId="14100"/>
        <pc:sldMkLst>
          <pc:docMk/>
          <pc:sldMk cId="2978177278" sldId="470"/>
        </pc:sldMkLst>
        <pc:spChg chg="add mod">
          <ac:chgData name="Mistri, Somen K" userId="0be3d461-045e-4def-96db-2a497456586c" providerId="ADAL" clId="{8358BD46-218E-1D48-A230-51AA2F83A8C2}" dt="2021-01-29T14:18:39.496" v="4129" actId="1076"/>
          <ac:spMkLst>
            <pc:docMk/>
            <pc:sldMk cId="2978177278" sldId="470"/>
            <ac:spMk id="2" creationId="{17469C52-6812-CF43-B3D3-4ECF58B2DD62}"/>
          </ac:spMkLst>
        </pc:spChg>
        <pc:spChg chg="add mod">
          <ac:chgData name="Mistri, Somen K" userId="0be3d461-045e-4def-96db-2a497456586c" providerId="ADAL" clId="{8358BD46-218E-1D48-A230-51AA2F83A8C2}" dt="2021-01-29T14:21:16.599" v="4231" actId="20577"/>
          <ac:spMkLst>
            <pc:docMk/>
            <pc:sldMk cId="2978177278" sldId="470"/>
            <ac:spMk id="3" creationId="{11940DDC-5C86-7345-9C75-FD550BA8C818}"/>
          </ac:spMkLst>
        </pc:spChg>
        <pc:spChg chg="add mod">
          <ac:chgData name="Mistri, Somen K" userId="0be3d461-045e-4def-96db-2a497456586c" providerId="ADAL" clId="{8358BD46-218E-1D48-A230-51AA2F83A8C2}" dt="2021-01-29T19:58:15.441" v="5956" actId="14100"/>
          <ac:spMkLst>
            <pc:docMk/>
            <pc:sldMk cId="2978177278" sldId="470"/>
            <ac:spMk id="4" creationId="{6409A078-A229-064B-8CFA-DE4E9EB335C1}"/>
          </ac:spMkLst>
        </pc:spChg>
        <pc:spChg chg="add mod">
          <ac:chgData name="Mistri, Somen K" userId="0be3d461-045e-4def-96db-2a497456586c" providerId="ADAL" clId="{8358BD46-218E-1D48-A230-51AA2F83A8C2}" dt="2021-01-29T14:23:13.071" v="4295" actId="164"/>
          <ac:spMkLst>
            <pc:docMk/>
            <pc:sldMk cId="2978177278" sldId="470"/>
            <ac:spMk id="5" creationId="{C71AB965-5A7D-D942-9346-0E0BFEA3904A}"/>
          </ac:spMkLst>
        </pc:spChg>
        <pc:grpChg chg="add mod">
          <ac:chgData name="Mistri, Somen K" userId="0be3d461-045e-4def-96db-2a497456586c" providerId="ADAL" clId="{8358BD46-218E-1D48-A230-51AA2F83A8C2}" dt="2021-01-29T14:23:13.071" v="4295" actId="164"/>
          <ac:grpSpMkLst>
            <pc:docMk/>
            <pc:sldMk cId="2978177278" sldId="470"/>
            <ac:grpSpMk id="6" creationId="{630DBBD9-4CC2-8446-BD0B-EA010953ADF0}"/>
          </ac:grpSpMkLst>
        </pc:grpChg>
      </pc:sldChg>
      <pc:sldChg chg="addSp delSp modSp add mod">
        <pc:chgData name="Mistri, Somen K" userId="0be3d461-045e-4def-96db-2a497456586c" providerId="ADAL" clId="{8358BD46-218E-1D48-A230-51AA2F83A8C2}" dt="2021-01-29T19:59:50.246" v="5958" actId="478"/>
        <pc:sldMkLst>
          <pc:docMk/>
          <pc:sldMk cId="466632392" sldId="471"/>
        </pc:sldMkLst>
        <pc:spChg chg="add del mod">
          <ac:chgData name="Mistri, Somen K" userId="0be3d461-045e-4def-96db-2a497456586c" providerId="ADAL" clId="{8358BD46-218E-1D48-A230-51AA2F83A8C2}" dt="2021-01-29T14:38:21.360" v="4347" actId="478"/>
          <ac:spMkLst>
            <pc:docMk/>
            <pc:sldMk cId="466632392" sldId="471"/>
            <ac:spMk id="3" creationId="{94104328-E741-D34C-9E35-62FC0C7B3763}"/>
          </ac:spMkLst>
        </pc:spChg>
        <pc:spChg chg="add mod">
          <ac:chgData name="Mistri, Somen K" userId="0be3d461-045e-4def-96db-2a497456586c" providerId="ADAL" clId="{8358BD46-218E-1D48-A230-51AA2F83A8C2}" dt="2021-01-29T14:54:34.850" v="4405" actId="164"/>
          <ac:spMkLst>
            <pc:docMk/>
            <pc:sldMk cId="466632392" sldId="471"/>
            <ac:spMk id="7" creationId="{7E2367C5-1523-9F4E-8434-E1BF6ACDB841}"/>
          </ac:spMkLst>
        </pc:spChg>
        <pc:spChg chg="add mod">
          <ac:chgData name="Mistri, Somen K" userId="0be3d461-045e-4def-96db-2a497456586c" providerId="ADAL" clId="{8358BD46-218E-1D48-A230-51AA2F83A8C2}" dt="2021-01-29T14:54:34.850" v="4405" actId="164"/>
          <ac:spMkLst>
            <pc:docMk/>
            <pc:sldMk cId="466632392" sldId="471"/>
            <ac:spMk id="10" creationId="{79817133-15AC-E945-94E0-D27616083F65}"/>
          </ac:spMkLst>
        </pc:spChg>
        <pc:spChg chg="mod">
          <ac:chgData name="Mistri, Somen K" userId="0be3d461-045e-4def-96db-2a497456586c" providerId="ADAL" clId="{8358BD46-218E-1D48-A230-51AA2F83A8C2}" dt="2021-01-29T14:26:06.897" v="4319" actId="20577"/>
          <ac:spMkLst>
            <pc:docMk/>
            <pc:sldMk cId="466632392" sldId="471"/>
            <ac:spMk id="11" creationId="{00000000-0000-0000-0000-000000000000}"/>
          </ac:spMkLst>
        </pc:spChg>
        <pc:spChg chg="add mod">
          <ac:chgData name="Mistri, Somen K" userId="0be3d461-045e-4def-96db-2a497456586c" providerId="ADAL" clId="{8358BD46-218E-1D48-A230-51AA2F83A8C2}" dt="2021-01-29T14:54:34.850" v="4405" actId="164"/>
          <ac:spMkLst>
            <pc:docMk/>
            <pc:sldMk cId="466632392" sldId="471"/>
            <ac:spMk id="12" creationId="{378016B8-3D65-9B4E-A6FC-6B0FCAD197D4}"/>
          </ac:spMkLst>
        </pc:spChg>
        <pc:spChg chg="add mod">
          <ac:chgData name="Mistri, Somen K" userId="0be3d461-045e-4def-96db-2a497456586c" providerId="ADAL" clId="{8358BD46-218E-1D48-A230-51AA2F83A8C2}" dt="2021-01-29T14:54:34.850" v="4405" actId="164"/>
          <ac:spMkLst>
            <pc:docMk/>
            <pc:sldMk cId="466632392" sldId="471"/>
            <ac:spMk id="13" creationId="{64A87129-8398-3342-B4CE-F37420FDBDF8}"/>
          </ac:spMkLst>
        </pc:spChg>
        <pc:spChg chg="add mod">
          <ac:chgData name="Mistri, Somen K" userId="0be3d461-045e-4def-96db-2a497456586c" providerId="ADAL" clId="{8358BD46-218E-1D48-A230-51AA2F83A8C2}" dt="2021-01-29T14:54:34.850" v="4405" actId="164"/>
          <ac:spMkLst>
            <pc:docMk/>
            <pc:sldMk cId="466632392" sldId="471"/>
            <ac:spMk id="14" creationId="{FAF99F54-6D73-5242-9A5A-8E674DA3662D}"/>
          </ac:spMkLst>
        </pc:spChg>
        <pc:spChg chg="add mod">
          <ac:chgData name="Mistri, Somen K" userId="0be3d461-045e-4def-96db-2a497456586c" providerId="ADAL" clId="{8358BD46-218E-1D48-A230-51AA2F83A8C2}" dt="2021-01-29T14:54:34.850" v="4405" actId="164"/>
          <ac:spMkLst>
            <pc:docMk/>
            <pc:sldMk cId="466632392" sldId="471"/>
            <ac:spMk id="15" creationId="{033652EB-0CAA-374B-8D3B-3BDF65BBF97C}"/>
          </ac:spMkLst>
        </pc:spChg>
        <pc:spChg chg="add mod">
          <ac:chgData name="Mistri, Somen K" userId="0be3d461-045e-4def-96db-2a497456586c" providerId="ADAL" clId="{8358BD46-218E-1D48-A230-51AA2F83A8C2}" dt="2021-01-29T14:54:34.850" v="4405" actId="164"/>
          <ac:spMkLst>
            <pc:docMk/>
            <pc:sldMk cId="466632392" sldId="471"/>
            <ac:spMk id="17" creationId="{EE7A2E2E-85E9-4744-83FA-F024557BEEF7}"/>
          </ac:spMkLst>
        </pc:spChg>
        <pc:spChg chg="add mod">
          <ac:chgData name="Mistri, Somen K" userId="0be3d461-045e-4def-96db-2a497456586c" providerId="ADAL" clId="{8358BD46-218E-1D48-A230-51AA2F83A8C2}" dt="2021-01-29T14:54:34.850" v="4405" actId="164"/>
          <ac:spMkLst>
            <pc:docMk/>
            <pc:sldMk cId="466632392" sldId="471"/>
            <ac:spMk id="18" creationId="{594DB841-BEDF-C24D-82EE-D888AE3DE761}"/>
          </ac:spMkLst>
        </pc:spChg>
        <pc:spChg chg="add mod">
          <ac:chgData name="Mistri, Somen K" userId="0be3d461-045e-4def-96db-2a497456586c" providerId="ADAL" clId="{8358BD46-218E-1D48-A230-51AA2F83A8C2}" dt="2021-01-29T14:54:34.850" v="4405" actId="164"/>
          <ac:spMkLst>
            <pc:docMk/>
            <pc:sldMk cId="466632392" sldId="471"/>
            <ac:spMk id="19" creationId="{A3546EFD-3771-C64E-BC93-0CA618977B8D}"/>
          </ac:spMkLst>
        </pc:spChg>
        <pc:spChg chg="add del mod">
          <ac:chgData name="Mistri, Somen K" userId="0be3d461-045e-4def-96db-2a497456586c" providerId="ADAL" clId="{8358BD46-218E-1D48-A230-51AA2F83A8C2}" dt="2021-01-29T19:59:50.246" v="5958" actId="478"/>
          <ac:spMkLst>
            <pc:docMk/>
            <pc:sldMk cId="466632392" sldId="471"/>
            <ac:spMk id="20" creationId="{5A11C4AF-3BAD-574E-B2F8-089B1F6A7A85}"/>
          </ac:spMkLst>
        </pc:spChg>
        <pc:grpChg chg="add del mod">
          <ac:chgData name="Mistri, Somen K" userId="0be3d461-045e-4def-96db-2a497456586c" providerId="ADAL" clId="{8358BD46-218E-1D48-A230-51AA2F83A8C2}" dt="2021-01-29T19:59:47.427" v="5957" actId="478"/>
          <ac:grpSpMkLst>
            <pc:docMk/>
            <pc:sldMk cId="466632392" sldId="471"/>
            <ac:grpSpMk id="8" creationId="{374D47AC-7567-0541-AFF2-346B9FF11947}"/>
          </ac:grpSpMkLst>
        </pc:grpChg>
        <pc:picChg chg="del">
          <ac:chgData name="Mistri, Somen K" userId="0be3d461-045e-4def-96db-2a497456586c" providerId="ADAL" clId="{8358BD46-218E-1D48-A230-51AA2F83A8C2}" dt="2021-01-29T14:25:22.547" v="4298" actId="478"/>
          <ac:picMkLst>
            <pc:docMk/>
            <pc:sldMk cId="466632392" sldId="471"/>
            <ac:picMk id="2" creationId="{00000000-0000-0000-0000-000000000000}"/>
          </ac:picMkLst>
        </pc:picChg>
        <pc:picChg chg="add mod">
          <ac:chgData name="Mistri, Somen K" userId="0be3d461-045e-4def-96db-2a497456586c" providerId="ADAL" clId="{8358BD46-218E-1D48-A230-51AA2F83A8C2}" dt="2021-01-29T14:54:34.850" v="4405" actId="164"/>
          <ac:picMkLst>
            <pc:docMk/>
            <pc:sldMk cId="466632392" sldId="471"/>
            <ac:picMk id="4" creationId="{D2E155C8-78C3-8A43-804F-86B564CD711C}"/>
          </ac:picMkLst>
        </pc:picChg>
        <pc:picChg chg="add mod">
          <ac:chgData name="Mistri, Somen K" userId="0be3d461-045e-4def-96db-2a497456586c" providerId="ADAL" clId="{8358BD46-218E-1D48-A230-51AA2F83A8C2}" dt="2021-01-29T14:29:07.572" v="4321" actId="1076"/>
          <ac:picMkLst>
            <pc:docMk/>
            <pc:sldMk cId="466632392" sldId="471"/>
            <ac:picMk id="5" creationId="{CFB5C244-8BAD-774E-8236-79419EA04409}"/>
          </ac:picMkLst>
        </pc:picChg>
        <pc:picChg chg="add del mod modCrop">
          <ac:chgData name="Mistri, Somen K" userId="0be3d461-045e-4def-96db-2a497456586c" providerId="ADAL" clId="{8358BD46-218E-1D48-A230-51AA2F83A8C2}" dt="2021-01-29T14:38:18.328" v="4346" actId="478"/>
          <ac:picMkLst>
            <pc:docMk/>
            <pc:sldMk cId="466632392" sldId="471"/>
            <ac:picMk id="6" creationId="{24B755CC-4C12-A648-AD9E-12ED9EB8EE7B}"/>
          </ac:picMkLst>
        </pc:picChg>
        <pc:picChg chg="del">
          <ac:chgData name="Mistri, Somen K" userId="0be3d461-045e-4def-96db-2a497456586c" providerId="ADAL" clId="{8358BD46-218E-1D48-A230-51AA2F83A8C2}" dt="2021-01-29T14:25:22.547" v="4298" actId="478"/>
          <ac:picMkLst>
            <pc:docMk/>
            <pc:sldMk cId="466632392" sldId="471"/>
            <ac:picMk id="16" creationId="{D3202503-77C0-284A-AAD4-4846134984C6}"/>
          </ac:picMkLst>
        </pc:picChg>
      </pc:sldChg>
      <pc:sldChg chg="new del">
        <pc:chgData name="Mistri, Somen K" userId="0be3d461-045e-4def-96db-2a497456586c" providerId="ADAL" clId="{8358BD46-218E-1D48-A230-51AA2F83A8C2}" dt="2021-01-29T15:18:23.420" v="4489" actId="2696"/>
        <pc:sldMkLst>
          <pc:docMk/>
          <pc:sldMk cId="655084082" sldId="472"/>
        </pc:sldMkLst>
      </pc:sldChg>
      <pc:sldChg chg="addSp delSp modSp add mod">
        <pc:chgData name="Mistri, Somen K" userId="0be3d461-045e-4def-96db-2a497456586c" providerId="ADAL" clId="{8358BD46-218E-1D48-A230-51AA2F83A8C2}" dt="2021-01-29T15:42:44.068" v="4813" actId="14100"/>
        <pc:sldMkLst>
          <pc:docMk/>
          <pc:sldMk cId="3727492422" sldId="473"/>
        </pc:sldMkLst>
        <pc:spChg chg="del mod">
          <ac:chgData name="Mistri, Somen K" userId="0be3d461-045e-4def-96db-2a497456586c" providerId="ADAL" clId="{8358BD46-218E-1D48-A230-51AA2F83A8C2}" dt="2021-01-29T15:21:28.993" v="4504" actId="478"/>
          <ac:spMkLst>
            <pc:docMk/>
            <pc:sldMk cId="3727492422" sldId="473"/>
            <ac:spMk id="3" creationId="{00000000-0000-0000-0000-000000000000}"/>
          </ac:spMkLst>
        </pc:spChg>
        <pc:spChg chg="mod">
          <ac:chgData name="Mistri, Somen K" userId="0be3d461-045e-4def-96db-2a497456586c" providerId="ADAL" clId="{8358BD46-218E-1D48-A230-51AA2F83A8C2}" dt="2021-01-29T15:42:44.068" v="4813" actId="14100"/>
          <ac:spMkLst>
            <pc:docMk/>
            <pc:sldMk cId="3727492422" sldId="473"/>
            <ac:spMk id="4" creationId="{00000000-0000-0000-0000-000000000000}"/>
          </ac:spMkLst>
        </pc:spChg>
        <pc:spChg chg="mod">
          <ac:chgData name="Mistri, Somen K" userId="0be3d461-045e-4def-96db-2a497456586c" providerId="ADAL" clId="{8358BD46-218E-1D48-A230-51AA2F83A8C2}" dt="2021-01-29T15:21:53.979" v="4507" actId="1076"/>
          <ac:spMkLst>
            <pc:docMk/>
            <pc:sldMk cId="3727492422" sldId="473"/>
            <ac:spMk id="5" creationId="{00000000-0000-0000-0000-000000000000}"/>
          </ac:spMkLst>
        </pc:spChg>
        <pc:spChg chg="del mod">
          <ac:chgData name="Mistri, Somen K" userId="0be3d461-045e-4def-96db-2a497456586c" providerId="ADAL" clId="{8358BD46-218E-1D48-A230-51AA2F83A8C2}" dt="2021-01-29T15:22:40.761" v="4514" actId="478"/>
          <ac:spMkLst>
            <pc:docMk/>
            <pc:sldMk cId="3727492422" sldId="473"/>
            <ac:spMk id="7" creationId="{00000000-0000-0000-0000-000000000000}"/>
          </ac:spMkLst>
        </pc:spChg>
        <pc:spChg chg="mod">
          <ac:chgData name="Mistri, Somen K" userId="0be3d461-045e-4def-96db-2a497456586c" providerId="ADAL" clId="{8358BD46-218E-1D48-A230-51AA2F83A8C2}" dt="2021-01-29T15:18:45.816" v="4491" actId="1076"/>
          <ac:spMkLst>
            <pc:docMk/>
            <pc:sldMk cId="3727492422" sldId="473"/>
            <ac:spMk id="8" creationId="{00000000-0000-0000-0000-000000000000}"/>
          </ac:spMkLst>
        </pc:spChg>
        <pc:spChg chg="mod">
          <ac:chgData name="Mistri, Somen K" userId="0be3d461-045e-4def-96db-2a497456586c" providerId="ADAL" clId="{8358BD46-218E-1D48-A230-51AA2F83A8C2}" dt="2021-01-29T15:18:45.816" v="4491" actId="1076"/>
          <ac:spMkLst>
            <pc:docMk/>
            <pc:sldMk cId="3727492422" sldId="473"/>
            <ac:spMk id="10" creationId="{00000000-0000-0000-0000-000000000000}"/>
          </ac:spMkLst>
        </pc:spChg>
        <pc:spChg chg="mod">
          <ac:chgData name="Mistri, Somen K" userId="0be3d461-045e-4def-96db-2a497456586c" providerId="ADAL" clId="{8358BD46-218E-1D48-A230-51AA2F83A8C2}" dt="2021-01-29T15:18:45.816" v="4491" actId="1076"/>
          <ac:spMkLst>
            <pc:docMk/>
            <pc:sldMk cId="3727492422" sldId="473"/>
            <ac:spMk id="12" creationId="{00000000-0000-0000-0000-000000000000}"/>
          </ac:spMkLst>
        </pc:spChg>
        <pc:spChg chg="del mod">
          <ac:chgData name="Mistri, Somen K" userId="0be3d461-045e-4def-96db-2a497456586c" providerId="ADAL" clId="{8358BD46-218E-1D48-A230-51AA2F83A8C2}" dt="2021-01-29T15:22:31.676" v="4511" actId="478"/>
          <ac:spMkLst>
            <pc:docMk/>
            <pc:sldMk cId="3727492422" sldId="473"/>
            <ac:spMk id="13" creationId="{00000000-0000-0000-0000-000000000000}"/>
          </ac:spMkLst>
        </pc:spChg>
        <pc:spChg chg="del mod">
          <ac:chgData name="Mistri, Somen K" userId="0be3d461-045e-4def-96db-2a497456586c" providerId="ADAL" clId="{8358BD46-218E-1D48-A230-51AA2F83A8C2}" dt="2021-01-29T15:22:37.598" v="4513" actId="478"/>
          <ac:spMkLst>
            <pc:docMk/>
            <pc:sldMk cId="3727492422" sldId="473"/>
            <ac:spMk id="14" creationId="{00000000-0000-0000-0000-000000000000}"/>
          </ac:spMkLst>
        </pc:spChg>
        <pc:spChg chg="mod">
          <ac:chgData name="Mistri, Somen K" userId="0be3d461-045e-4def-96db-2a497456586c" providerId="ADAL" clId="{8358BD46-218E-1D48-A230-51AA2F83A8C2}" dt="2021-01-29T15:18:45.816" v="4491" actId="1076"/>
          <ac:spMkLst>
            <pc:docMk/>
            <pc:sldMk cId="3727492422" sldId="473"/>
            <ac:spMk id="15" creationId="{00000000-0000-0000-0000-000000000000}"/>
          </ac:spMkLst>
        </pc:spChg>
        <pc:spChg chg="add mod">
          <ac:chgData name="Mistri, Somen K" userId="0be3d461-045e-4def-96db-2a497456586c" providerId="ADAL" clId="{8358BD46-218E-1D48-A230-51AA2F83A8C2}" dt="2021-01-29T15:19:00.034" v="4503" actId="20577"/>
          <ac:spMkLst>
            <pc:docMk/>
            <pc:sldMk cId="3727492422" sldId="473"/>
            <ac:spMk id="16" creationId="{8BCC57C4-94DC-6F49-8D5F-ED3D17BDDC31}"/>
          </ac:spMkLst>
        </pc:spChg>
        <pc:picChg chg="mod">
          <ac:chgData name="Mistri, Somen K" userId="0be3d461-045e-4def-96db-2a497456586c" providerId="ADAL" clId="{8358BD46-218E-1D48-A230-51AA2F83A8C2}" dt="2021-01-29T15:18:45.816" v="4491" actId="1076"/>
          <ac:picMkLst>
            <pc:docMk/>
            <pc:sldMk cId="3727492422" sldId="473"/>
            <ac:picMk id="2" creationId="{00000000-0000-0000-0000-000000000000}"/>
          </ac:picMkLst>
        </pc:picChg>
      </pc:sldChg>
      <pc:sldChg chg="addSp modSp new mod">
        <pc:chgData name="Mistri, Somen K" userId="0be3d461-045e-4def-96db-2a497456586c" providerId="ADAL" clId="{8358BD46-218E-1D48-A230-51AA2F83A8C2}" dt="2021-01-29T16:10:24.917" v="4956" actId="164"/>
        <pc:sldMkLst>
          <pc:docMk/>
          <pc:sldMk cId="2068487465" sldId="474"/>
        </pc:sldMkLst>
        <pc:spChg chg="add mod">
          <ac:chgData name="Mistri, Somen K" userId="0be3d461-045e-4def-96db-2a497456586c" providerId="ADAL" clId="{8358BD46-218E-1D48-A230-51AA2F83A8C2}" dt="2021-01-29T16:10:24.917" v="4956" actId="164"/>
          <ac:spMkLst>
            <pc:docMk/>
            <pc:sldMk cId="2068487465" sldId="474"/>
            <ac:spMk id="5" creationId="{CCA0A41F-2878-C54D-A604-F6FA0E9CF695}"/>
          </ac:spMkLst>
        </pc:spChg>
        <pc:spChg chg="add mod">
          <ac:chgData name="Mistri, Somen K" userId="0be3d461-045e-4def-96db-2a497456586c" providerId="ADAL" clId="{8358BD46-218E-1D48-A230-51AA2F83A8C2}" dt="2021-01-29T16:10:24.917" v="4956" actId="164"/>
          <ac:spMkLst>
            <pc:docMk/>
            <pc:sldMk cId="2068487465" sldId="474"/>
            <ac:spMk id="6" creationId="{2E089A49-6473-3241-B959-36AC14B767FD}"/>
          </ac:spMkLst>
        </pc:spChg>
        <pc:spChg chg="add mod">
          <ac:chgData name="Mistri, Somen K" userId="0be3d461-045e-4def-96db-2a497456586c" providerId="ADAL" clId="{8358BD46-218E-1D48-A230-51AA2F83A8C2}" dt="2021-01-29T16:10:24.917" v="4956" actId="164"/>
          <ac:spMkLst>
            <pc:docMk/>
            <pc:sldMk cId="2068487465" sldId="474"/>
            <ac:spMk id="7" creationId="{725959C3-45A5-104A-8B6B-CA4D98BDA19B}"/>
          </ac:spMkLst>
        </pc:spChg>
        <pc:spChg chg="add mod">
          <ac:chgData name="Mistri, Somen K" userId="0be3d461-045e-4def-96db-2a497456586c" providerId="ADAL" clId="{8358BD46-218E-1D48-A230-51AA2F83A8C2}" dt="2021-01-29T16:10:24.917" v="4956" actId="164"/>
          <ac:spMkLst>
            <pc:docMk/>
            <pc:sldMk cId="2068487465" sldId="474"/>
            <ac:spMk id="8" creationId="{A7F0ED67-A044-3B43-B19B-4A5B3894081E}"/>
          </ac:spMkLst>
        </pc:spChg>
        <pc:spChg chg="add mod">
          <ac:chgData name="Mistri, Somen K" userId="0be3d461-045e-4def-96db-2a497456586c" providerId="ADAL" clId="{8358BD46-218E-1D48-A230-51AA2F83A8C2}" dt="2021-01-29T15:37:50.566" v="4803" actId="1076"/>
          <ac:spMkLst>
            <pc:docMk/>
            <pc:sldMk cId="2068487465" sldId="474"/>
            <ac:spMk id="9" creationId="{2124E7D3-A022-3748-89BF-3F66CA75C624}"/>
          </ac:spMkLst>
        </pc:spChg>
        <pc:grpChg chg="add mod">
          <ac:chgData name="Mistri, Somen K" userId="0be3d461-045e-4def-96db-2a497456586c" providerId="ADAL" clId="{8358BD46-218E-1D48-A230-51AA2F83A8C2}" dt="2021-01-29T16:10:24.917" v="4956" actId="164"/>
          <ac:grpSpMkLst>
            <pc:docMk/>
            <pc:sldMk cId="2068487465" sldId="474"/>
            <ac:grpSpMk id="10" creationId="{54B6418B-4046-A348-889C-AEE4B1A4C240}"/>
          </ac:grpSpMkLst>
        </pc:grpChg>
        <pc:picChg chg="add mod">
          <ac:chgData name="Mistri, Somen K" userId="0be3d461-045e-4def-96db-2a497456586c" providerId="ADAL" clId="{8358BD46-218E-1D48-A230-51AA2F83A8C2}" dt="2021-01-29T15:31:57.833" v="4627" actId="1076"/>
          <ac:picMkLst>
            <pc:docMk/>
            <pc:sldMk cId="2068487465" sldId="474"/>
            <ac:picMk id="2" creationId="{923F4BCB-B906-884F-AB5E-D84A032632CE}"/>
          </ac:picMkLst>
        </pc:picChg>
        <pc:picChg chg="add mod">
          <ac:chgData name="Mistri, Somen K" userId="0be3d461-045e-4def-96db-2a497456586c" providerId="ADAL" clId="{8358BD46-218E-1D48-A230-51AA2F83A8C2}" dt="2021-01-29T15:32:07.877" v="4629" actId="1076"/>
          <ac:picMkLst>
            <pc:docMk/>
            <pc:sldMk cId="2068487465" sldId="474"/>
            <ac:picMk id="3" creationId="{337C920B-3345-834F-85A0-49A4B7DD6B99}"/>
          </ac:picMkLst>
        </pc:picChg>
        <pc:picChg chg="add mod">
          <ac:chgData name="Mistri, Somen K" userId="0be3d461-045e-4def-96db-2a497456586c" providerId="ADAL" clId="{8358BD46-218E-1D48-A230-51AA2F83A8C2}" dt="2021-01-29T16:10:24.917" v="4956" actId="164"/>
          <ac:picMkLst>
            <pc:docMk/>
            <pc:sldMk cId="2068487465" sldId="474"/>
            <ac:picMk id="4" creationId="{A3364E7A-DBAB-0E43-A226-3E15DBAEFD33}"/>
          </ac:picMkLst>
        </pc:picChg>
      </pc:sldChg>
      <pc:sldChg chg="addSp delSp modSp new mod">
        <pc:chgData name="Mistri, Somen K" userId="0be3d461-045e-4def-96db-2a497456586c" providerId="ADAL" clId="{8358BD46-218E-1D48-A230-51AA2F83A8C2}" dt="2021-01-29T16:17:28.737" v="5074" actId="1076"/>
        <pc:sldMkLst>
          <pc:docMk/>
          <pc:sldMk cId="3798376285" sldId="475"/>
        </pc:sldMkLst>
        <pc:spChg chg="add mod">
          <ac:chgData name="Mistri, Somen K" userId="0be3d461-045e-4def-96db-2a497456586c" providerId="ADAL" clId="{8358BD46-218E-1D48-A230-51AA2F83A8C2}" dt="2021-01-29T16:14:35.480" v="5006" actId="1076"/>
          <ac:spMkLst>
            <pc:docMk/>
            <pc:sldMk cId="3798376285" sldId="475"/>
            <ac:spMk id="4" creationId="{A48E67E4-CDA1-8A49-95D1-102A22405F84}"/>
          </ac:spMkLst>
        </pc:spChg>
        <pc:spChg chg="add mod">
          <ac:chgData name="Mistri, Somen K" userId="0be3d461-045e-4def-96db-2a497456586c" providerId="ADAL" clId="{8358BD46-218E-1D48-A230-51AA2F83A8C2}" dt="2021-01-29T16:17:16.185" v="5071" actId="1076"/>
          <ac:spMkLst>
            <pc:docMk/>
            <pc:sldMk cId="3798376285" sldId="475"/>
            <ac:spMk id="5" creationId="{7D6442FD-223D-0743-A7ED-92DC20D107F7}"/>
          </ac:spMkLst>
        </pc:spChg>
        <pc:spChg chg="add mod">
          <ac:chgData name="Mistri, Somen K" userId="0be3d461-045e-4def-96db-2a497456586c" providerId="ADAL" clId="{8358BD46-218E-1D48-A230-51AA2F83A8C2}" dt="2021-01-29T16:17:20.343" v="5072" actId="1076"/>
          <ac:spMkLst>
            <pc:docMk/>
            <pc:sldMk cId="3798376285" sldId="475"/>
            <ac:spMk id="6" creationId="{6BC9A264-5B11-7641-B858-EE0AF56D1A5F}"/>
          </ac:spMkLst>
        </pc:spChg>
        <pc:spChg chg="add mod">
          <ac:chgData name="Mistri, Somen K" userId="0be3d461-045e-4def-96db-2a497456586c" providerId="ADAL" clId="{8358BD46-218E-1D48-A230-51AA2F83A8C2}" dt="2021-01-29T16:14:41.775" v="5007" actId="1076"/>
          <ac:spMkLst>
            <pc:docMk/>
            <pc:sldMk cId="3798376285" sldId="475"/>
            <ac:spMk id="8" creationId="{52CE8BC2-BF6D-8F46-AA49-BB6CF2000252}"/>
          </ac:spMkLst>
        </pc:spChg>
        <pc:spChg chg="add del">
          <ac:chgData name="Mistri, Somen K" userId="0be3d461-045e-4def-96db-2a497456586c" providerId="ADAL" clId="{8358BD46-218E-1D48-A230-51AA2F83A8C2}" dt="2021-01-29T16:14:31.739" v="5005"/>
          <ac:spMkLst>
            <pc:docMk/>
            <pc:sldMk cId="3798376285" sldId="475"/>
            <ac:spMk id="9" creationId="{45FB3868-4103-A74B-8A89-83D85BA12C5A}"/>
          </ac:spMkLst>
        </pc:spChg>
        <pc:spChg chg="add mod">
          <ac:chgData name="Mistri, Somen K" userId="0be3d461-045e-4def-96db-2a497456586c" providerId="ADAL" clId="{8358BD46-218E-1D48-A230-51AA2F83A8C2}" dt="2021-01-29T16:16:17.881" v="5062" actId="1076"/>
          <ac:spMkLst>
            <pc:docMk/>
            <pc:sldMk cId="3798376285" sldId="475"/>
            <ac:spMk id="10" creationId="{EAFD3C4D-4E83-E645-8733-59AECCD0FDF2}"/>
          </ac:spMkLst>
        </pc:spChg>
        <pc:spChg chg="add mod">
          <ac:chgData name="Mistri, Somen K" userId="0be3d461-045e-4def-96db-2a497456586c" providerId="ADAL" clId="{8358BD46-218E-1D48-A230-51AA2F83A8C2}" dt="2021-01-29T16:17:28.737" v="5074" actId="1076"/>
          <ac:spMkLst>
            <pc:docMk/>
            <pc:sldMk cId="3798376285" sldId="475"/>
            <ac:spMk id="11" creationId="{5EFA9463-0D21-C84F-BA02-9AEA66000912}"/>
          </ac:spMkLst>
        </pc:spChg>
        <pc:spChg chg="add mod">
          <ac:chgData name="Mistri, Somen K" userId="0be3d461-045e-4def-96db-2a497456586c" providerId="ADAL" clId="{8358BD46-218E-1D48-A230-51AA2F83A8C2}" dt="2021-01-29T16:17:28.737" v="5074" actId="1076"/>
          <ac:spMkLst>
            <pc:docMk/>
            <pc:sldMk cId="3798376285" sldId="475"/>
            <ac:spMk id="12" creationId="{4D231700-CE2B-9444-BF43-A7657434037A}"/>
          </ac:spMkLst>
        </pc:spChg>
        <pc:graphicFrameChg chg="add mod">
          <ac:chgData name="Mistri, Somen K" userId="0be3d461-045e-4def-96db-2a497456586c" providerId="ADAL" clId="{8358BD46-218E-1D48-A230-51AA2F83A8C2}" dt="2021-01-29T16:16:56.174" v="5069" actId="14100"/>
          <ac:graphicFrameMkLst>
            <pc:docMk/>
            <pc:sldMk cId="3798376285" sldId="475"/>
            <ac:graphicFrameMk id="7" creationId="{F9CFEACF-0BA7-8844-9127-A02BFC3068D4}"/>
          </ac:graphicFrameMkLst>
        </pc:graphicFrameChg>
        <pc:picChg chg="add mod">
          <ac:chgData name="Mistri, Somen K" userId="0be3d461-045e-4def-96db-2a497456586c" providerId="ADAL" clId="{8358BD46-218E-1D48-A230-51AA2F83A8C2}" dt="2021-01-29T16:17:10.427" v="5070" actId="1076"/>
          <ac:picMkLst>
            <pc:docMk/>
            <pc:sldMk cId="3798376285" sldId="475"/>
            <ac:picMk id="2" creationId="{376459D6-ECF8-604D-8756-D151147EE613}"/>
          </ac:picMkLst>
        </pc:picChg>
        <pc:picChg chg="add mod">
          <ac:chgData name="Mistri, Somen K" userId="0be3d461-045e-4def-96db-2a497456586c" providerId="ADAL" clId="{8358BD46-218E-1D48-A230-51AA2F83A8C2}" dt="2021-01-29T16:16:38.059" v="5066" actId="1076"/>
          <ac:picMkLst>
            <pc:docMk/>
            <pc:sldMk cId="3798376285" sldId="475"/>
            <ac:picMk id="3" creationId="{3659F7FF-DAE8-0C44-A595-CDBB99BBE51D}"/>
          </ac:picMkLst>
        </pc:picChg>
      </pc:sldChg>
      <pc:sldChg chg="addSp delSp modSp new mod">
        <pc:chgData name="Mistri, Somen K" userId="0be3d461-045e-4def-96db-2a497456586c" providerId="ADAL" clId="{8358BD46-218E-1D48-A230-51AA2F83A8C2}" dt="2021-01-29T16:34:47.267" v="5230" actId="164"/>
        <pc:sldMkLst>
          <pc:docMk/>
          <pc:sldMk cId="621258436" sldId="476"/>
        </pc:sldMkLst>
        <pc:spChg chg="add mod">
          <ac:chgData name="Mistri, Somen K" userId="0be3d461-045e-4def-96db-2a497456586c" providerId="ADAL" clId="{8358BD46-218E-1D48-A230-51AA2F83A8C2}" dt="2021-01-29T16:34:47.267" v="5230" actId="164"/>
          <ac:spMkLst>
            <pc:docMk/>
            <pc:sldMk cId="621258436" sldId="476"/>
            <ac:spMk id="3" creationId="{8961411E-C0AB-B94D-B2CE-D8DDAF0ED36E}"/>
          </ac:spMkLst>
        </pc:spChg>
        <pc:spChg chg="add mod">
          <ac:chgData name="Mistri, Somen K" userId="0be3d461-045e-4def-96db-2a497456586c" providerId="ADAL" clId="{8358BD46-218E-1D48-A230-51AA2F83A8C2}" dt="2021-01-29T16:34:47.267" v="5230" actId="164"/>
          <ac:spMkLst>
            <pc:docMk/>
            <pc:sldMk cId="621258436" sldId="476"/>
            <ac:spMk id="4" creationId="{887131FA-4BDB-4746-A07E-2D8D815BDBD8}"/>
          </ac:spMkLst>
        </pc:spChg>
        <pc:spChg chg="add mod">
          <ac:chgData name="Mistri, Somen K" userId="0be3d461-045e-4def-96db-2a497456586c" providerId="ADAL" clId="{8358BD46-218E-1D48-A230-51AA2F83A8C2}" dt="2021-01-29T16:29:26.791" v="5198" actId="1076"/>
          <ac:spMkLst>
            <pc:docMk/>
            <pc:sldMk cId="621258436" sldId="476"/>
            <ac:spMk id="5" creationId="{5C1B8892-0927-124B-83B4-AE42D5EC7E3E}"/>
          </ac:spMkLst>
        </pc:spChg>
        <pc:spChg chg="add del mod">
          <ac:chgData name="Mistri, Somen K" userId="0be3d461-045e-4def-96db-2a497456586c" providerId="ADAL" clId="{8358BD46-218E-1D48-A230-51AA2F83A8C2}" dt="2021-01-29T16:19:26.200" v="5087" actId="478"/>
          <ac:spMkLst>
            <pc:docMk/>
            <pc:sldMk cId="621258436" sldId="476"/>
            <ac:spMk id="10" creationId="{C95C4F13-975B-7C44-835C-4D84FD868084}"/>
          </ac:spMkLst>
        </pc:spChg>
        <pc:grpChg chg="add mod">
          <ac:chgData name="Mistri, Somen K" userId="0be3d461-045e-4def-96db-2a497456586c" providerId="ADAL" clId="{8358BD46-218E-1D48-A230-51AA2F83A8C2}" dt="2021-01-29T16:34:47.267" v="5230" actId="164"/>
          <ac:grpSpMkLst>
            <pc:docMk/>
            <pc:sldMk cId="621258436" sldId="476"/>
            <ac:grpSpMk id="11" creationId="{C1ADCDDC-B1B8-8345-A129-C5210BEA8C93}"/>
          </ac:grpSpMkLst>
        </pc:grpChg>
        <pc:picChg chg="add mod">
          <ac:chgData name="Mistri, Somen K" userId="0be3d461-045e-4def-96db-2a497456586c" providerId="ADAL" clId="{8358BD46-218E-1D48-A230-51AA2F83A8C2}" dt="2021-01-29T16:34:47.267" v="5230" actId="164"/>
          <ac:picMkLst>
            <pc:docMk/>
            <pc:sldMk cId="621258436" sldId="476"/>
            <ac:picMk id="2" creationId="{25652EFD-2F7D-A34A-BBD4-06F7FF75F425}"/>
          </ac:picMkLst>
        </pc:picChg>
        <pc:picChg chg="add mod">
          <ac:chgData name="Mistri, Somen K" userId="0be3d461-045e-4def-96db-2a497456586c" providerId="ADAL" clId="{8358BD46-218E-1D48-A230-51AA2F83A8C2}" dt="2021-01-29T16:19:21.313" v="5085" actId="1076"/>
          <ac:picMkLst>
            <pc:docMk/>
            <pc:sldMk cId="621258436" sldId="476"/>
            <ac:picMk id="6" creationId="{B84D8895-03E3-6E4E-8EF1-09F3D0C31BD5}"/>
          </ac:picMkLst>
        </pc:picChg>
        <pc:picChg chg="add mod">
          <ac:chgData name="Mistri, Somen K" userId="0be3d461-045e-4def-96db-2a497456586c" providerId="ADAL" clId="{8358BD46-218E-1D48-A230-51AA2F83A8C2}" dt="2021-01-29T16:21:14.437" v="5127" actId="1036"/>
          <ac:picMkLst>
            <pc:docMk/>
            <pc:sldMk cId="621258436" sldId="476"/>
            <ac:picMk id="7" creationId="{B1BD4C3B-5C64-7F49-8229-5F31C4C0088C}"/>
          </ac:picMkLst>
        </pc:picChg>
        <pc:picChg chg="add mod">
          <ac:chgData name="Mistri, Somen K" userId="0be3d461-045e-4def-96db-2a497456586c" providerId="ADAL" clId="{8358BD46-218E-1D48-A230-51AA2F83A8C2}" dt="2021-01-29T16:20:47.687" v="5114" actId="1036"/>
          <ac:picMkLst>
            <pc:docMk/>
            <pc:sldMk cId="621258436" sldId="476"/>
            <ac:picMk id="8" creationId="{A3121920-C6BB-8647-83C8-482C575C5144}"/>
          </ac:picMkLst>
        </pc:picChg>
        <pc:picChg chg="add mod">
          <ac:chgData name="Mistri, Somen K" userId="0be3d461-045e-4def-96db-2a497456586c" providerId="ADAL" clId="{8358BD46-218E-1D48-A230-51AA2F83A8C2}" dt="2021-01-29T16:21:12" v="5123" actId="1036"/>
          <ac:picMkLst>
            <pc:docMk/>
            <pc:sldMk cId="621258436" sldId="476"/>
            <ac:picMk id="9" creationId="{2AB82919-670F-4747-ACD2-68B35C1D8A4C}"/>
          </ac:picMkLst>
        </pc:picChg>
      </pc:sldChg>
      <pc:sldChg chg="addSp delSp modSp new mod">
        <pc:chgData name="Mistri, Somen K" userId="0be3d461-045e-4def-96db-2a497456586c" providerId="ADAL" clId="{8358BD46-218E-1D48-A230-51AA2F83A8C2}" dt="2021-01-29T16:41:40.856" v="5268" actId="1076"/>
        <pc:sldMkLst>
          <pc:docMk/>
          <pc:sldMk cId="1955728493" sldId="477"/>
        </pc:sldMkLst>
        <pc:spChg chg="mod">
          <ac:chgData name="Mistri, Somen K" userId="0be3d461-045e-4def-96db-2a497456586c" providerId="ADAL" clId="{8358BD46-218E-1D48-A230-51AA2F83A8C2}" dt="2021-01-29T16:34:50.742" v="5231"/>
          <ac:spMkLst>
            <pc:docMk/>
            <pc:sldMk cId="1955728493" sldId="477"/>
            <ac:spMk id="8" creationId="{CCFD884E-01BC-6049-9450-B3D312A8F3AA}"/>
          </ac:spMkLst>
        </pc:spChg>
        <pc:spChg chg="mod">
          <ac:chgData name="Mistri, Somen K" userId="0be3d461-045e-4def-96db-2a497456586c" providerId="ADAL" clId="{8358BD46-218E-1D48-A230-51AA2F83A8C2}" dt="2021-01-29T16:34:50.742" v="5231"/>
          <ac:spMkLst>
            <pc:docMk/>
            <pc:sldMk cId="1955728493" sldId="477"/>
            <ac:spMk id="9" creationId="{30FC0982-4BFD-D745-ADE7-24A0B077F875}"/>
          </ac:spMkLst>
        </pc:spChg>
        <pc:spChg chg="add mod">
          <ac:chgData name="Mistri, Somen K" userId="0be3d461-045e-4def-96db-2a497456586c" providerId="ADAL" clId="{8358BD46-218E-1D48-A230-51AA2F83A8C2}" dt="2021-01-29T16:41:40.856" v="5268" actId="1076"/>
          <ac:spMkLst>
            <pc:docMk/>
            <pc:sldMk cId="1955728493" sldId="477"/>
            <ac:spMk id="14" creationId="{61A6213D-8D6E-4145-8105-A7DCC05E7FDF}"/>
          </ac:spMkLst>
        </pc:spChg>
        <pc:grpChg chg="add del mod">
          <ac:chgData name="Mistri, Somen K" userId="0be3d461-045e-4def-96db-2a497456586c" providerId="ADAL" clId="{8358BD46-218E-1D48-A230-51AA2F83A8C2}" dt="2021-01-29T16:38:26.720" v="5238" actId="478"/>
          <ac:grpSpMkLst>
            <pc:docMk/>
            <pc:sldMk cId="1955728493" sldId="477"/>
            <ac:grpSpMk id="6" creationId="{5D1350DF-C9D7-5141-A942-587AFB2EACFE}"/>
          </ac:grpSpMkLst>
        </pc:grpChg>
        <pc:picChg chg="add del mod">
          <ac:chgData name="Mistri, Somen K" userId="0be3d461-045e-4def-96db-2a497456586c" providerId="ADAL" clId="{8358BD46-218E-1D48-A230-51AA2F83A8C2}" dt="2021-01-29T16:37:01.625" v="5233" actId="478"/>
          <ac:picMkLst>
            <pc:docMk/>
            <pc:sldMk cId="1955728493" sldId="477"/>
            <ac:picMk id="2" creationId="{6B256023-2DFB-414B-88FE-7E2387D4C8A9}"/>
          </ac:picMkLst>
        </pc:picChg>
        <pc:picChg chg="add del mod">
          <ac:chgData name="Mistri, Somen K" userId="0be3d461-045e-4def-96db-2a497456586c" providerId="ADAL" clId="{8358BD46-218E-1D48-A230-51AA2F83A8C2}" dt="2021-01-29T16:37:01.625" v="5233" actId="478"/>
          <ac:picMkLst>
            <pc:docMk/>
            <pc:sldMk cId="1955728493" sldId="477"/>
            <ac:picMk id="3" creationId="{FE2A5956-DC90-0443-ACD5-5340ABFE0196}"/>
          </ac:picMkLst>
        </pc:picChg>
        <pc:picChg chg="add mod">
          <ac:chgData name="Mistri, Somen K" userId="0be3d461-045e-4def-96db-2a497456586c" providerId="ADAL" clId="{8358BD46-218E-1D48-A230-51AA2F83A8C2}" dt="2021-01-29T16:34:21.312" v="5225" actId="1076"/>
          <ac:picMkLst>
            <pc:docMk/>
            <pc:sldMk cId="1955728493" sldId="477"/>
            <ac:picMk id="4" creationId="{A4E0825B-9E2C-A345-9FC0-D5CD04C5992B}"/>
          </ac:picMkLst>
        </pc:picChg>
        <pc:picChg chg="add mod">
          <ac:chgData name="Mistri, Somen K" userId="0be3d461-045e-4def-96db-2a497456586c" providerId="ADAL" clId="{8358BD46-218E-1D48-A230-51AA2F83A8C2}" dt="2021-01-29T16:33:45.110" v="5207" actId="1076"/>
          <ac:picMkLst>
            <pc:docMk/>
            <pc:sldMk cId="1955728493" sldId="477"/>
            <ac:picMk id="5" creationId="{1E479A24-9D7D-7941-8199-6A49DA89089A}"/>
          </ac:picMkLst>
        </pc:picChg>
        <pc:picChg chg="mod">
          <ac:chgData name="Mistri, Somen K" userId="0be3d461-045e-4def-96db-2a497456586c" providerId="ADAL" clId="{8358BD46-218E-1D48-A230-51AA2F83A8C2}" dt="2021-01-29T16:34:50.742" v="5231"/>
          <ac:picMkLst>
            <pc:docMk/>
            <pc:sldMk cId="1955728493" sldId="477"/>
            <ac:picMk id="7" creationId="{E7F22D16-EFC0-3F44-B296-F00C82849214}"/>
          </ac:picMkLst>
        </pc:picChg>
        <pc:picChg chg="add mod">
          <ac:chgData name="Mistri, Somen K" userId="0be3d461-045e-4def-96db-2a497456586c" providerId="ADAL" clId="{8358BD46-218E-1D48-A230-51AA2F83A8C2}" dt="2021-01-29T16:38:39.974" v="5247" actId="1037"/>
          <ac:picMkLst>
            <pc:docMk/>
            <pc:sldMk cId="1955728493" sldId="477"/>
            <ac:picMk id="10" creationId="{9568A2DC-5EE3-6F4D-8202-193FDD1D884B}"/>
          </ac:picMkLst>
        </pc:picChg>
        <pc:picChg chg="add mod">
          <ac:chgData name="Mistri, Somen K" userId="0be3d461-045e-4def-96db-2a497456586c" providerId="ADAL" clId="{8358BD46-218E-1D48-A230-51AA2F83A8C2}" dt="2021-01-29T16:38:32.573" v="5239" actId="1076"/>
          <ac:picMkLst>
            <pc:docMk/>
            <pc:sldMk cId="1955728493" sldId="477"/>
            <ac:picMk id="11" creationId="{9F66B8CC-0303-894F-BA19-F2EDCC7C6337}"/>
          </ac:picMkLst>
        </pc:picChg>
        <pc:picChg chg="add mod">
          <ac:chgData name="Mistri, Somen K" userId="0be3d461-045e-4def-96db-2a497456586c" providerId="ADAL" clId="{8358BD46-218E-1D48-A230-51AA2F83A8C2}" dt="2021-01-29T16:39:06.552" v="5250" actId="1076"/>
          <ac:picMkLst>
            <pc:docMk/>
            <pc:sldMk cId="1955728493" sldId="477"/>
            <ac:picMk id="12" creationId="{8E7FD26D-8638-BE42-B59B-A5D642E82364}"/>
          </ac:picMkLst>
        </pc:picChg>
        <pc:picChg chg="add mod">
          <ac:chgData name="Mistri, Somen K" userId="0be3d461-045e-4def-96db-2a497456586c" providerId="ADAL" clId="{8358BD46-218E-1D48-A230-51AA2F83A8C2}" dt="2021-01-29T16:39:11.333" v="5251" actId="1076"/>
          <ac:picMkLst>
            <pc:docMk/>
            <pc:sldMk cId="1955728493" sldId="477"/>
            <ac:picMk id="13" creationId="{33DD3733-440E-CF45-A2CC-9BD46BC1D1EE}"/>
          </ac:picMkLst>
        </pc:picChg>
      </pc:sldChg>
      <pc:sldChg chg="delSp modSp add mod delAnim">
        <pc:chgData name="Mistri, Somen K" userId="0be3d461-045e-4def-96db-2a497456586c" providerId="ADAL" clId="{8358BD46-218E-1D48-A230-51AA2F83A8C2}" dt="2021-01-29T16:50:26.311" v="5372" actId="1076"/>
        <pc:sldMkLst>
          <pc:docMk/>
          <pc:sldMk cId="571731570" sldId="478"/>
        </pc:sldMkLst>
        <pc:spChg chg="mod">
          <ac:chgData name="Mistri, Somen K" userId="0be3d461-045e-4def-96db-2a497456586c" providerId="ADAL" clId="{8358BD46-218E-1D48-A230-51AA2F83A8C2}" dt="2021-01-29T16:44:30.139" v="5280" actId="20577"/>
          <ac:spMkLst>
            <pc:docMk/>
            <pc:sldMk cId="571731570" sldId="478"/>
            <ac:spMk id="2" creationId="{17469C52-6812-CF43-B3D3-4ECF58B2DD62}"/>
          </ac:spMkLst>
        </pc:spChg>
        <pc:spChg chg="mod">
          <ac:chgData name="Mistri, Somen K" userId="0be3d461-045e-4def-96db-2a497456586c" providerId="ADAL" clId="{8358BD46-218E-1D48-A230-51AA2F83A8C2}" dt="2021-01-29T16:50:26.311" v="5372" actId="1076"/>
          <ac:spMkLst>
            <pc:docMk/>
            <pc:sldMk cId="571731570" sldId="478"/>
            <ac:spMk id="3" creationId="{11940DDC-5C86-7345-9C75-FD550BA8C818}"/>
          </ac:spMkLst>
        </pc:spChg>
        <pc:spChg chg="del topLvl">
          <ac:chgData name="Mistri, Somen K" userId="0be3d461-045e-4def-96db-2a497456586c" providerId="ADAL" clId="{8358BD46-218E-1D48-A230-51AA2F83A8C2}" dt="2021-01-29T16:46:35.401" v="5297" actId="478"/>
          <ac:spMkLst>
            <pc:docMk/>
            <pc:sldMk cId="571731570" sldId="478"/>
            <ac:spMk id="4" creationId="{6409A078-A229-064B-8CFA-DE4E9EB335C1}"/>
          </ac:spMkLst>
        </pc:spChg>
        <pc:spChg chg="del topLvl">
          <ac:chgData name="Mistri, Somen K" userId="0be3d461-045e-4def-96db-2a497456586c" providerId="ADAL" clId="{8358BD46-218E-1D48-A230-51AA2F83A8C2}" dt="2021-01-29T16:46:35.401" v="5297" actId="478"/>
          <ac:spMkLst>
            <pc:docMk/>
            <pc:sldMk cId="571731570" sldId="478"/>
            <ac:spMk id="5" creationId="{C71AB965-5A7D-D942-9346-0E0BFEA3904A}"/>
          </ac:spMkLst>
        </pc:spChg>
        <pc:grpChg chg="del">
          <ac:chgData name="Mistri, Somen K" userId="0be3d461-045e-4def-96db-2a497456586c" providerId="ADAL" clId="{8358BD46-218E-1D48-A230-51AA2F83A8C2}" dt="2021-01-29T16:46:35.401" v="5297" actId="478"/>
          <ac:grpSpMkLst>
            <pc:docMk/>
            <pc:sldMk cId="571731570" sldId="478"/>
            <ac:grpSpMk id="6" creationId="{630DBBD9-4CC2-8446-BD0B-EA010953ADF0}"/>
          </ac:grpSpMkLst>
        </pc:grpChg>
      </pc:sldChg>
      <pc:sldChg chg="addSp delSp modSp new mod">
        <pc:chgData name="Mistri, Somen K" userId="0be3d461-045e-4def-96db-2a497456586c" providerId="ADAL" clId="{8358BD46-218E-1D48-A230-51AA2F83A8C2}" dt="2021-01-29T17:05:08.684" v="5801" actId="1076"/>
        <pc:sldMkLst>
          <pc:docMk/>
          <pc:sldMk cId="1223799886" sldId="479"/>
        </pc:sldMkLst>
        <pc:spChg chg="add del mod">
          <ac:chgData name="Mistri, Somen K" userId="0be3d461-045e-4def-96db-2a497456586c" providerId="ADAL" clId="{8358BD46-218E-1D48-A230-51AA2F83A8C2}" dt="2021-01-29T16:50:49.822" v="5376"/>
          <ac:spMkLst>
            <pc:docMk/>
            <pc:sldMk cId="1223799886" sldId="479"/>
            <ac:spMk id="2" creationId="{254DB99D-6D5D-C94B-8C00-B7A307B8F61C}"/>
          </ac:spMkLst>
        </pc:spChg>
        <pc:spChg chg="add mod">
          <ac:chgData name="Mistri, Somen K" userId="0be3d461-045e-4def-96db-2a497456586c" providerId="ADAL" clId="{8358BD46-218E-1D48-A230-51AA2F83A8C2}" dt="2021-01-29T16:58:14.855" v="5617" actId="1076"/>
          <ac:spMkLst>
            <pc:docMk/>
            <pc:sldMk cId="1223799886" sldId="479"/>
            <ac:spMk id="3" creationId="{9AF7784E-5576-A147-AF06-05E96EB780FE}"/>
          </ac:spMkLst>
        </pc:spChg>
        <pc:spChg chg="add mod">
          <ac:chgData name="Mistri, Somen K" userId="0be3d461-045e-4def-96db-2a497456586c" providerId="ADAL" clId="{8358BD46-218E-1D48-A230-51AA2F83A8C2}" dt="2021-01-29T17:05:08.684" v="5801" actId="1076"/>
          <ac:spMkLst>
            <pc:docMk/>
            <pc:sldMk cId="1223799886" sldId="479"/>
            <ac:spMk id="4" creationId="{66A7B4EB-7625-6C49-966F-A82418E0096E}"/>
          </ac:spMkLst>
        </pc:spChg>
      </pc:sldChg>
      <pc:sldChg chg="modSp add mod">
        <pc:chgData name="Mistri, Somen K" userId="0be3d461-045e-4def-96db-2a497456586c" providerId="ADAL" clId="{8358BD46-218E-1D48-A230-51AA2F83A8C2}" dt="2021-01-29T20:23:42.150" v="5986" actId="20577"/>
        <pc:sldMkLst>
          <pc:docMk/>
          <pc:sldMk cId="987307892" sldId="480"/>
        </pc:sldMkLst>
        <pc:spChg chg="mod">
          <ac:chgData name="Mistri, Somen K" userId="0be3d461-045e-4def-96db-2a497456586c" providerId="ADAL" clId="{8358BD46-218E-1D48-A230-51AA2F83A8C2}" dt="2021-01-29T20:23:42.150" v="5986" actId="20577"/>
          <ac:spMkLst>
            <pc:docMk/>
            <pc:sldMk cId="987307892" sldId="480"/>
            <ac:spMk id="3" creationId="{7E33FCE7-56B2-524B-996A-9B5E9D9AA46A}"/>
          </ac:spMkLst>
        </pc:spChg>
      </pc:sldChg>
      <pc:sldChg chg="modSp add mod">
        <pc:chgData name="Mistri, Somen K" userId="0be3d461-045e-4def-96db-2a497456586c" providerId="ADAL" clId="{8358BD46-218E-1D48-A230-51AA2F83A8C2}" dt="2021-01-29T17:09:15.718" v="5842" actId="1076"/>
        <pc:sldMkLst>
          <pc:docMk/>
          <pc:sldMk cId="493966382" sldId="481"/>
        </pc:sldMkLst>
        <pc:spChg chg="mod">
          <ac:chgData name="Mistri, Somen K" userId="0be3d461-045e-4def-96db-2a497456586c" providerId="ADAL" clId="{8358BD46-218E-1D48-A230-51AA2F83A8C2}" dt="2021-01-29T17:09:15.718" v="5842" actId="1076"/>
          <ac:spMkLst>
            <pc:docMk/>
            <pc:sldMk cId="493966382" sldId="481"/>
            <ac:spMk id="5" creationId="{00000000-0000-0000-0000-000000000000}"/>
          </ac:spMkLst>
        </pc:spChg>
      </pc:sldChg>
      <pc:sldChg chg="add">
        <pc:chgData name="Mistri, Somen K" userId="0be3d461-045e-4def-96db-2a497456586c" providerId="ADAL" clId="{8358BD46-218E-1D48-A230-51AA2F83A8C2}" dt="2021-01-29T16:58:58.348" v="5619"/>
        <pc:sldMkLst>
          <pc:docMk/>
          <pc:sldMk cId="851261519" sldId="482"/>
        </pc:sldMkLst>
      </pc:sldChg>
      <pc:sldChg chg="modSp add mod">
        <pc:chgData name="Mistri, Somen K" userId="0be3d461-045e-4def-96db-2a497456586c" providerId="ADAL" clId="{8358BD46-218E-1D48-A230-51AA2F83A8C2}" dt="2021-01-29T17:11:42.755" v="5854" actId="1076"/>
        <pc:sldMkLst>
          <pc:docMk/>
          <pc:sldMk cId="4230910089" sldId="498"/>
        </pc:sldMkLst>
        <pc:spChg chg="mod">
          <ac:chgData name="Mistri, Somen K" userId="0be3d461-045e-4def-96db-2a497456586c" providerId="ADAL" clId="{8358BD46-218E-1D48-A230-51AA2F83A8C2}" dt="2021-01-29T17:11:15.267" v="5850" actId="1076"/>
          <ac:spMkLst>
            <pc:docMk/>
            <pc:sldMk cId="4230910089" sldId="498"/>
            <ac:spMk id="2" creationId="{00000000-0000-0000-0000-000000000000}"/>
          </ac:spMkLst>
        </pc:spChg>
        <pc:spChg chg="mod">
          <ac:chgData name="Mistri, Somen K" userId="0be3d461-045e-4def-96db-2a497456586c" providerId="ADAL" clId="{8358BD46-218E-1D48-A230-51AA2F83A8C2}" dt="2021-01-29T17:11:42.755" v="5854" actId="1076"/>
          <ac:spMkLst>
            <pc:docMk/>
            <pc:sldMk cId="4230910089" sldId="498"/>
            <ac:spMk id="5" creationId="{00000000-0000-0000-0000-000000000000}"/>
          </ac:spMkLst>
        </pc:spChg>
        <pc:spChg chg="mod">
          <ac:chgData name="Mistri, Somen K" userId="0be3d461-045e-4def-96db-2a497456586c" providerId="ADAL" clId="{8358BD46-218E-1D48-A230-51AA2F83A8C2}" dt="2021-01-29T17:11:38.701" v="5853" actId="1076"/>
          <ac:spMkLst>
            <pc:docMk/>
            <pc:sldMk cId="4230910089" sldId="498"/>
            <ac:spMk id="7" creationId="{00000000-0000-0000-0000-000000000000}"/>
          </ac:spMkLst>
        </pc:spChg>
      </pc:sldChg>
    </pc:docChg>
  </pc:docChgLst>
  <pc:docChgLst>
    <pc:chgData name="Mistri, Somen K" userId="0be3d461-045e-4def-96db-2a497456586c" providerId="ADAL" clId="{0CA780A6-D582-9B4E-88C5-AFB07386C565}"/>
    <pc:docChg chg="custSel modSld">
      <pc:chgData name="Mistri, Somen K" userId="0be3d461-045e-4def-96db-2a497456586c" providerId="ADAL" clId="{0CA780A6-D582-9B4E-88C5-AFB07386C565}" dt="2021-03-01T18:16:56.822" v="53" actId="1076"/>
      <pc:docMkLst>
        <pc:docMk/>
      </pc:docMkLst>
      <pc:sldChg chg="modNotesTx">
        <pc:chgData name="Mistri, Somen K" userId="0be3d461-045e-4def-96db-2a497456586c" providerId="ADAL" clId="{0CA780A6-D582-9B4E-88C5-AFB07386C565}" dt="2021-03-01T17:55:26.292" v="13" actId="20577"/>
        <pc:sldMkLst>
          <pc:docMk/>
          <pc:sldMk cId="2958826107" sldId="450"/>
        </pc:sldMkLst>
      </pc:sldChg>
      <pc:sldChg chg="modSp mod">
        <pc:chgData name="Mistri, Somen K" userId="0be3d461-045e-4def-96db-2a497456586c" providerId="ADAL" clId="{0CA780A6-D582-9B4E-88C5-AFB07386C565}" dt="2021-03-01T18:04:22.663" v="42" actId="1076"/>
        <pc:sldMkLst>
          <pc:docMk/>
          <pc:sldMk cId="3310004265" sldId="452"/>
        </pc:sldMkLst>
        <pc:spChg chg="mod">
          <ac:chgData name="Mistri, Somen K" userId="0be3d461-045e-4def-96db-2a497456586c" providerId="ADAL" clId="{0CA780A6-D582-9B4E-88C5-AFB07386C565}" dt="2021-03-01T17:49:32.590" v="2"/>
          <ac:spMkLst>
            <pc:docMk/>
            <pc:sldMk cId="3310004265" sldId="452"/>
            <ac:spMk id="2" creationId="{72810E21-26BC-0B48-A75C-7433A4E401AD}"/>
          </ac:spMkLst>
        </pc:spChg>
        <pc:picChg chg="mod">
          <ac:chgData name="Mistri, Somen K" userId="0be3d461-045e-4def-96db-2a497456586c" providerId="ADAL" clId="{0CA780A6-D582-9B4E-88C5-AFB07386C565}" dt="2021-03-01T18:04:22.663" v="42" actId="1076"/>
          <ac:picMkLst>
            <pc:docMk/>
            <pc:sldMk cId="3310004265" sldId="452"/>
            <ac:picMk id="22" creationId="{F58077C9-BC36-EA4F-8017-EEEC1903E11D}"/>
          </ac:picMkLst>
        </pc:picChg>
      </pc:sldChg>
      <pc:sldChg chg="addSp delSp modSp mod modNotesTx">
        <pc:chgData name="Mistri, Somen K" userId="0be3d461-045e-4def-96db-2a497456586c" providerId="ADAL" clId="{0CA780A6-D582-9B4E-88C5-AFB07386C565}" dt="2021-03-01T18:08:52.424" v="49" actId="14100"/>
        <pc:sldMkLst>
          <pc:docMk/>
          <pc:sldMk cId="2824998572" sldId="506"/>
        </pc:sldMkLst>
        <pc:grpChg chg="mod topLvl">
          <ac:chgData name="Mistri, Somen K" userId="0be3d461-045e-4def-96db-2a497456586c" providerId="ADAL" clId="{0CA780A6-D582-9B4E-88C5-AFB07386C565}" dt="2021-03-01T18:07:47.396" v="46" actId="165"/>
          <ac:grpSpMkLst>
            <pc:docMk/>
            <pc:sldMk cId="2824998572" sldId="506"/>
            <ac:grpSpMk id="7" creationId="{2F97B7F0-BE98-E44D-9E1B-E72D4E9637F4}"/>
          </ac:grpSpMkLst>
        </pc:grpChg>
        <pc:grpChg chg="del">
          <ac:chgData name="Mistri, Somen K" userId="0be3d461-045e-4def-96db-2a497456586c" providerId="ADAL" clId="{0CA780A6-D582-9B4E-88C5-AFB07386C565}" dt="2021-03-01T18:07:47.396" v="46" actId="165"/>
          <ac:grpSpMkLst>
            <pc:docMk/>
            <pc:sldMk cId="2824998572" sldId="506"/>
            <ac:grpSpMk id="14" creationId="{10859F77-9A4A-6844-83B6-9E5C4E7510B5}"/>
          </ac:grpSpMkLst>
        </pc:grpChg>
        <pc:picChg chg="mod">
          <ac:chgData name="Mistri, Somen K" userId="0be3d461-045e-4def-96db-2a497456586c" providerId="ADAL" clId="{0CA780A6-D582-9B4E-88C5-AFB07386C565}" dt="2021-03-01T18:07:47.396" v="46" actId="165"/>
          <ac:picMkLst>
            <pc:docMk/>
            <pc:sldMk cId="2824998572" sldId="506"/>
            <ac:picMk id="2" creationId="{573E7B9F-5681-FA42-B337-3C2AE01EA78A}"/>
          </ac:picMkLst>
        </pc:picChg>
        <pc:picChg chg="add mod">
          <ac:chgData name="Mistri, Somen K" userId="0be3d461-045e-4def-96db-2a497456586c" providerId="ADAL" clId="{0CA780A6-D582-9B4E-88C5-AFB07386C565}" dt="2021-03-01T18:08:52.424" v="49" actId="14100"/>
          <ac:picMkLst>
            <pc:docMk/>
            <pc:sldMk cId="2824998572" sldId="506"/>
            <ac:picMk id="3" creationId="{58A37D16-4889-5748-BE2B-5D8D9525FD31}"/>
          </ac:picMkLst>
        </pc:picChg>
        <pc:picChg chg="mod topLvl">
          <ac:chgData name="Mistri, Somen K" userId="0be3d461-045e-4def-96db-2a497456586c" providerId="ADAL" clId="{0CA780A6-D582-9B4E-88C5-AFB07386C565}" dt="2021-03-01T18:07:47.396" v="46" actId="165"/>
          <ac:picMkLst>
            <pc:docMk/>
            <pc:sldMk cId="2824998572" sldId="506"/>
            <ac:picMk id="10" creationId="{E4E001A6-7530-8F40-BDAD-A9EE9F8D6FE6}"/>
          </ac:picMkLst>
        </pc:picChg>
        <pc:picChg chg="mod">
          <ac:chgData name="Mistri, Somen K" userId="0be3d461-045e-4def-96db-2a497456586c" providerId="ADAL" clId="{0CA780A6-D582-9B4E-88C5-AFB07386C565}" dt="2021-03-01T18:07:47.396" v="46" actId="165"/>
          <ac:picMkLst>
            <pc:docMk/>
            <pc:sldMk cId="2824998572" sldId="506"/>
            <ac:picMk id="13" creationId="{B868195B-B410-D848-993B-0049802A7710}"/>
          </ac:picMkLst>
        </pc:picChg>
      </pc:sldChg>
      <pc:sldChg chg="addSp delSp modSp mod">
        <pc:chgData name="Mistri, Somen K" userId="0be3d461-045e-4def-96db-2a497456586c" providerId="ADAL" clId="{0CA780A6-D582-9B4E-88C5-AFB07386C565}" dt="2021-03-01T18:03:07.848" v="38" actId="1076"/>
        <pc:sldMkLst>
          <pc:docMk/>
          <pc:sldMk cId="3827699984" sldId="590"/>
        </pc:sldMkLst>
        <pc:picChg chg="add mod">
          <ac:chgData name="Mistri, Somen K" userId="0be3d461-045e-4def-96db-2a497456586c" providerId="ADAL" clId="{0CA780A6-D582-9B4E-88C5-AFB07386C565}" dt="2021-03-01T18:03:07.848" v="38" actId="1076"/>
          <ac:picMkLst>
            <pc:docMk/>
            <pc:sldMk cId="3827699984" sldId="590"/>
            <ac:picMk id="2" creationId="{C78707D0-E418-8A4E-87BD-E1F7E5CE743B}"/>
          </ac:picMkLst>
        </pc:picChg>
        <pc:picChg chg="del mod modCrop">
          <ac:chgData name="Mistri, Somen K" userId="0be3d461-045e-4def-96db-2a497456586c" providerId="ADAL" clId="{0CA780A6-D582-9B4E-88C5-AFB07386C565}" dt="2021-03-01T18:03:03.598" v="37" actId="478"/>
          <ac:picMkLst>
            <pc:docMk/>
            <pc:sldMk cId="3827699984" sldId="590"/>
            <ac:picMk id="4" creationId="{5FA16075-1431-E14C-B3C1-AB91E8F7B0B3}"/>
          </ac:picMkLst>
        </pc:picChg>
        <pc:picChg chg="add del mod">
          <ac:chgData name="Mistri, Somen K" userId="0be3d461-045e-4def-96db-2a497456586c" providerId="ADAL" clId="{0CA780A6-D582-9B4E-88C5-AFB07386C565}" dt="2021-03-01T18:02:59.480" v="34"/>
          <ac:picMkLst>
            <pc:docMk/>
            <pc:sldMk cId="3827699984" sldId="590"/>
            <ac:picMk id="42" creationId="{A4BB6D5A-DE10-3F4B-BCD8-DA8A7F0F86E8}"/>
          </ac:picMkLst>
        </pc:picChg>
      </pc:sldChg>
      <pc:sldChg chg="addSp modSp mod">
        <pc:chgData name="Mistri, Somen K" userId="0be3d461-045e-4def-96db-2a497456586c" providerId="ADAL" clId="{0CA780A6-D582-9B4E-88C5-AFB07386C565}" dt="2021-03-01T17:50:14.406" v="5" actId="1076"/>
        <pc:sldMkLst>
          <pc:docMk/>
          <pc:sldMk cId="170828727" sldId="595"/>
        </pc:sldMkLst>
        <pc:spChg chg="add mod">
          <ac:chgData name="Mistri, Somen K" userId="0be3d461-045e-4def-96db-2a497456586c" providerId="ADAL" clId="{0CA780A6-D582-9B4E-88C5-AFB07386C565}" dt="2021-03-01T17:50:14.406" v="5" actId="1076"/>
          <ac:spMkLst>
            <pc:docMk/>
            <pc:sldMk cId="170828727" sldId="595"/>
            <ac:spMk id="16" creationId="{A4A9C7A0-BC8B-3C43-ACE4-68991FF32074}"/>
          </ac:spMkLst>
        </pc:spChg>
        <pc:spChg chg="add mod">
          <ac:chgData name="Mistri, Somen K" userId="0be3d461-045e-4def-96db-2a497456586c" providerId="ADAL" clId="{0CA780A6-D582-9B4E-88C5-AFB07386C565}" dt="2021-03-01T17:50:14.406" v="5" actId="1076"/>
          <ac:spMkLst>
            <pc:docMk/>
            <pc:sldMk cId="170828727" sldId="595"/>
            <ac:spMk id="19" creationId="{1E7C2C3C-7323-004B-9940-3F3C86F70488}"/>
          </ac:spMkLst>
        </pc:spChg>
        <pc:spChg chg="add mod">
          <ac:chgData name="Mistri, Somen K" userId="0be3d461-045e-4def-96db-2a497456586c" providerId="ADAL" clId="{0CA780A6-D582-9B4E-88C5-AFB07386C565}" dt="2021-03-01T17:50:14.406" v="5" actId="1076"/>
          <ac:spMkLst>
            <pc:docMk/>
            <pc:sldMk cId="170828727" sldId="595"/>
            <ac:spMk id="20" creationId="{780DE46B-BE87-EB49-9AC7-4B2C08BD3B93}"/>
          </ac:spMkLst>
        </pc:spChg>
        <pc:grpChg chg="mod">
          <ac:chgData name="Mistri, Somen K" userId="0be3d461-045e-4def-96db-2a497456586c" providerId="ADAL" clId="{0CA780A6-D582-9B4E-88C5-AFB07386C565}" dt="2021-03-01T17:50:10.627" v="3" actId="1076"/>
          <ac:grpSpMkLst>
            <pc:docMk/>
            <pc:sldMk cId="170828727" sldId="595"/>
            <ac:grpSpMk id="2" creationId="{85903ABE-F82D-5C49-8032-8BCBF9335138}"/>
          </ac:grpSpMkLst>
        </pc:grpChg>
        <pc:picChg chg="add mod">
          <ac:chgData name="Mistri, Somen K" userId="0be3d461-045e-4def-96db-2a497456586c" providerId="ADAL" clId="{0CA780A6-D582-9B4E-88C5-AFB07386C565}" dt="2021-03-01T17:50:14.406" v="5" actId="1076"/>
          <ac:picMkLst>
            <pc:docMk/>
            <pc:sldMk cId="170828727" sldId="595"/>
            <ac:picMk id="13" creationId="{22ED0D4D-2A0D-BA40-A204-53E29177AE8B}"/>
          </ac:picMkLst>
        </pc:picChg>
      </pc:sldChg>
      <pc:sldChg chg="modSp mod">
        <pc:chgData name="Mistri, Somen K" userId="0be3d461-045e-4def-96db-2a497456586c" providerId="ADAL" clId="{0CA780A6-D582-9B4E-88C5-AFB07386C565}" dt="2021-03-01T17:47:15.875" v="0" actId="20577"/>
        <pc:sldMkLst>
          <pc:docMk/>
          <pc:sldMk cId="1474777159" sldId="597"/>
        </pc:sldMkLst>
        <pc:spChg chg="mod">
          <ac:chgData name="Mistri, Somen K" userId="0be3d461-045e-4def-96db-2a497456586c" providerId="ADAL" clId="{0CA780A6-D582-9B4E-88C5-AFB07386C565}" dt="2021-03-01T17:47:15.875" v="0" actId="20577"/>
          <ac:spMkLst>
            <pc:docMk/>
            <pc:sldMk cId="1474777159" sldId="597"/>
            <ac:spMk id="5" creationId="{00000000-0000-0000-0000-000000000000}"/>
          </ac:spMkLst>
        </pc:spChg>
      </pc:sldChg>
      <pc:sldChg chg="addSp delSp modSp mod">
        <pc:chgData name="Mistri, Somen K" userId="0be3d461-045e-4def-96db-2a497456586c" providerId="ADAL" clId="{0CA780A6-D582-9B4E-88C5-AFB07386C565}" dt="2021-03-01T18:16:56.822" v="53" actId="1076"/>
        <pc:sldMkLst>
          <pc:docMk/>
          <pc:sldMk cId="809659103" sldId="605"/>
        </pc:sldMkLst>
        <pc:spChg chg="add mod">
          <ac:chgData name="Mistri, Somen K" userId="0be3d461-045e-4def-96db-2a497456586c" providerId="ADAL" clId="{0CA780A6-D582-9B4E-88C5-AFB07386C565}" dt="2021-03-01T18:16:56.822" v="53" actId="1076"/>
          <ac:spMkLst>
            <pc:docMk/>
            <pc:sldMk cId="809659103" sldId="605"/>
            <ac:spMk id="14" creationId="{B4F2D540-B1F8-224E-9FED-6DCA71EE3128}"/>
          </ac:spMkLst>
        </pc:spChg>
        <pc:spChg chg="del mod">
          <ac:chgData name="Mistri, Somen K" userId="0be3d461-045e-4def-96db-2a497456586c" providerId="ADAL" clId="{0CA780A6-D582-9B4E-88C5-AFB07386C565}" dt="2021-03-01T18:16:49.893" v="51" actId="478"/>
          <ac:spMkLst>
            <pc:docMk/>
            <pc:sldMk cId="809659103" sldId="605"/>
            <ac:spMk id="70" creationId="{EA291018-53CB-B540-A4C6-2BFAE9B47D60}"/>
          </ac:spMkLst>
        </pc:spChg>
      </pc:sldChg>
      <pc:sldChg chg="modSp mod">
        <pc:chgData name="Mistri, Somen K" userId="0be3d461-045e-4def-96db-2a497456586c" providerId="ADAL" clId="{0CA780A6-D582-9B4E-88C5-AFB07386C565}" dt="2021-03-01T17:47:56.013" v="1" actId="20577"/>
        <pc:sldMkLst>
          <pc:docMk/>
          <pc:sldMk cId="3491918425" sldId="615"/>
        </pc:sldMkLst>
        <pc:spChg chg="mod">
          <ac:chgData name="Mistri, Somen K" userId="0be3d461-045e-4def-96db-2a497456586c" providerId="ADAL" clId="{0CA780A6-D582-9B4E-88C5-AFB07386C565}" dt="2021-03-01T17:47:56.013" v="1" actId="20577"/>
          <ac:spMkLst>
            <pc:docMk/>
            <pc:sldMk cId="3491918425" sldId="615"/>
            <ac:spMk id="5" creationId="{00000000-0000-0000-0000-000000000000}"/>
          </ac:spMkLst>
        </pc:spChg>
      </pc:sldChg>
    </pc:docChg>
  </pc:docChgLst>
  <pc:docChgLst>
    <pc:chgData name="Mistri, Somen K" userId="0be3d461-045e-4def-96db-2a497456586c" providerId="ADAL" clId="{1B34F4BF-F051-F944-9C04-410C0B33C2BF}"/>
    <pc:docChg chg="modSld">
      <pc:chgData name="Mistri, Somen K" userId="0be3d461-045e-4def-96db-2a497456586c" providerId="ADAL" clId="{1B34F4BF-F051-F944-9C04-410C0B33C2BF}" dt="2021-10-25T23:15:20.887" v="2" actId="1076"/>
      <pc:docMkLst>
        <pc:docMk/>
      </pc:docMkLst>
      <pc:sldChg chg="modSp mod">
        <pc:chgData name="Mistri, Somen K" userId="0be3d461-045e-4def-96db-2a497456586c" providerId="ADAL" clId="{1B34F4BF-F051-F944-9C04-410C0B33C2BF}" dt="2021-09-15T22:02:24.390" v="1" actId="1076"/>
        <pc:sldMkLst>
          <pc:docMk/>
          <pc:sldMk cId="4257927414" sldId="457"/>
        </pc:sldMkLst>
        <pc:spChg chg="mod">
          <ac:chgData name="Mistri, Somen K" userId="0be3d461-045e-4def-96db-2a497456586c" providerId="ADAL" clId="{1B34F4BF-F051-F944-9C04-410C0B33C2BF}" dt="2021-09-15T22:02:24.390" v="1" actId="1076"/>
          <ac:spMkLst>
            <pc:docMk/>
            <pc:sldMk cId="4257927414" sldId="457"/>
            <ac:spMk id="6" creationId="{ED5BA0E6-088B-0249-9253-45A0E8FD38F1}"/>
          </ac:spMkLst>
        </pc:spChg>
        <pc:picChg chg="mod">
          <ac:chgData name="Mistri, Somen K" userId="0be3d461-045e-4def-96db-2a497456586c" providerId="ADAL" clId="{1B34F4BF-F051-F944-9C04-410C0B33C2BF}" dt="2021-09-15T22:02:19.854" v="0" actId="1076"/>
          <ac:picMkLst>
            <pc:docMk/>
            <pc:sldMk cId="4257927414" sldId="457"/>
            <ac:picMk id="14" creationId="{EBC40FB8-340C-6448-A018-A91FFF0AD323}"/>
          </ac:picMkLst>
        </pc:picChg>
      </pc:sldChg>
      <pc:sldChg chg="modSp mod">
        <pc:chgData name="Mistri, Somen K" userId="0be3d461-045e-4def-96db-2a497456586c" providerId="ADAL" clId="{1B34F4BF-F051-F944-9C04-410C0B33C2BF}" dt="2021-10-25T23:15:20.887" v="2" actId="1076"/>
        <pc:sldMkLst>
          <pc:docMk/>
          <pc:sldMk cId="3153358407" sldId="594"/>
        </pc:sldMkLst>
        <pc:picChg chg="mod">
          <ac:chgData name="Mistri, Somen K" userId="0be3d461-045e-4def-96db-2a497456586c" providerId="ADAL" clId="{1B34F4BF-F051-F944-9C04-410C0B33C2BF}" dt="2021-10-25T23:15:20.887" v="2" actId="1076"/>
          <ac:picMkLst>
            <pc:docMk/>
            <pc:sldMk cId="3153358407" sldId="594"/>
            <ac:picMk id="3" creationId="{63FA0EB8-5322-9B46-B3FC-6D9E779418C8}"/>
          </ac:picMkLst>
        </pc:picChg>
      </pc:sldChg>
    </pc:docChg>
  </pc:docChgLst>
  <pc:docChgLst>
    <pc:chgData name="Mistri, Somen K" userId="0be3d461-045e-4def-96db-2a497456586c" providerId="ADAL" clId="{0CDA6D5A-941F-CF45-97CE-431B204399B1}"/>
    <pc:docChg chg="undo redo custSel addSld delSld modSld sldOrd">
      <pc:chgData name="Mistri, Somen K" userId="0be3d461-045e-4def-96db-2a497456586c" providerId="ADAL" clId="{0CDA6D5A-941F-CF45-97CE-431B204399B1}" dt="2021-02-24T21:23:33.334" v="6252" actId="20577"/>
      <pc:docMkLst>
        <pc:docMk/>
      </pc:docMkLst>
      <pc:sldChg chg="addSp delSp modSp mod">
        <pc:chgData name="Mistri, Somen K" userId="0be3d461-045e-4def-96db-2a497456586c" providerId="ADAL" clId="{0CDA6D5A-941F-CF45-97CE-431B204399B1}" dt="2021-02-24T16:05:08.998" v="3482" actId="166"/>
        <pc:sldMkLst>
          <pc:docMk/>
          <pc:sldMk cId="1118749828" sldId="257"/>
        </pc:sldMkLst>
        <pc:spChg chg="add mod">
          <ac:chgData name="Mistri, Somen K" userId="0be3d461-045e-4def-96db-2a497456586c" providerId="ADAL" clId="{0CDA6D5A-941F-CF45-97CE-431B204399B1}" dt="2021-02-24T15:15:03.810" v="2807" actId="164"/>
          <ac:spMkLst>
            <pc:docMk/>
            <pc:sldMk cId="1118749828" sldId="257"/>
            <ac:spMk id="24" creationId="{B78222C1-9500-0B4D-9E4B-3C109BE21101}"/>
          </ac:spMkLst>
        </pc:spChg>
        <pc:grpChg chg="del">
          <ac:chgData name="Mistri, Somen K" userId="0be3d461-045e-4def-96db-2a497456586c" providerId="ADAL" clId="{0CDA6D5A-941F-CF45-97CE-431B204399B1}" dt="2021-02-22T15:59:48.784" v="0" actId="478"/>
          <ac:grpSpMkLst>
            <pc:docMk/>
            <pc:sldMk cId="1118749828" sldId="257"/>
            <ac:grpSpMk id="8" creationId="{A53F6146-C742-2348-B13F-3D1EC29504A2}"/>
          </ac:grpSpMkLst>
        </pc:grpChg>
        <pc:grpChg chg="mod">
          <ac:chgData name="Mistri, Somen K" userId="0be3d461-045e-4def-96db-2a497456586c" providerId="ADAL" clId="{0CDA6D5A-941F-CF45-97CE-431B204399B1}" dt="2021-02-24T16:05:02.883" v="3481" actId="166"/>
          <ac:grpSpMkLst>
            <pc:docMk/>
            <pc:sldMk cId="1118749828" sldId="257"/>
            <ac:grpSpMk id="19" creationId="{0E1E3E7E-3A07-5641-9D21-65639CE7F823}"/>
          </ac:grpSpMkLst>
        </pc:grpChg>
        <pc:grpChg chg="add mod">
          <ac:chgData name="Mistri, Somen K" userId="0be3d461-045e-4def-96db-2a497456586c" providerId="ADAL" clId="{0CDA6D5A-941F-CF45-97CE-431B204399B1}" dt="2021-02-24T15:15:03.810" v="2807" actId="164"/>
          <ac:grpSpMkLst>
            <pc:docMk/>
            <pc:sldMk cId="1118749828" sldId="257"/>
            <ac:grpSpMk id="25" creationId="{C420DFFA-1142-754C-B386-D274C26FA028}"/>
          </ac:grpSpMkLst>
        </pc:grpChg>
        <pc:picChg chg="add mod">
          <ac:chgData name="Mistri, Somen K" userId="0be3d461-045e-4def-96db-2a497456586c" providerId="ADAL" clId="{0CDA6D5A-941F-CF45-97CE-431B204399B1}" dt="2021-02-24T15:15:03.810" v="2807" actId="164"/>
          <ac:picMkLst>
            <pc:docMk/>
            <pc:sldMk cId="1118749828" sldId="257"/>
            <ac:picMk id="11" creationId="{D8324483-A5F6-DD45-83DE-9119DAEFF645}"/>
          </ac:picMkLst>
        </pc:picChg>
        <pc:cxnChg chg="mod">
          <ac:chgData name="Mistri, Somen K" userId="0be3d461-045e-4def-96db-2a497456586c" providerId="ADAL" clId="{0CDA6D5A-941F-CF45-97CE-431B204399B1}" dt="2021-02-22T16:00:47.960" v="6" actId="14100"/>
          <ac:cxnSpMkLst>
            <pc:docMk/>
            <pc:sldMk cId="1118749828" sldId="257"/>
            <ac:cxnSpMk id="7" creationId="{269CD704-6AEC-9C4E-AA1E-A0775596B61F}"/>
          </ac:cxnSpMkLst>
        </pc:cxnChg>
        <pc:cxnChg chg="mod">
          <ac:chgData name="Mistri, Somen K" userId="0be3d461-045e-4def-96db-2a497456586c" providerId="ADAL" clId="{0CDA6D5A-941F-CF45-97CE-431B204399B1}" dt="2021-02-22T16:01:01.469" v="8" actId="14100"/>
          <ac:cxnSpMkLst>
            <pc:docMk/>
            <pc:sldMk cId="1118749828" sldId="257"/>
            <ac:cxnSpMk id="12" creationId="{0901B0D7-C39C-9149-9929-5BE84B8427BC}"/>
          </ac:cxnSpMkLst>
        </pc:cxnChg>
        <pc:cxnChg chg="mod">
          <ac:chgData name="Mistri, Somen K" userId="0be3d461-045e-4def-96db-2a497456586c" providerId="ADAL" clId="{0CDA6D5A-941F-CF45-97CE-431B204399B1}" dt="2021-02-24T16:05:08.998" v="3482" actId="166"/>
          <ac:cxnSpMkLst>
            <pc:docMk/>
            <pc:sldMk cId="1118749828" sldId="257"/>
            <ac:cxnSpMk id="15" creationId="{1FBFF3E1-DDE4-B64E-8175-BACD8DBB0F17}"/>
          </ac:cxnSpMkLst>
        </pc:cxnChg>
        <pc:cxnChg chg="mod">
          <ac:chgData name="Mistri, Somen K" userId="0be3d461-045e-4def-96db-2a497456586c" providerId="ADAL" clId="{0CDA6D5A-941F-CF45-97CE-431B204399B1}" dt="2021-02-22T16:00:57.639" v="7" actId="14100"/>
          <ac:cxnSpMkLst>
            <pc:docMk/>
            <pc:sldMk cId="1118749828" sldId="257"/>
            <ac:cxnSpMk id="17" creationId="{DC195458-5D70-9544-914A-1F076B42A178}"/>
          </ac:cxnSpMkLst>
        </pc:cxnChg>
        <pc:cxnChg chg="mod">
          <ac:chgData name="Mistri, Somen K" userId="0be3d461-045e-4def-96db-2a497456586c" providerId="ADAL" clId="{0CDA6D5A-941F-CF45-97CE-431B204399B1}" dt="2021-02-22T16:01:08.305" v="9" actId="14100"/>
          <ac:cxnSpMkLst>
            <pc:docMk/>
            <pc:sldMk cId="1118749828" sldId="257"/>
            <ac:cxnSpMk id="18" creationId="{99FFCD45-2CC5-BC4E-8178-4F95FCEB7A66}"/>
          </ac:cxnSpMkLst>
        </pc:cxnChg>
      </pc:sldChg>
      <pc:sldChg chg="addSp delSp modSp mod">
        <pc:chgData name="Mistri, Somen K" userId="0be3d461-045e-4def-96db-2a497456586c" providerId="ADAL" clId="{0CDA6D5A-941F-CF45-97CE-431B204399B1}" dt="2021-02-24T16:09:11.880" v="3528" actId="21"/>
        <pc:sldMkLst>
          <pc:docMk/>
          <pc:sldMk cId="4114615442" sldId="260"/>
        </pc:sldMkLst>
        <pc:spChg chg="mod">
          <ac:chgData name="Mistri, Somen K" userId="0be3d461-045e-4def-96db-2a497456586c" providerId="ADAL" clId="{0CDA6D5A-941F-CF45-97CE-431B204399B1}" dt="2021-02-24T16:05:57.905" v="3495" actId="1076"/>
          <ac:spMkLst>
            <pc:docMk/>
            <pc:sldMk cId="4114615442" sldId="260"/>
            <ac:spMk id="2" creationId="{A7A6E6C0-25B2-844E-B861-CC9449EDCC7A}"/>
          </ac:spMkLst>
        </pc:spChg>
        <pc:picChg chg="add del mod">
          <ac:chgData name="Mistri, Somen K" userId="0be3d461-045e-4def-96db-2a497456586c" providerId="ADAL" clId="{0CDA6D5A-941F-CF45-97CE-431B204399B1}" dt="2021-02-24T16:09:11.880" v="3528" actId="21"/>
          <ac:picMkLst>
            <pc:docMk/>
            <pc:sldMk cId="4114615442" sldId="260"/>
            <ac:picMk id="5" creationId="{CB7D87A6-2EC9-5D43-83B9-EBED82C7F6B5}"/>
          </ac:picMkLst>
        </pc:picChg>
      </pc:sldChg>
      <pc:sldChg chg="addSp delSp modSp mod">
        <pc:chgData name="Mistri, Somen K" userId="0be3d461-045e-4def-96db-2a497456586c" providerId="ADAL" clId="{0CDA6D5A-941F-CF45-97CE-431B204399B1}" dt="2021-02-23T17:21:51.341" v="1955" actId="1076"/>
        <pc:sldMkLst>
          <pc:docMk/>
          <pc:sldMk cId="3370876659" sldId="271"/>
        </pc:sldMkLst>
        <pc:picChg chg="del">
          <ac:chgData name="Mistri, Somen K" userId="0be3d461-045e-4def-96db-2a497456586c" providerId="ADAL" clId="{0CDA6D5A-941F-CF45-97CE-431B204399B1}" dt="2021-02-23T16:45:28.133" v="1707" actId="478"/>
          <ac:picMkLst>
            <pc:docMk/>
            <pc:sldMk cId="3370876659" sldId="271"/>
            <ac:picMk id="2" creationId="{00000000-0000-0000-0000-000000000000}"/>
          </ac:picMkLst>
        </pc:picChg>
        <pc:picChg chg="add del mod">
          <ac:chgData name="Mistri, Somen K" userId="0be3d461-045e-4def-96db-2a497456586c" providerId="ADAL" clId="{0CDA6D5A-941F-CF45-97CE-431B204399B1}" dt="2021-02-23T17:19:57.194" v="1947" actId="478"/>
          <ac:picMkLst>
            <pc:docMk/>
            <pc:sldMk cId="3370876659" sldId="271"/>
            <ac:picMk id="4" creationId="{0D146BC0-F694-A644-9A7A-61344CB2DFE9}"/>
          </ac:picMkLst>
        </pc:picChg>
        <pc:picChg chg="add del mod">
          <ac:chgData name="Mistri, Somen K" userId="0be3d461-045e-4def-96db-2a497456586c" providerId="ADAL" clId="{0CDA6D5A-941F-CF45-97CE-431B204399B1}" dt="2021-02-23T17:21:42.839" v="1952" actId="478"/>
          <ac:picMkLst>
            <pc:docMk/>
            <pc:sldMk cId="3370876659" sldId="271"/>
            <ac:picMk id="6" creationId="{C816A38C-EEB4-DD41-B576-49887B23DF21}"/>
          </ac:picMkLst>
        </pc:picChg>
        <pc:picChg chg="add mod">
          <ac:chgData name="Mistri, Somen K" userId="0be3d461-045e-4def-96db-2a497456586c" providerId="ADAL" clId="{0CDA6D5A-941F-CF45-97CE-431B204399B1}" dt="2021-02-23T16:47:05.069" v="1725" actId="1076"/>
          <ac:picMkLst>
            <pc:docMk/>
            <pc:sldMk cId="3370876659" sldId="271"/>
            <ac:picMk id="7" creationId="{8D1A30E9-C42B-954B-BDF9-403B9553A77C}"/>
          </ac:picMkLst>
        </pc:picChg>
        <pc:picChg chg="add mod">
          <ac:chgData name="Mistri, Somen K" userId="0be3d461-045e-4def-96db-2a497456586c" providerId="ADAL" clId="{0CDA6D5A-941F-CF45-97CE-431B204399B1}" dt="2021-02-23T17:21:51.341" v="1955" actId="1076"/>
          <ac:picMkLst>
            <pc:docMk/>
            <pc:sldMk cId="3370876659" sldId="271"/>
            <ac:picMk id="9" creationId="{73F068FF-53D0-DD4F-B9B7-D8DE1121EDC5}"/>
          </ac:picMkLst>
        </pc:picChg>
        <pc:picChg chg="del">
          <ac:chgData name="Mistri, Somen K" userId="0be3d461-045e-4def-96db-2a497456586c" providerId="ADAL" clId="{0CDA6D5A-941F-CF45-97CE-431B204399B1}" dt="2021-02-23T16:46:07.316" v="1714" actId="478"/>
          <ac:picMkLst>
            <pc:docMk/>
            <pc:sldMk cId="3370876659" sldId="271"/>
            <ac:picMk id="16" creationId="{D3202503-77C0-284A-AAD4-4846134984C6}"/>
          </ac:picMkLst>
        </pc:picChg>
      </pc:sldChg>
      <pc:sldChg chg="modSp mod">
        <pc:chgData name="Mistri, Somen K" userId="0be3d461-045e-4def-96db-2a497456586c" providerId="ADAL" clId="{0CDA6D5A-941F-CF45-97CE-431B204399B1}" dt="2021-02-24T21:15:44.914" v="5888" actId="1076"/>
        <pc:sldMkLst>
          <pc:docMk/>
          <pc:sldMk cId="3922800317" sldId="316"/>
        </pc:sldMkLst>
        <pc:spChg chg="mod">
          <ac:chgData name="Mistri, Somen K" userId="0be3d461-045e-4def-96db-2a497456586c" providerId="ADAL" clId="{0CDA6D5A-941F-CF45-97CE-431B204399B1}" dt="2021-02-24T21:15:44.914" v="5888" actId="1076"/>
          <ac:spMkLst>
            <pc:docMk/>
            <pc:sldMk cId="3922800317" sldId="316"/>
            <ac:spMk id="8" creationId="{E937B676-FCD1-7247-8752-376EDBB6ACBC}"/>
          </ac:spMkLst>
        </pc:spChg>
      </pc:sldChg>
      <pc:sldChg chg="delSp modSp add del mod">
        <pc:chgData name="Mistri, Somen K" userId="0be3d461-045e-4def-96db-2a497456586c" providerId="ADAL" clId="{0CDA6D5A-941F-CF45-97CE-431B204399B1}" dt="2021-02-24T21:12:27.374" v="5706" actId="2696"/>
        <pc:sldMkLst>
          <pc:docMk/>
          <pc:sldMk cId="3869744764" sldId="326"/>
        </pc:sldMkLst>
        <pc:spChg chg="mod">
          <ac:chgData name="Mistri, Somen K" userId="0be3d461-045e-4def-96db-2a497456586c" providerId="ADAL" clId="{0CDA6D5A-941F-CF45-97CE-431B204399B1}" dt="2021-02-24T21:06:18.621" v="5684" actId="1076"/>
          <ac:spMkLst>
            <pc:docMk/>
            <pc:sldMk cId="3869744764" sldId="326"/>
            <ac:spMk id="18" creationId="{00000000-0000-0000-0000-000000000000}"/>
          </ac:spMkLst>
        </pc:spChg>
        <pc:spChg chg="mod">
          <ac:chgData name="Mistri, Somen K" userId="0be3d461-045e-4def-96db-2a497456586c" providerId="ADAL" clId="{0CDA6D5A-941F-CF45-97CE-431B204399B1}" dt="2021-02-24T21:07:38.767" v="5685" actId="165"/>
          <ac:spMkLst>
            <pc:docMk/>
            <pc:sldMk cId="3869744764" sldId="326"/>
            <ac:spMk id="21" creationId="{00000000-0000-0000-0000-000000000000}"/>
          </ac:spMkLst>
        </pc:spChg>
        <pc:spChg chg="mod">
          <ac:chgData name="Mistri, Somen K" userId="0be3d461-045e-4def-96db-2a497456586c" providerId="ADAL" clId="{0CDA6D5A-941F-CF45-97CE-431B204399B1}" dt="2021-02-24T21:07:38.767" v="5685" actId="165"/>
          <ac:spMkLst>
            <pc:docMk/>
            <pc:sldMk cId="3869744764" sldId="326"/>
            <ac:spMk id="22" creationId="{00000000-0000-0000-0000-000000000000}"/>
          </ac:spMkLst>
        </pc:spChg>
        <pc:spChg chg="mod">
          <ac:chgData name="Mistri, Somen K" userId="0be3d461-045e-4def-96db-2a497456586c" providerId="ADAL" clId="{0CDA6D5A-941F-CF45-97CE-431B204399B1}" dt="2021-02-24T21:07:38.767" v="5685" actId="165"/>
          <ac:spMkLst>
            <pc:docMk/>
            <pc:sldMk cId="3869744764" sldId="326"/>
            <ac:spMk id="23" creationId="{00000000-0000-0000-0000-000000000000}"/>
          </ac:spMkLst>
        </pc:spChg>
        <pc:spChg chg="mod">
          <ac:chgData name="Mistri, Somen K" userId="0be3d461-045e-4def-96db-2a497456586c" providerId="ADAL" clId="{0CDA6D5A-941F-CF45-97CE-431B204399B1}" dt="2021-02-24T21:07:38.767" v="5685" actId="165"/>
          <ac:spMkLst>
            <pc:docMk/>
            <pc:sldMk cId="3869744764" sldId="326"/>
            <ac:spMk id="24" creationId="{00000000-0000-0000-0000-000000000000}"/>
          </ac:spMkLst>
        </pc:spChg>
        <pc:spChg chg="mod">
          <ac:chgData name="Mistri, Somen K" userId="0be3d461-045e-4def-96db-2a497456586c" providerId="ADAL" clId="{0CDA6D5A-941F-CF45-97CE-431B204399B1}" dt="2021-02-24T21:07:38.767" v="5685" actId="165"/>
          <ac:spMkLst>
            <pc:docMk/>
            <pc:sldMk cId="3869744764" sldId="326"/>
            <ac:spMk id="25" creationId="{00000000-0000-0000-0000-000000000000}"/>
          </ac:spMkLst>
        </pc:spChg>
        <pc:spChg chg="mod">
          <ac:chgData name="Mistri, Somen K" userId="0be3d461-045e-4def-96db-2a497456586c" providerId="ADAL" clId="{0CDA6D5A-941F-CF45-97CE-431B204399B1}" dt="2021-02-24T21:07:38.767" v="5685" actId="165"/>
          <ac:spMkLst>
            <pc:docMk/>
            <pc:sldMk cId="3869744764" sldId="326"/>
            <ac:spMk id="27" creationId="{00000000-0000-0000-0000-000000000000}"/>
          </ac:spMkLst>
        </pc:spChg>
        <pc:spChg chg="mod">
          <ac:chgData name="Mistri, Somen K" userId="0be3d461-045e-4def-96db-2a497456586c" providerId="ADAL" clId="{0CDA6D5A-941F-CF45-97CE-431B204399B1}" dt="2021-02-24T21:07:38.767" v="5685" actId="165"/>
          <ac:spMkLst>
            <pc:docMk/>
            <pc:sldMk cId="3869744764" sldId="326"/>
            <ac:spMk id="28" creationId="{00000000-0000-0000-0000-000000000000}"/>
          </ac:spMkLst>
        </pc:spChg>
        <pc:spChg chg="mod">
          <ac:chgData name="Mistri, Somen K" userId="0be3d461-045e-4def-96db-2a497456586c" providerId="ADAL" clId="{0CDA6D5A-941F-CF45-97CE-431B204399B1}" dt="2021-02-24T21:07:38.767" v="5685" actId="165"/>
          <ac:spMkLst>
            <pc:docMk/>
            <pc:sldMk cId="3869744764" sldId="326"/>
            <ac:spMk id="29" creationId="{00000000-0000-0000-0000-000000000000}"/>
          </ac:spMkLst>
        </pc:spChg>
        <pc:grpChg chg="mod">
          <ac:chgData name="Mistri, Somen K" userId="0be3d461-045e-4def-96db-2a497456586c" providerId="ADAL" clId="{0CDA6D5A-941F-CF45-97CE-431B204399B1}" dt="2021-02-24T21:06:18.621" v="5684" actId="1076"/>
          <ac:grpSpMkLst>
            <pc:docMk/>
            <pc:sldMk cId="3869744764" sldId="326"/>
            <ac:grpSpMk id="3" creationId="{00000000-0000-0000-0000-000000000000}"/>
          </ac:grpSpMkLst>
        </pc:grpChg>
        <pc:grpChg chg="mod topLvl">
          <ac:chgData name="Mistri, Somen K" userId="0be3d461-045e-4def-96db-2a497456586c" providerId="ADAL" clId="{0CDA6D5A-941F-CF45-97CE-431B204399B1}" dt="2021-02-24T21:07:38.767" v="5685" actId="165"/>
          <ac:grpSpMkLst>
            <pc:docMk/>
            <pc:sldMk cId="3869744764" sldId="326"/>
            <ac:grpSpMk id="19" creationId="{00000000-0000-0000-0000-000000000000}"/>
          </ac:grpSpMkLst>
        </pc:grpChg>
        <pc:grpChg chg="del">
          <ac:chgData name="Mistri, Somen K" userId="0be3d461-045e-4def-96db-2a497456586c" providerId="ADAL" clId="{0CDA6D5A-941F-CF45-97CE-431B204399B1}" dt="2021-02-24T21:07:38.767" v="5685" actId="165"/>
          <ac:grpSpMkLst>
            <pc:docMk/>
            <pc:sldMk cId="3869744764" sldId="326"/>
            <ac:grpSpMk id="33" creationId="{00000000-0000-0000-0000-000000000000}"/>
          </ac:grpSpMkLst>
        </pc:grpChg>
        <pc:picChg chg="mod topLvl">
          <ac:chgData name="Mistri, Somen K" userId="0be3d461-045e-4def-96db-2a497456586c" providerId="ADAL" clId="{0CDA6D5A-941F-CF45-97CE-431B204399B1}" dt="2021-02-24T21:07:38.767" v="5685" actId="165"/>
          <ac:picMkLst>
            <pc:docMk/>
            <pc:sldMk cId="3869744764" sldId="326"/>
            <ac:picMk id="15" creationId="{00000000-0000-0000-0000-000000000000}"/>
          </ac:picMkLst>
        </pc:picChg>
        <pc:picChg chg="mod topLvl">
          <ac:chgData name="Mistri, Somen K" userId="0be3d461-045e-4def-96db-2a497456586c" providerId="ADAL" clId="{0CDA6D5A-941F-CF45-97CE-431B204399B1}" dt="2021-02-24T21:07:38.767" v="5685" actId="165"/>
          <ac:picMkLst>
            <pc:docMk/>
            <pc:sldMk cId="3869744764" sldId="326"/>
            <ac:picMk id="16" creationId="{00000000-0000-0000-0000-000000000000}"/>
          </ac:picMkLst>
        </pc:picChg>
        <pc:picChg chg="mod">
          <ac:chgData name="Mistri, Somen K" userId="0be3d461-045e-4def-96db-2a497456586c" providerId="ADAL" clId="{0CDA6D5A-941F-CF45-97CE-431B204399B1}" dt="2021-02-24T21:06:18.621" v="5684" actId="1076"/>
          <ac:picMkLst>
            <pc:docMk/>
            <pc:sldMk cId="3869744764" sldId="326"/>
            <ac:picMk id="17" creationId="{00000000-0000-0000-0000-000000000000}"/>
          </ac:picMkLst>
        </pc:picChg>
        <pc:picChg chg="mod">
          <ac:chgData name="Mistri, Somen K" userId="0be3d461-045e-4def-96db-2a497456586c" providerId="ADAL" clId="{0CDA6D5A-941F-CF45-97CE-431B204399B1}" dt="2021-02-24T21:07:38.767" v="5685" actId="165"/>
          <ac:picMkLst>
            <pc:docMk/>
            <pc:sldMk cId="3869744764" sldId="326"/>
            <ac:picMk id="20" creationId="{00000000-0000-0000-0000-000000000000}"/>
          </ac:picMkLst>
        </pc:picChg>
        <pc:picChg chg="mod">
          <ac:chgData name="Mistri, Somen K" userId="0be3d461-045e-4def-96db-2a497456586c" providerId="ADAL" clId="{0CDA6D5A-941F-CF45-97CE-431B204399B1}" dt="2021-02-24T21:07:38.767" v="5685" actId="165"/>
          <ac:picMkLst>
            <pc:docMk/>
            <pc:sldMk cId="3869744764" sldId="326"/>
            <ac:picMk id="26" creationId="{00000000-0000-0000-0000-000000000000}"/>
          </ac:picMkLst>
        </pc:picChg>
        <pc:picChg chg="mod topLvl">
          <ac:chgData name="Mistri, Somen K" userId="0be3d461-045e-4def-96db-2a497456586c" providerId="ADAL" clId="{0CDA6D5A-941F-CF45-97CE-431B204399B1}" dt="2021-02-24T21:07:38.767" v="5685" actId="165"/>
          <ac:picMkLst>
            <pc:docMk/>
            <pc:sldMk cId="3869744764" sldId="326"/>
            <ac:picMk id="30" creationId="{00000000-0000-0000-0000-000000000000}"/>
          </ac:picMkLst>
        </pc:picChg>
        <pc:picChg chg="mod topLvl">
          <ac:chgData name="Mistri, Somen K" userId="0be3d461-045e-4def-96db-2a497456586c" providerId="ADAL" clId="{0CDA6D5A-941F-CF45-97CE-431B204399B1}" dt="2021-02-24T21:07:38.767" v="5685" actId="165"/>
          <ac:picMkLst>
            <pc:docMk/>
            <pc:sldMk cId="3869744764" sldId="326"/>
            <ac:picMk id="31" creationId="{00000000-0000-0000-0000-000000000000}"/>
          </ac:picMkLst>
        </pc:picChg>
        <pc:picChg chg="mod topLvl">
          <ac:chgData name="Mistri, Somen K" userId="0be3d461-045e-4def-96db-2a497456586c" providerId="ADAL" clId="{0CDA6D5A-941F-CF45-97CE-431B204399B1}" dt="2021-02-24T21:07:38.767" v="5685" actId="165"/>
          <ac:picMkLst>
            <pc:docMk/>
            <pc:sldMk cId="3869744764" sldId="326"/>
            <ac:picMk id="32" creationId="{00000000-0000-0000-0000-000000000000}"/>
          </ac:picMkLst>
        </pc:picChg>
      </pc:sldChg>
      <pc:sldChg chg="addSp delSp modSp add mod">
        <pc:chgData name="Mistri, Somen K" userId="0be3d461-045e-4def-96db-2a497456586c" providerId="ADAL" clId="{0CDA6D5A-941F-CF45-97CE-431B204399B1}" dt="2021-02-24T17:22:41.633" v="3948" actId="1076"/>
        <pc:sldMkLst>
          <pc:docMk/>
          <pc:sldMk cId="2486016947" sldId="329"/>
        </pc:sldMkLst>
        <pc:spChg chg="add mod">
          <ac:chgData name="Mistri, Somen K" userId="0be3d461-045e-4def-96db-2a497456586c" providerId="ADAL" clId="{0CDA6D5A-941F-CF45-97CE-431B204399B1}" dt="2021-02-24T17:22:41.633" v="3948" actId="1076"/>
          <ac:spMkLst>
            <pc:docMk/>
            <pc:sldMk cId="2486016947" sldId="329"/>
            <ac:spMk id="2" creationId="{6EA50B87-235B-014F-A2F0-314874347E58}"/>
          </ac:spMkLst>
        </pc:spChg>
        <pc:spChg chg="mod">
          <ac:chgData name="Mistri, Somen K" userId="0be3d461-045e-4def-96db-2a497456586c" providerId="ADAL" clId="{0CDA6D5A-941F-CF45-97CE-431B204399B1}" dt="2021-02-24T17:18:05.441" v="3944" actId="1076"/>
          <ac:spMkLst>
            <pc:docMk/>
            <pc:sldMk cId="2486016947" sldId="329"/>
            <ac:spMk id="8" creationId="{E8A42958-FF98-984B-9254-CBC1A44E6471}"/>
          </ac:spMkLst>
        </pc:spChg>
        <pc:spChg chg="mod">
          <ac:chgData name="Mistri, Somen K" userId="0be3d461-045e-4def-96db-2a497456586c" providerId="ADAL" clId="{0CDA6D5A-941F-CF45-97CE-431B204399B1}" dt="2021-02-24T17:18:14.101" v="3946" actId="1076"/>
          <ac:spMkLst>
            <pc:docMk/>
            <pc:sldMk cId="2486016947" sldId="329"/>
            <ac:spMk id="11" creationId="{43D9C88B-C744-844D-A76F-AA817CF6AA38}"/>
          </ac:spMkLst>
        </pc:spChg>
        <pc:spChg chg="mod">
          <ac:chgData name="Mistri, Somen K" userId="0be3d461-045e-4def-96db-2a497456586c" providerId="ADAL" clId="{0CDA6D5A-941F-CF45-97CE-431B204399B1}" dt="2021-02-24T17:16:49.076" v="3931" actId="1076"/>
          <ac:spMkLst>
            <pc:docMk/>
            <pc:sldMk cId="2486016947" sldId="329"/>
            <ac:spMk id="14" creationId="{96D6FA36-26B6-9341-B1A5-9CAAB18D75F4}"/>
          </ac:spMkLst>
        </pc:spChg>
        <pc:spChg chg="mod">
          <ac:chgData name="Mistri, Somen K" userId="0be3d461-045e-4def-96db-2a497456586c" providerId="ADAL" clId="{0CDA6D5A-941F-CF45-97CE-431B204399B1}" dt="2021-02-24T17:17:35.025" v="3938" actId="1076"/>
          <ac:spMkLst>
            <pc:docMk/>
            <pc:sldMk cId="2486016947" sldId="329"/>
            <ac:spMk id="15" creationId="{62322671-4F63-6F4F-B092-FB2C48095FB3}"/>
          </ac:spMkLst>
        </pc:spChg>
        <pc:spChg chg="mod">
          <ac:chgData name="Mistri, Somen K" userId="0be3d461-045e-4def-96db-2a497456586c" providerId="ADAL" clId="{0CDA6D5A-941F-CF45-97CE-431B204399B1}" dt="2021-02-24T17:17:30.571" v="3937" actId="1076"/>
          <ac:spMkLst>
            <pc:docMk/>
            <pc:sldMk cId="2486016947" sldId="329"/>
            <ac:spMk id="16" creationId="{70AB5F11-431C-4C43-8802-28BB41888492}"/>
          </ac:spMkLst>
        </pc:spChg>
        <pc:spChg chg="mod">
          <ac:chgData name="Mistri, Somen K" userId="0be3d461-045e-4def-96db-2a497456586c" providerId="ADAL" clId="{0CDA6D5A-941F-CF45-97CE-431B204399B1}" dt="2021-02-24T17:17:43.918" v="3940" actId="1076"/>
          <ac:spMkLst>
            <pc:docMk/>
            <pc:sldMk cId="2486016947" sldId="329"/>
            <ac:spMk id="17" creationId="{5FE54D9C-B552-584D-9B56-E57797E9F509}"/>
          </ac:spMkLst>
        </pc:spChg>
        <pc:spChg chg="mod">
          <ac:chgData name="Mistri, Somen K" userId="0be3d461-045e-4def-96db-2a497456586c" providerId="ADAL" clId="{0CDA6D5A-941F-CF45-97CE-431B204399B1}" dt="2021-02-24T17:16:54.424" v="3932" actId="1076"/>
          <ac:spMkLst>
            <pc:docMk/>
            <pc:sldMk cId="2486016947" sldId="329"/>
            <ac:spMk id="18" creationId="{D7D9965C-57F1-C449-B49D-8B91D775F7CA}"/>
          </ac:spMkLst>
        </pc:spChg>
        <pc:spChg chg="mod">
          <ac:chgData name="Mistri, Somen K" userId="0be3d461-045e-4def-96db-2a497456586c" providerId="ADAL" clId="{0CDA6D5A-941F-CF45-97CE-431B204399B1}" dt="2021-02-24T17:17:38.634" v="3939" actId="1076"/>
          <ac:spMkLst>
            <pc:docMk/>
            <pc:sldMk cId="2486016947" sldId="329"/>
            <ac:spMk id="19" creationId="{48D0730E-2B8C-2447-825A-3389469B30A9}"/>
          </ac:spMkLst>
        </pc:spChg>
        <pc:grpChg chg="add mod">
          <ac:chgData name="Mistri, Somen K" userId="0be3d461-045e-4def-96db-2a497456586c" providerId="ADAL" clId="{0CDA6D5A-941F-CF45-97CE-431B204399B1}" dt="2021-02-24T17:16:41.633" v="3930" actId="1076"/>
          <ac:grpSpMkLst>
            <pc:docMk/>
            <pc:sldMk cId="2486016947" sldId="329"/>
            <ac:grpSpMk id="9" creationId="{B4C0AB1A-B815-824E-A379-E8CAD263674E}"/>
          </ac:grpSpMkLst>
        </pc:grpChg>
        <pc:grpChg chg="mod">
          <ac:chgData name="Mistri, Somen K" userId="0be3d461-045e-4def-96db-2a497456586c" providerId="ADAL" clId="{0CDA6D5A-941F-CF45-97CE-431B204399B1}" dt="2021-02-24T17:16:37.342" v="3929"/>
          <ac:grpSpMkLst>
            <pc:docMk/>
            <pc:sldMk cId="2486016947" sldId="329"/>
            <ac:grpSpMk id="10" creationId="{877D1A89-832A-8746-BF1C-3B068E884F6F}"/>
          </ac:grpSpMkLst>
        </pc:grpChg>
        <pc:grpChg chg="mod">
          <ac:chgData name="Mistri, Somen K" userId="0be3d461-045e-4def-96db-2a497456586c" providerId="ADAL" clId="{0CDA6D5A-941F-CF45-97CE-431B204399B1}" dt="2021-02-24T17:16:37.342" v="3929"/>
          <ac:grpSpMkLst>
            <pc:docMk/>
            <pc:sldMk cId="2486016947" sldId="329"/>
            <ac:grpSpMk id="12" creationId="{4BD501A8-C448-1944-8E08-890EEEADF35E}"/>
          </ac:grpSpMkLst>
        </pc:grpChg>
        <pc:picChg chg="add mod modCrop">
          <ac:chgData name="Mistri, Somen K" userId="0be3d461-045e-4def-96db-2a497456586c" providerId="ADAL" clId="{0CDA6D5A-941F-CF45-97CE-431B204399B1}" dt="2021-02-24T17:17:56.144" v="3941" actId="14100"/>
          <ac:picMkLst>
            <pc:docMk/>
            <pc:sldMk cId="2486016947" sldId="329"/>
            <ac:picMk id="3" creationId="{8E6C211F-B5D7-094A-A746-E79139C8DF11}"/>
          </ac:picMkLst>
        </pc:picChg>
        <pc:picChg chg="add mod">
          <ac:chgData name="Mistri, Somen K" userId="0be3d461-045e-4def-96db-2a497456586c" providerId="ADAL" clId="{0CDA6D5A-941F-CF45-97CE-431B204399B1}" dt="2021-02-24T17:18:00.818" v="3943" actId="1076"/>
          <ac:picMkLst>
            <pc:docMk/>
            <pc:sldMk cId="2486016947" sldId="329"/>
            <ac:picMk id="4" creationId="{9284387C-C198-A04F-A694-ECA697D9B578}"/>
          </ac:picMkLst>
        </pc:picChg>
        <pc:picChg chg="mod modCrop">
          <ac:chgData name="Mistri, Somen K" userId="0be3d461-045e-4def-96db-2a497456586c" providerId="ADAL" clId="{0CDA6D5A-941F-CF45-97CE-431B204399B1}" dt="2021-02-24T17:15:34.326" v="3923" actId="1076"/>
          <ac:picMkLst>
            <pc:docMk/>
            <pc:sldMk cId="2486016947" sldId="329"/>
            <ac:picMk id="5" creationId="{62CA14E0-ABF6-F149-8768-D21CDBF1236F}"/>
          </ac:picMkLst>
        </pc:picChg>
        <pc:picChg chg="del mod">
          <ac:chgData name="Mistri, Somen K" userId="0be3d461-045e-4def-96db-2a497456586c" providerId="ADAL" clId="{0CDA6D5A-941F-CF45-97CE-431B204399B1}" dt="2021-02-24T17:07:51.330" v="3775" actId="478"/>
          <ac:picMkLst>
            <pc:docMk/>
            <pc:sldMk cId="2486016947" sldId="329"/>
            <ac:picMk id="7" creationId="{52A8A6DD-F259-0844-848B-01946066F11A}"/>
          </ac:picMkLst>
        </pc:picChg>
        <pc:picChg chg="mod">
          <ac:chgData name="Mistri, Somen K" userId="0be3d461-045e-4def-96db-2a497456586c" providerId="ADAL" clId="{0CDA6D5A-941F-CF45-97CE-431B204399B1}" dt="2021-02-24T17:18:09.928" v="3945" actId="14100"/>
          <ac:picMkLst>
            <pc:docMk/>
            <pc:sldMk cId="2486016947" sldId="329"/>
            <ac:picMk id="13" creationId="{37CDF29E-F79F-2B45-B07E-D0D59E5A1EA0}"/>
          </ac:picMkLst>
        </pc:picChg>
      </pc:sldChg>
      <pc:sldChg chg="delSp modSp add mod">
        <pc:chgData name="Mistri, Somen K" userId="0be3d461-045e-4def-96db-2a497456586c" providerId="ADAL" clId="{0CDA6D5A-941F-CF45-97CE-431B204399B1}" dt="2021-02-24T20:16:01.048" v="5050" actId="14100"/>
        <pc:sldMkLst>
          <pc:docMk/>
          <pc:sldMk cId="708980361" sldId="347"/>
        </pc:sldMkLst>
        <pc:spChg chg="del">
          <ac:chgData name="Mistri, Somen K" userId="0be3d461-045e-4def-96db-2a497456586c" providerId="ADAL" clId="{0CDA6D5A-941F-CF45-97CE-431B204399B1}" dt="2021-02-24T20:13:55.110" v="4992" actId="478"/>
          <ac:spMkLst>
            <pc:docMk/>
            <pc:sldMk cId="708980361" sldId="347"/>
            <ac:spMk id="3" creationId="{B8C32D8D-B4F4-E741-97B7-E97E4EFA993E}"/>
          </ac:spMkLst>
        </pc:spChg>
        <pc:spChg chg="mod">
          <ac:chgData name="Mistri, Somen K" userId="0be3d461-045e-4def-96db-2a497456586c" providerId="ADAL" clId="{0CDA6D5A-941F-CF45-97CE-431B204399B1}" dt="2021-02-24T20:14:43.990" v="5035" actId="1076"/>
          <ac:spMkLst>
            <pc:docMk/>
            <pc:sldMk cId="708980361" sldId="347"/>
            <ac:spMk id="12" creationId="{CE9607AE-EB6E-2B46-9CD8-621B2CA95915}"/>
          </ac:spMkLst>
        </pc:spChg>
        <pc:spChg chg="del">
          <ac:chgData name="Mistri, Somen K" userId="0be3d461-045e-4def-96db-2a497456586c" providerId="ADAL" clId="{0CDA6D5A-941F-CF45-97CE-431B204399B1}" dt="2021-02-24T20:15:09.182" v="5038" actId="478"/>
          <ac:spMkLst>
            <pc:docMk/>
            <pc:sldMk cId="708980361" sldId="347"/>
            <ac:spMk id="21" creationId="{CE9607AE-EB6E-2B46-9CD8-621B2CA95915}"/>
          </ac:spMkLst>
        </pc:spChg>
        <pc:picChg chg="mod">
          <ac:chgData name="Mistri, Somen K" userId="0be3d461-045e-4def-96db-2a497456586c" providerId="ADAL" clId="{0CDA6D5A-941F-CF45-97CE-431B204399B1}" dt="2021-02-24T20:15:24.682" v="5040" actId="1076"/>
          <ac:picMkLst>
            <pc:docMk/>
            <pc:sldMk cId="708980361" sldId="347"/>
            <ac:picMk id="13" creationId="{00000000-0000-0000-0000-000000000000}"/>
          </ac:picMkLst>
        </pc:picChg>
        <pc:picChg chg="mod">
          <ac:chgData name="Mistri, Somen K" userId="0be3d461-045e-4def-96db-2a497456586c" providerId="ADAL" clId="{0CDA6D5A-941F-CF45-97CE-431B204399B1}" dt="2021-02-24T20:15:52.483" v="5049" actId="1076"/>
          <ac:picMkLst>
            <pc:docMk/>
            <pc:sldMk cId="708980361" sldId="347"/>
            <ac:picMk id="14" creationId="{CD24FA8F-CC02-E547-9CE6-E5280D79E009}"/>
          </ac:picMkLst>
        </pc:picChg>
        <pc:picChg chg="mod">
          <ac:chgData name="Mistri, Somen K" userId="0be3d461-045e-4def-96db-2a497456586c" providerId="ADAL" clId="{0CDA6D5A-941F-CF45-97CE-431B204399B1}" dt="2021-02-24T20:15:07.113" v="5037" actId="1076"/>
          <ac:picMkLst>
            <pc:docMk/>
            <pc:sldMk cId="708980361" sldId="347"/>
            <ac:picMk id="25" creationId="{00000000-0000-0000-0000-000000000000}"/>
          </ac:picMkLst>
        </pc:picChg>
        <pc:picChg chg="mod">
          <ac:chgData name="Mistri, Somen K" userId="0be3d461-045e-4def-96db-2a497456586c" providerId="ADAL" clId="{0CDA6D5A-941F-CF45-97CE-431B204399B1}" dt="2021-02-24T20:15:14.688" v="5039" actId="1076"/>
          <ac:picMkLst>
            <pc:docMk/>
            <pc:sldMk cId="708980361" sldId="347"/>
            <ac:picMk id="26" creationId="{00000000-0000-0000-0000-000000000000}"/>
          </ac:picMkLst>
        </pc:picChg>
        <pc:picChg chg="mod">
          <ac:chgData name="Mistri, Somen K" userId="0be3d461-045e-4def-96db-2a497456586c" providerId="ADAL" clId="{0CDA6D5A-941F-CF45-97CE-431B204399B1}" dt="2021-02-24T20:15:28.115" v="5041" actId="1076"/>
          <ac:picMkLst>
            <pc:docMk/>
            <pc:sldMk cId="708980361" sldId="347"/>
            <ac:picMk id="27" creationId="{00000000-0000-0000-0000-000000000000}"/>
          </ac:picMkLst>
        </pc:picChg>
        <pc:cxnChg chg="mod">
          <ac:chgData name="Mistri, Somen K" userId="0be3d461-045e-4def-96db-2a497456586c" providerId="ADAL" clId="{0CDA6D5A-941F-CF45-97CE-431B204399B1}" dt="2021-02-24T20:15:35.060" v="5043" actId="14100"/>
          <ac:cxnSpMkLst>
            <pc:docMk/>
            <pc:sldMk cId="708980361" sldId="347"/>
            <ac:cxnSpMk id="6" creationId="{00000000-0000-0000-0000-000000000000}"/>
          </ac:cxnSpMkLst>
        </pc:cxnChg>
        <pc:cxnChg chg="mod">
          <ac:chgData name="Mistri, Somen K" userId="0be3d461-045e-4def-96db-2a497456586c" providerId="ADAL" clId="{0CDA6D5A-941F-CF45-97CE-431B204399B1}" dt="2021-02-24T20:16:01.048" v="5050" actId="14100"/>
          <ac:cxnSpMkLst>
            <pc:docMk/>
            <pc:sldMk cId="708980361" sldId="347"/>
            <ac:cxnSpMk id="10" creationId="{00000000-0000-0000-0000-000000000000}"/>
          </ac:cxnSpMkLst>
        </pc:cxnChg>
        <pc:cxnChg chg="mod">
          <ac:chgData name="Mistri, Somen K" userId="0be3d461-045e-4def-96db-2a497456586c" providerId="ADAL" clId="{0CDA6D5A-941F-CF45-97CE-431B204399B1}" dt="2021-02-24T20:15:24.682" v="5040" actId="1076"/>
          <ac:cxnSpMkLst>
            <pc:docMk/>
            <pc:sldMk cId="708980361" sldId="347"/>
            <ac:cxnSpMk id="16" creationId="{00000000-0000-0000-0000-000000000000}"/>
          </ac:cxnSpMkLst>
        </pc:cxnChg>
      </pc:sldChg>
      <pc:sldChg chg="addSp delSp modSp mod">
        <pc:chgData name="Mistri, Somen K" userId="0be3d461-045e-4def-96db-2a497456586c" providerId="ADAL" clId="{0CDA6D5A-941F-CF45-97CE-431B204399B1}" dt="2021-02-24T15:17:46.205" v="2844" actId="164"/>
        <pc:sldMkLst>
          <pc:docMk/>
          <pc:sldMk cId="1516229980" sldId="445"/>
        </pc:sldMkLst>
        <pc:spChg chg="add mod">
          <ac:chgData name="Mistri, Somen K" userId="0be3d461-045e-4def-96db-2a497456586c" providerId="ADAL" clId="{0CDA6D5A-941F-CF45-97CE-431B204399B1}" dt="2021-02-22T16:08:05.625" v="49" actId="164"/>
          <ac:spMkLst>
            <pc:docMk/>
            <pc:sldMk cId="1516229980" sldId="445"/>
            <ac:spMk id="16" creationId="{E43CC9A2-A453-404A-B748-43F4467619A1}"/>
          </ac:spMkLst>
        </pc:spChg>
        <pc:spChg chg="mod">
          <ac:chgData name="Mistri, Somen K" userId="0be3d461-045e-4def-96db-2a497456586c" providerId="ADAL" clId="{0CDA6D5A-941F-CF45-97CE-431B204399B1}" dt="2021-02-22T16:06:06.056" v="18"/>
          <ac:spMkLst>
            <pc:docMk/>
            <pc:sldMk cId="1516229980" sldId="445"/>
            <ac:spMk id="25" creationId="{ED2C15C5-E8D8-CC41-9654-2C7C1EDE1A8D}"/>
          </ac:spMkLst>
        </pc:spChg>
        <pc:spChg chg="mod">
          <ac:chgData name="Mistri, Somen K" userId="0be3d461-045e-4def-96db-2a497456586c" providerId="ADAL" clId="{0CDA6D5A-941F-CF45-97CE-431B204399B1}" dt="2021-02-22T16:06:06.056" v="18"/>
          <ac:spMkLst>
            <pc:docMk/>
            <pc:sldMk cId="1516229980" sldId="445"/>
            <ac:spMk id="26" creationId="{1D06EE44-1DA3-FA4B-94D5-83FF8E1D1B7E}"/>
          </ac:spMkLst>
        </pc:spChg>
        <pc:spChg chg="mod">
          <ac:chgData name="Mistri, Somen K" userId="0be3d461-045e-4def-96db-2a497456586c" providerId="ADAL" clId="{0CDA6D5A-941F-CF45-97CE-431B204399B1}" dt="2021-02-22T16:06:06.056" v="18"/>
          <ac:spMkLst>
            <pc:docMk/>
            <pc:sldMk cId="1516229980" sldId="445"/>
            <ac:spMk id="28" creationId="{BA9389D1-3B1C-AF4F-A232-FCEDE4F7E68D}"/>
          </ac:spMkLst>
        </pc:spChg>
        <pc:spChg chg="mod">
          <ac:chgData name="Mistri, Somen K" userId="0be3d461-045e-4def-96db-2a497456586c" providerId="ADAL" clId="{0CDA6D5A-941F-CF45-97CE-431B204399B1}" dt="2021-02-22T16:06:06.056" v="18"/>
          <ac:spMkLst>
            <pc:docMk/>
            <pc:sldMk cId="1516229980" sldId="445"/>
            <ac:spMk id="29" creationId="{C0FCD25A-BD31-2246-A197-E6D2A9A39DE2}"/>
          </ac:spMkLst>
        </pc:spChg>
        <pc:spChg chg="mod">
          <ac:chgData name="Mistri, Somen K" userId="0be3d461-045e-4def-96db-2a497456586c" providerId="ADAL" clId="{0CDA6D5A-941F-CF45-97CE-431B204399B1}" dt="2021-02-22T16:06:06.056" v="18"/>
          <ac:spMkLst>
            <pc:docMk/>
            <pc:sldMk cId="1516229980" sldId="445"/>
            <ac:spMk id="30" creationId="{302AD6AE-8FDA-0A40-8200-5AAA207BA1A9}"/>
          </ac:spMkLst>
        </pc:spChg>
        <pc:spChg chg="mod">
          <ac:chgData name="Mistri, Somen K" userId="0be3d461-045e-4def-96db-2a497456586c" providerId="ADAL" clId="{0CDA6D5A-941F-CF45-97CE-431B204399B1}" dt="2021-02-22T16:06:06.056" v="18"/>
          <ac:spMkLst>
            <pc:docMk/>
            <pc:sldMk cId="1516229980" sldId="445"/>
            <ac:spMk id="31" creationId="{DCDFE695-9290-8D4D-B396-CE14DB13DF3F}"/>
          </ac:spMkLst>
        </pc:spChg>
        <pc:spChg chg="mod">
          <ac:chgData name="Mistri, Somen K" userId="0be3d461-045e-4def-96db-2a497456586c" providerId="ADAL" clId="{0CDA6D5A-941F-CF45-97CE-431B204399B1}" dt="2021-02-22T16:06:06.056" v="18"/>
          <ac:spMkLst>
            <pc:docMk/>
            <pc:sldMk cId="1516229980" sldId="445"/>
            <ac:spMk id="32" creationId="{13B8FFFC-FB95-4C4E-8B1C-9AB7A2762EBD}"/>
          </ac:spMkLst>
        </pc:spChg>
        <pc:spChg chg="mod">
          <ac:chgData name="Mistri, Somen K" userId="0be3d461-045e-4def-96db-2a497456586c" providerId="ADAL" clId="{0CDA6D5A-941F-CF45-97CE-431B204399B1}" dt="2021-02-22T16:06:06.056" v="18"/>
          <ac:spMkLst>
            <pc:docMk/>
            <pc:sldMk cId="1516229980" sldId="445"/>
            <ac:spMk id="34" creationId="{FC8C644F-28CE-0B4B-9379-A314F1DB052C}"/>
          </ac:spMkLst>
        </pc:spChg>
        <pc:spChg chg="add mod">
          <ac:chgData name="Mistri, Somen K" userId="0be3d461-045e-4def-96db-2a497456586c" providerId="ADAL" clId="{0CDA6D5A-941F-CF45-97CE-431B204399B1}" dt="2021-02-22T16:08:05.625" v="49" actId="164"/>
          <ac:spMkLst>
            <pc:docMk/>
            <pc:sldMk cId="1516229980" sldId="445"/>
            <ac:spMk id="37" creationId="{0FE75AD1-EC82-0149-BF23-4EBA3ED297C2}"/>
          </ac:spMkLst>
        </pc:spChg>
        <pc:spChg chg="add mod">
          <ac:chgData name="Mistri, Somen K" userId="0be3d461-045e-4def-96db-2a497456586c" providerId="ADAL" clId="{0CDA6D5A-941F-CF45-97CE-431B204399B1}" dt="2021-02-24T15:17:46.205" v="2844" actId="164"/>
          <ac:spMkLst>
            <pc:docMk/>
            <pc:sldMk cId="1516229980" sldId="445"/>
            <ac:spMk id="39" creationId="{E71A98FB-C1C6-C440-B680-D1DB7BA98F70}"/>
          </ac:spMkLst>
        </pc:spChg>
        <pc:spChg chg="add mod">
          <ac:chgData name="Mistri, Somen K" userId="0be3d461-045e-4def-96db-2a497456586c" providerId="ADAL" clId="{0CDA6D5A-941F-CF45-97CE-431B204399B1}" dt="2021-02-24T15:17:46.205" v="2844" actId="164"/>
          <ac:spMkLst>
            <pc:docMk/>
            <pc:sldMk cId="1516229980" sldId="445"/>
            <ac:spMk id="40" creationId="{D12FBAB1-F2AA-074F-974B-ED436A36CF08}"/>
          </ac:spMkLst>
        </pc:spChg>
        <pc:spChg chg="add mod">
          <ac:chgData name="Mistri, Somen K" userId="0be3d461-045e-4def-96db-2a497456586c" providerId="ADAL" clId="{0CDA6D5A-941F-CF45-97CE-431B204399B1}" dt="2021-02-24T15:17:46.205" v="2844" actId="164"/>
          <ac:spMkLst>
            <pc:docMk/>
            <pc:sldMk cId="1516229980" sldId="445"/>
            <ac:spMk id="41" creationId="{63383871-7AA6-E44F-86F1-C4DA1E949080}"/>
          </ac:spMkLst>
        </pc:spChg>
        <pc:spChg chg="add mod">
          <ac:chgData name="Mistri, Somen K" userId="0be3d461-045e-4def-96db-2a497456586c" providerId="ADAL" clId="{0CDA6D5A-941F-CF45-97CE-431B204399B1}" dt="2021-02-24T15:17:46.205" v="2844" actId="164"/>
          <ac:spMkLst>
            <pc:docMk/>
            <pc:sldMk cId="1516229980" sldId="445"/>
            <ac:spMk id="42" creationId="{BE1063C0-2858-7F42-828C-D79633C8B8FC}"/>
          </ac:spMkLst>
        </pc:spChg>
        <pc:grpChg chg="mod">
          <ac:chgData name="Mistri, Somen K" userId="0be3d461-045e-4def-96db-2a497456586c" providerId="ADAL" clId="{0CDA6D5A-941F-CF45-97CE-431B204399B1}" dt="2021-02-24T15:17:46.205" v="2844" actId="164"/>
          <ac:grpSpMkLst>
            <pc:docMk/>
            <pc:sldMk cId="1516229980" sldId="445"/>
            <ac:grpSpMk id="7" creationId="{5FFE5856-932C-E849-A68B-CB863FD3CFC7}"/>
          </ac:grpSpMkLst>
        </pc:grpChg>
        <pc:grpChg chg="add del mod">
          <ac:chgData name="Mistri, Somen K" userId="0be3d461-045e-4def-96db-2a497456586c" providerId="ADAL" clId="{0CDA6D5A-941F-CF45-97CE-431B204399B1}" dt="2021-02-22T16:08:34.372" v="50" actId="478"/>
          <ac:grpSpMkLst>
            <pc:docMk/>
            <pc:sldMk cId="1516229980" sldId="445"/>
            <ac:grpSpMk id="18" creationId="{F84023A3-39A2-5242-92F7-C1E23D9BB090}"/>
          </ac:grpSpMkLst>
        </pc:grpChg>
        <pc:grpChg chg="add mod">
          <ac:chgData name="Mistri, Somen K" userId="0be3d461-045e-4def-96db-2a497456586c" providerId="ADAL" clId="{0CDA6D5A-941F-CF45-97CE-431B204399B1}" dt="2021-02-22T16:08:05.625" v="49" actId="164"/>
          <ac:grpSpMkLst>
            <pc:docMk/>
            <pc:sldMk cId="1516229980" sldId="445"/>
            <ac:grpSpMk id="22" creationId="{AE13AC91-B18D-A442-85F1-1EBB768BA2E3}"/>
          </ac:grpSpMkLst>
        </pc:grpChg>
        <pc:grpChg chg="mod">
          <ac:chgData name="Mistri, Somen K" userId="0be3d461-045e-4def-96db-2a497456586c" providerId="ADAL" clId="{0CDA6D5A-941F-CF45-97CE-431B204399B1}" dt="2021-02-22T16:15:39.605" v="58" actId="1076"/>
          <ac:grpSpMkLst>
            <pc:docMk/>
            <pc:sldMk cId="1516229980" sldId="445"/>
            <ac:grpSpMk id="27" creationId="{E227CDC1-BFF9-2449-A6D2-7E016FD9F24B}"/>
          </ac:grpSpMkLst>
        </pc:grpChg>
        <pc:grpChg chg="add mod">
          <ac:chgData name="Mistri, Somen K" userId="0be3d461-045e-4def-96db-2a497456586c" providerId="ADAL" clId="{0CDA6D5A-941F-CF45-97CE-431B204399B1}" dt="2021-02-24T15:17:46.205" v="2844" actId="164"/>
          <ac:grpSpMkLst>
            <pc:docMk/>
            <pc:sldMk cId="1516229980" sldId="445"/>
            <ac:grpSpMk id="43" creationId="{AD3B1B0D-F7E5-9F44-8D3F-29E1CF66E6E2}"/>
          </ac:grpSpMkLst>
        </pc:grpChg>
        <pc:picChg chg="del">
          <ac:chgData name="Mistri, Somen K" userId="0be3d461-045e-4def-96db-2a497456586c" providerId="ADAL" clId="{0CDA6D5A-941F-CF45-97CE-431B204399B1}" dt="2021-02-22T16:15:24.690" v="51" actId="478"/>
          <ac:picMkLst>
            <pc:docMk/>
            <pc:sldMk cId="1516229980" sldId="445"/>
            <ac:picMk id="4" creationId="{772D0729-98DC-164C-8481-2195BAAC8E5F}"/>
          </ac:picMkLst>
        </pc:picChg>
        <pc:picChg chg="mod">
          <ac:chgData name="Mistri, Somen K" userId="0be3d461-045e-4def-96db-2a497456586c" providerId="ADAL" clId="{0CDA6D5A-941F-CF45-97CE-431B204399B1}" dt="2021-02-22T16:05:32.256" v="16" actId="1076"/>
          <ac:picMkLst>
            <pc:docMk/>
            <pc:sldMk cId="1516229980" sldId="445"/>
            <ac:picMk id="8" creationId="{A65D8E8B-5921-1E45-A8E9-425C3E413A43}"/>
          </ac:picMkLst>
        </pc:picChg>
        <pc:picChg chg="mod">
          <ac:chgData name="Mistri, Somen K" userId="0be3d461-045e-4def-96db-2a497456586c" providerId="ADAL" clId="{0CDA6D5A-941F-CF45-97CE-431B204399B1}" dt="2021-02-22T16:06:06.056" v="18"/>
          <ac:picMkLst>
            <pc:docMk/>
            <pc:sldMk cId="1516229980" sldId="445"/>
            <ac:picMk id="24" creationId="{FF574F99-CB56-8841-917A-0D13132DA2EF}"/>
          </ac:picMkLst>
        </pc:picChg>
        <pc:picChg chg="add mod">
          <ac:chgData name="Mistri, Somen K" userId="0be3d461-045e-4def-96db-2a497456586c" providerId="ADAL" clId="{0CDA6D5A-941F-CF45-97CE-431B204399B1}" dt="2021-02-22T16:15:36.210" v="57" actId="1076"/>
          <ac:picMkLst>
            <pc:docMk/>
            <pc:sldMk cId="1516229980" sldId="445"/>
            <ac:picMk id="38" creationId="{693DFD68-9F22-E245-91BE-B6D5183D195D}"/>
          </ac:picMkLst>
        </pc:picChg>
        <pc:cxnChg chg="mod">
          <ac:chgData name="Mistri, Somen K" userId="0be3d461-045e-4def-96db-2a497456586c" providerId="ADAL" clId="{0CDA6D5A-941F-CF45-97CE-431B204399B1}" dt="2021-02-22T16:06:06.056" v="18"/>
          <ac:cxnSpMkLst>
            <pc:docMk/>
            <pc:sldMk cId="1516229980" sldId="445"/>
            <ac:cxnSpMk id="33" creationId="{D411114C-CA53-CC4C-B7DE-0F6CE900CD0A}"/>
          </ac:cxnSpMkLst>
        </pc:cxnChg>
        <pc:cxnChg chg="mod">
          <ac:chgData name="Mistri, Somen K" userId="0be3d461-045e-4def-96db-2a497456586c" providerId="ADAL" clId="{0CDA6D5A-941F-CF45-97CE-431B204399B1}" dt="2021-02-22T16:06:06.056" v="18"/>
          <ac:cxnSpMkLst>
            <pc:docMk/>
            <pc:sldMk cId="1516229980" sldId="445"/>
            <ac:cxnSpMk id="35" creationId="{8DDE33D8-098D-6743-86F6-8EBBE01D9187}"/>
          </ac:cxnSpMkLst>
        </pc:cxnChg>
        <pc:cxnChg chg="mod">
          <ac:chgData name="Mistri, Somen K" userId="0be3d461-045e-4def-96db-2a497456586c" providerId="ADAL" clId="{0CDA6D5A-941F-CF45-97CE-431B204399B1}" dt="2021-02-22T16:06:06.056" v="18"/>
          <ac:cxnSpMkLst>
            <pc:docMk/>
            <pc:sldMk cId="1516229980" sldId="445"/>
            <ac:cxnSpMk id="36" creationId="{3B668EC4-5D5E-F746-A5F7-42F893CF342A}"/>
          </ac:cxnSpMkLst>
        </pc:cxnChg>
      </pc:sldChg>
      <pc:sldChg chg="addSp modSp mod modAnim">
        <pc:chgData name="Mistri, Somen K" userId="0be3d461-045e-4def-96db-2a497456586c" providerId="ADAL" clId="{0CDA6D5A-941F-CF45-97CE-431B204399B1}" dt="2021-02-24T18:00:40.866" v="4253" actId="20577"/>
        <pc:sldMkLst>
          <pc:docMk/>
          <pc:sldMk cId="1074243390" sldId="446"/>
        </pc:sldMkLst>
        <pc:spChg chg="mod">
          <ac:chgData name="Mistri, Somen K" userId="0be3d461-045e-4def-96db-2a497456586c" providerId="ADAL" clId="{0CDA6D5A-941F-CF45-97CE-431B204399B1}" dt="2021-02-24T18:00:40.866" v="4253" actId="20577"/>
          <ac:spMkLst>
            <pc:docMk/>
            <pc:sldMk cId="1074243390" sldId="446"/>
            <ac:spMk id="6" creationId="{562410EE-0DF8-7945-A27B-A01AB858CEDE}"/>
          </ac:spMkLst>
        </pc:spChg>
        <pc:spChg chg="mod">
          <ac:chgData name="Mistri, Somen K" userId="0be3d461-045e-4def-96db-2a497456586c" providerId="ADAL" clId="{0CDA6D5A-941F-CF45-97CE-431B204399B1}" dt="2021-02-24T16:10:25.509" v="3617" actId="20577"/>
          <ac:spMkLst>
            <pc:docMk/>
            <pc:sldMk cId="1074243390" sldId="446"/>
            <ac:spMk id="7" creationId="{1910B8AC-560E-3442-9451-1842D4CFCB15}"/>
          </ac:spMkLst>
        </pc:spChg>
        <pc:spChg chg="add mod">
          <ac:chgData name="Mistri, Somen K" userId="0be3d461-045e-4def-96db-2a497456586c" providerId="ADAL" clId="{0CDA6D5A-941F-CF45-97CE-431B204399B1}" dt="2021-02-22T16:21:58.872" v="93" actId="1076"/>
          <ac:spMkLst>
            <pc:docMk/>
            <pc:sldMk cId="1074243390" sldId="446"/>
            <ac:spMk id="15" creationId="{BD3BBC37-4144-AB49-B0C6-555D1A043521}"/>
          </ac:spMkLst>
        </pc:spChg>
        <pc:picChg chg="add mod">
          <ac:chgData name="Mistri, Somen K" userId="0be3d461-045e-4def-96db-2a497456586c" providerId="ADAL" clId="{0CDA6D5A-941F-CF45-97CE-431B204399B1}" dt="2021-02-24T16:10:36.359" v="3619" actId="14100"/>
          <ac:picMkLst>
            <pc:docMk/>
            <pc:sldMk cId="1074243390" sldId="446"/>
            <ac:picMk id="14" creationId="{B470E4A7-FCF7-094F-BC00-7A449C9233A4}"/>
          </ac:picMkLst>
        </pc:picChg>
        <pc:picChg chg="add mod">
          <ac:chgData name="Mistri, Somen K" userId="0be3d461-045e-4def-96db-2a497456586c" providerId="ADAL" clId="{0CDA6D5A-941F-CF45-97CE-431B204399B1}" dt="2021-02-24T16:09:23.066" v="3532" actId="1076"/>
          <ac:picMkLst>
            <pc:docMk/>
            <pc:sldMk cId="1074243390" sldId="446"/>
            <ac:picMk id="16" creationId="{243FB999-0F71-064D-9333-EAA76A3D4E3E}"/>
          </ac:picMkLst>
        </pc:picChg>
      </pc:sldChg>
      <pc:sldChg chg="addSp delSp modSp mod ord">
        <pc:chgData name="Mistri, Somen K" userId="0be3d461-045e-4def-96db-2a497456586c" providerId="ADAL" clId="{0CDA6D5A-941F-CF45-97CE-431B204399B1}" dt="2021-02-24T16:08:00.551" v="3522" actId="122"/>
        <pc:sldMkLst>
          <pc:docMk/>
          <pc:sldMk cId="2753294621" sldId="448"/>
        </pc:sldMkLst>
        <pc:spChg chg="del">
          <ac:chgData name="Mistri, Somen K" userId="0be3d461-045e-4def-96db-2a497456586c" providerId="ADAL" clId="{0CDA6D5A-941F-CF45-97CE-431B204399B1}" dt="2021-02-22T17:27:34.721" v="106" actId="478"/>
          <ac:spMkLst>
            <pc:docMk/>
            <pc:sldMk cId="2753294621" sldId="448"/>
            <ac:spMk id="11" creationId="{85B1A5D7-1951-D84A-A781-7DBCA5EE392F}"/>
          </ac:spMkLst>
        </pc:spChg>
        <pc:spChg chg="mod">
          <ac:chgData name="Mistri, Somen K" userId="0be3d461-045e-4def-96db-2a497456586c" providerId="ADAL" clId="{0CDA6D5A-941F-CF45-97CE-431B204399B1}" dt="2021-02-22T16:34:48.332" v="104" actId="1037"/>
          <ac:spMkLst>
            <pc:docMk/>
            <pc:sldMk cId="2753294621" sldId="448"/>
            <ac:spMk id="59" creationId="{2DDFB89C-29BF-464A-ADC3-4A6CA17082D6}"/>
          </ac:spMkLst>
        </pc:spChg>
        <pc:spChg chg="mod">
          <ac:chgData name="Mistri, Somen K" userId="0be3d461-045e-4def-96db-2a497456586c" providerId="ADAL" clId="{0CDA6D5A-941F-CF45-97CE-431B204399B1}" dt="2021-02-24T16:08:00.551" v="3522" actId="122"/>
          <ac:spMkLst>
            <pc:docMk/>
            <pc:sldMk cId="2753294621" sldId="448"/>
            <ac:spMk id="62" creationId="{0718A8A3-399B-4042-81A1-3AB242C439F1}"/>
          </ac:spMkLst>
        </pc:spChg>
        <pc:picChg chg="add mod">
          <ac:chgData name="Mistri, Somen K" userId="0be3d461-045e-4def-96db-2a497456586c" providerId="ADAL" clId="{0CDA6D5A-941F-CF45-97CE-431B204399B1}" dt="2021-02-22T16:35:10.876" v="105" actId="1076"/>
          <ac:picMkLst>
            <pc:docMk/>
            <pc:sldMk cId="2753294621" sldId="448"/>
            <ac:picMk id="13" creationId="{CDD9CDD9-58AE-544B-BDCC-7ADBAA580538}"/>
          </ac:picMkLst>
        </pc:picChg>
        <pc:picChg chg="mod">
          <ac:chgData name="Mistri, Somen K" userId="0be3d461-045e-4def-96db-2a497456586c" providerId="ADAL" clId="{0CDA6D5A-941F-CF45-97CE-431B204399B1}" dt="2021-02-22T16:34:39.543" v="99" actId="1076"/>
          <ac:picMkLst>
            <pc:docMk/>
            <pc:sldMk cId="2753294621" sldId="448"/>
            <ac:picMk id="58" creationId="{2B35F04D-D681-4D46-9E27-61964C51ECD9}"/>
          </ac:picMkLst>
        </pc:picChg>
      </pc:sldChg>
      <pc:sldChg chg="addSp modSp del mod ord">
        <pc:chgData name="Mistri, Somen K" userId="0be3d461-045e-4def-96db-2a497456586c" providerId="ADAL" clId="{0CDA6D5A-941F-CF45-97CE-431B204399B1}" dt="2021-02-24T17:18:41.167" v="3947" actId="2696"/>
        <pc:sldMkLst>
          <pc:docMk/>
          <pc:sldMk cId="3295893422" sldId="449"/>
        </pc:sldMkLst>
        <pc:spChg chg="add mod">
          <ac:chgData name="Mistri, Somen K" userId="0be3d461-045e-4def-96db-2a497456586c" providerId="ADAL" clId="{0CDA6D5A-941F-CF45-97CE-431B204399B1}" dt="2021-02-24T16:03:54.633" v="3468" actId="1076"/>
          <ac:spMkLst>
            <pc:docMk/>
            <pc:sldMk cId="3295893422" sldId="449"/>
            <ac:spMk id="9" creationId="{FE197164-3537-D748-956E-40505BA44CD6}"/>
          </ac:spMkLst>
        </pc:spChg>
        <pc:spChg chg="add mod">
          <ac:chgData name="Mistri, Somen K" userId="0be3d461-045e-4def-96db-2a497456586c" providerId="ADAL" clId="{0CDA6D5A-941F-CF45-97CE-431B204399B1}" dt="2021-02-24T16:04:20.385" v="3480" actId="1076"/>
          <ac:spMkLst>
            <pc:docMk/>
            <pc:sldMk cId="3295893422" sldId="449"/>
            <ac:spMk id="17" creationId="{8BEF2AA8-9597-8742-BB88-CD40B83ECB02}"/>
          </ac:spMkLst>
        </pc:spChg>
        <pc:grpChg chg="mod">
          <ac:chgData name="Mistri, Somen K" userId="0be3d461-045e-4def-96db-2a497456586c" providerId="ADAL" clId="{0CDA6D5A-941F-CF45-97CE-431B204399B1}" dt="2021-02-24T16:17:27.931" v="3663" actId="1036"/>
          <ac:grpSpMkLst>
            <pc:docMk/>
            <pc:sldMk cId="3295893422" sldId="449"/>
            <ac:grpSpMk id="16" creationId="{8174A74B-4823-964F-A5D6-A2230F7CEC48}"/>
          </ac:grpSpMkLst>
        </pc:grpChg>
        <pc:picChg chg="mod">
          <ac:chgData name="Mistri, Somen K" userId="0be3d461-045e-4def-96db-2a497456586c" providerId="ADAL" clId="{0CDA6D5A-941F-CF45-97CE-431B204399B1}" dt="2021-02-24T16:17:12.157" v="3622" actId="1076"/>
          <ac:picMkLst>
            <pc:docMk/>
            <pc:sldMk cId="3295893422" sldId="449"/>
            <ac:picMk id="4" creationId="{17DD9B29-BFA7-2843-A190-9AA83BAE88D8}"/>
          </ac:picMkLst>
        </pc:picChg>
      </pc:sldChg>
      <pc:sldChg chg="addSp delSp modSp mod modAnim">
        <pc:chgData name="Mistri, Somen K" userId="0be3d461-045e-4def-96db-2a497456586c" providerId="ADAL" clId="{0CDA6D5A-941F-CF45-97CE-431B204399B1}" dt="2021-02-22T18:36:08.826" v="454" actId="21"/>
        <pc:sldMkLst>
          <pc:docMk/>
          <pc:sldMk cId="2958826107" sldId="450"/>
        </pc:sldMkLst>
        <pc:spChg chg="mod">
          <ac:chgData name="Mistri, Somen K" userId="0be3d461-045e-4def-96db-2a497456586c" providerId="ADAL" clId="{0CDA6D5A-941F-CF45-97CE-431B204399B1}" dt="2021-02-22T17:37:46.760" v="150" actId="1076"/>
          <ac:spMkLst>
            <pc:docMk/>
            <pc:sldMk cId="2958826107" sldId="450"/>
            <ac:spMk id="4" creationId="{613214CA-7A57-B74A-98A2-2C73B22BBA0A}"/>
          </ac:spMkLst>
        </pc:spChg>
        <pc:spChg chg="add del mod">
          <ac:chgData name="Mistri, Somen K" userId="0be3d461-045e-4def-96db-2a497456586c" providerId="ADAL" clId="{0CDA6D5A-941F-CF45-97CE-431B204399B1}" dt="2021-02-22T18:21:04.583" v="352" actId="478"/>
          <ac:spMkLst>
            <pc:docMk/>
            <pc:sldMk cId="2958826107" sldId="450"/>
            <ac:spMk id="8" creationId="{29DC217F-F542-F943-BDFF-FD3990F47703}"/>
          </ac:spMkLst>
        </pc:spChg>
        <pc:spChg chg="add mod">
          <ac:chgData name="Mistri, Somen K" userId="0be3d461-045e-4def-96db-2a497456586c" providerId="ADAL" clId="{0CDA6D5A-941F-CF45-97CE-431B204399B1}" dt="2021-02-22T18:21:20.375" v="355" actId="1076"/>
          <ac:spMkLst>
            <pc:docMk/>
            <pc:sldMk cId="2958826107" sldId="450"/>
            <ac:spMk id="10" creationId="{E734EBB7-357A-D749-9821-E45ECB704F02}"/>
          </ac:spMkLst>
        </pc:spChg>
        <pc:picChg chg="mod modCrop">
          <ac:chgData name="Mistri, Somen K" userId="0be3d461-045e-4def-96db-2a497456586c" providerId="ADAL" clId="{0CDA6D5A-941F-CF45-97CE-431B204399B1}" dt="2021-02-22T18:07:59.355" v="204" actId="1076"/>
          <ac:picMkLst>
            <pc:docMk/>
            <pc:sldMk cId="2958826107" sldId="450"/>
            <ac:picMk id="2" creationId="{2CBC6055-D3EC-8B43-B464-B9EAC8A07F50}"/>
          </ac:picMkLst>
        </pc:picChg>
        <pc:picChg chg="add del mod">
          <ac:chgData name="Mistri, Somen K" userId="0be3d461-045e-4def-96db-2a497456586c" providerId="ADAL" clId="{0CDA6D5A-941F-CF45-97CE-431B204399B1}" dt="2021-02-22T18:07:04.288" v="199" actId="478"/>
          <ac:picMkLst>
            <pc:docMk/>
            <pc:sldMk cId="2958826107" sldId="450"/>
            <ac:picMk id="6" creationId="{43759F66-5BA6-7C44-9416-24E2AE43E74F}"/>
          </ac:picMkLst>
        </pc:picChg>
        <pc:picChg chg="add del mod">
          <ac:chgData name="Mistri, Somen K" userId="0be3d461-045e-4def-96db-2a497456586c" providerId="ADAL" clId="{0CDA6D5A-941F-CF45-97CE-431B204399B1}" dt="2021-02-22T18:20:54.945" v="348" actId="478"/>
          <ac:picMkLst>
            <pc:docMk/>
            <pc:sldMk cId="2958826107" sldId="450"/>
            <ac:picMk id="7" creationId="{3F320ED1-5276-244D-A57D-4F45583DBD91}"/>
          </ac:picMkLst>
        </pc:picChg>
        <pc:picChg chg="add mod">
          <ac:chgData name="Mistri, Somen K" userId="0be3d461-045e-4def-96db-2a497456586c" providerId="ADAL" clId="{0CDA6D5A-941F-CF45-97CE-431B204399B1}" dt="2021-02-22T18:21:15.422" v="353" actId="1076"/>
          <ac:picMkLst>
            <pc:docMk/>
            <pc:sldMk cId="2958826107" sldId="450"/>
            <ac:picMk id="9" creationId="{AA868E94-F0E3-714E-92E2-AFF3FF4FAEDE}"/>
          </ac:picMkLst>
        </pc:picChg>
        <pc:picChg chg="add del mod modCrop">
          <ac:chgData name="Mistri, Somen K" userId="0be3d461-045e-4def-96db-2a497456586c" providerId="ADAL" clId="{0CDA6D5A-941F-CF45-97CE-431B204399B1}" dt="2021-02-22T18:36:08.826" v="454" actId="21"/>
          <ac:picMkLst>
            <pc:docMk/>
            <pc:sldMk cId="2958826107" sldId="450"/>
            <ac:picMk id="11" creationId="{4C243FB2-B6FF-8B45-B32B-69DFEFFD6C94}"/>
          </ac:picMkLst>
        </pc:picChg>
      </pc:sldChg>
      <pc:sldChg chg="del">
        <pc:chgData name="Mistri, Somen K" userId="0be3d461-045e-4def-96db-2a497456586c" providerId="ADAL" clId="{0CDA6D5A-941F-CF45-97CE-431B204399B1}" dt="2021-02-24T20:54:54.032" v="5564" actId="2696"/>
        <pc:sldMkLst>
          <pc:docMk/>
          <pc:sldMk cId="1886420347" sldId="451"/>
        </pc:sldMkLst>
      </pc:sldChg>
      <pc:sldChg chg="addSp delSp modSp mod">
        <pc:chgData name="Mistri, Somen K" userId="0be3d461-045e-4def-96db-2a497456586c" providerId="ADAL" clId="{0CDA6D5A-941F-CF45-97CE-431B204399B1}" dt="2021-02-24T18:06:54.010" v="4328" actId="20577"/>
        <pc:sldMkLst>
          <pc:docMk/>
          <pc:sldMk cId="3310004265" sldId="452"/>
        </pc:sldMkLst>
        <pc:spChg chg="mod">
          <ac:chgData name="Mistri, Somen K" userId="0be3d461-045e-4def-96db-2a497456586c" providerId="ADAL" clId="{0CDA6D5A-941F-CF45-97CE-431B204399B1}" dt="2021-02-24T18:06:54.010" v="4328" actId="20577"/>
          <ac:spMkLst>
            <pc:docMk/>
            <pc:sldMk cId="3310004265" sldId="452"/>
            <ac:spMk id="2" creationId="{72810E21-26BC-0B48-A75C-7433A4E401AD}"/>
          </ac:spMkLst>
        </pc:spChg>
        <pc:spChg chg="mod">
          <ac:chgData name="Mistri, Somen K" userId="0be3d461-045e-4def-96db-2a497456586c" providerId="ADAL" clId="{0CDA6D5A-941F-CF45-97CE-431B204399B1}" dt="2021-02-24T18:03:26.306" v="4320" actId="1076"/>
          <ac:spMkLst>
            <pc:docMk/>
            <pc:sldMk cId="3310004265" sldId="452"/>
            <ac:spMk id="4" creationId="{6B10A2AB-EDC6-9543-8D3E-9E5E5455FD0E}"/>
          </ac:spMkLst>
        </pc:spChg>
        <pc:spChg chg="add mod">
          <ac:chgData name="Mistri, Somen K" userId="0be3d461-045e-4def-96db-2a497456586c" providerId="ADAL" clId="{0CDA6D5A-941F-CF45-97CE-431B204399B1}" dt="2021-02-24T18:03:21.929" v="4319" actId="1076"/>
          <ac:spMkLst>
            <pc:docMk/>
            <pc:sldMk cId="3310004265" sldId="452"/>
            <ac:spMk id="7" creationId="{DD67C546-B394-9A48-B997-ACD63F94C3B3}"/>
          </ac:spMkLst>
        </pc:spChg>
        <pc:spChg chg="add mod">
          <ac:chgData name="Mistri, Somen K" userId="0be3d461-045e-4def-96db-2a497456586c" providerId="ADAL" clId="{0CDA6D5A-941F-CF45-97CE-431B204399B1}" dt="2021-02-24T18:03:21.929" v="4319" actId="1076"/>
          <ac:spMkLst>
            <pc:docMk/>
            <pc:sldMk cId="3310004265" sldId="452"/>
            <ac:spMk id="8" creationId="{7254223D-66D6-4C48-94F9-C9A27C78C567}"/>
          </ac:spMkLst>
        </pc:spChg>
        <pc:spChg chg="add mod">
          <ac:chgData name="Mistri, Somen K" userId="0be3d461-045e-4def-96db-2a497456586c" providerId="ADAL" clId="{0CDA6D5A-941F-CF45-97CE-431B204399B1}" dt="2021-02-24T18:03:21.929" v="4319" actId="1076"/>
          <ac:spMkLst>
            <pc:docMk/>
            <pc:sldMk cId="3310004265" sldId="452"/>
            <ac:spMk id="9" creationId="{CD72A7CC-8420-7341-AD05-581463AEBB1B}"/>
          </ac:spMkLst>
        </pc:spChg>
        <pc:spChg chg="add mod">
          <ac:chgData name="Mistri, Somen K" userId="0be3d461-045e-4def-96db-2a497456586c" providerId="ADAL" clId="{0CDA6D5A-941F-CF45-97CE-431B204399B1}" dt="2021-02-24T18:03:21.929" v="4319" actId="1076"/>
          <ac:spMkLst>
            <pc:docMk/>
            <pc:sldMk cId="3310004265" sldId="452"/>
            <ac:spMk id="10" creationId="{2C6C3439-27FA-F543-89A5-01C3290E0E4A}"/>
          </ac:spMkLst>
        </pc:spChg>
        <pc:spChg chg="del mod">
          <ac:chgData name="Mistri, Somen K" userId="0be3d461-045e-4def-96db-2a497456586c" providerId="ADAL" clId="{0CDA6D5A-941F-CF45-97CE-431B204399B1}" dt="2021-02-24T18:02:23.146" v="4317" actId="478"/>
          <ac:spMkLst>
            <pc:docMk/>
            <pc:sldMk cId="3310004265" sldId="452"/>
            <ac:spMk id="16" creationId="{118B3FC7-318C-8843-B05E-AF3339815144}"/>
          </ac:spMkLst>
        </pc:spChg>
        <pc:spChg chg="add mod">
          <ac:chgData name="Mistri, Somen K" userId="0be3d461-045e-4def-96db-2a497456586c" providerId="ADAL" clId="{0CDA6D5A-941F-CF45-97CE-431B204399B1}" dt="2021-02-24T18:03:21.929" v="4319" actId="1076"/>
          <ac:spMkLst>
            <pc:docMk/>
            <pc:sldMk cId="3310004265" sldId="452"/>
            <ac:spMk id="21" creationId="{5D29AA2B-700F-3143-8C0A-817680617860}"/>
          </ac:spMkLst>
        </pc:spChg>
        <pc:grpChg chg="del mod">
          <ac:chgData name="Mistri, Somen K" userId="0be3d461-045e-4def-96db-2a497456586c" providerId="ADAL" clId="{0CDA6D5A-941F-CF45-97CE-431B204399B1}" dt="2021-02-22T17:36:09.835" v="131" actId="478"/>
          <ac:grpSpMkLst>
            <pc:docMk/>
            <pc:sldMk cId="3310004265" sldId="452"/>
            <ac:grpSpMk id="44" creationId="{00000000-0000-0000-0000-000000000000}"/>
          </ac:grpSpMkLst>
        </pc:grpChg>
        <pc:picChg chg="del mod">
          <ac:chgData name="Mistri, Somen K" userId="0be3d461-045e-4def-96db-2a497456586c" providerId="ADAL" clId="{0CDA6D5A-941F-CF45-97CE-431B204399B1}" dt="2021-02-22T17:34:02.754" v="112" actId="478"/>
          <ac:picMkLst>
            <pc:docMk/>
            <pc:sldMk cId="3310004265" sldId="452"/>
            <ac:picMk id="5" creationId="{D4A63B5B-D683-42D4-8395-27EF94472F88}"/>
          </ac:picMkLst>
        </pc:picChg>
        <pc:picChg chg="add mod">
          <ac:chgData name="Mistri, Somen K" userId="0be3d461-045e-4def-96db-2a497456586c" providerId="ADAL" clId="{0CDA6D5A-941F-CF45-97CE-431B204399B1}" dt="2021-02-24T18:03:21.929" v="4319" actId="1076"/>
          <ac:picMkLst>
            <pc:docMk/>
            <pc:sldMk cId="3310004265" sldId="452"/>
            <ac:picMk id="6" creationId="{1E209B1A-B063-FC4B-A175-2D6CDAF5A0B0}"/>
          </ac:picMkLst>
        </pc:picChg>
        <pc:picChg chg="add mod modCrop">
          <ac:chgData name="Mistri, Somen K" userId="0be3d461-045e-4def-96db-2a497456586c" providerId="ADAL" clId="{0CDA6D5A-941F-CF45-97CE-431B204399B1}" dt="2021-02-24T18:06:31.725" v="4326" actId="1076"/>
          <ac:picMkLst>
            <pc:docMk/>
            <pc:sldMk cId="3310004265" sldId="452"/>
            <ac:picMk id="22" creationId="{F58077C9-BC36-EA4F-8017-EEEC1903E11D}"/>
          </ac:picMkLst>
        </pc:picChg>
      </pc:sldChg>
      <pc:sldChg chg="addSp delSp modSp mod">
        <pc:chgData name="Mistri, Somen K" userId="0be3d461-045e-4def-96db-2a497456586c" providerId="ADAL" clId="{0CDA6D5A-941F-CF45-97CE-431B204399B1}" dt="2021-02-24T20:04:16.449" v="4968" actId="20577"/>
        <pc:sldMkLst>
          <pc:docMk/>
          <pc:sldMk cId="43055534" sldId="454"/>
        </pc:sldMkLst>
        <pc:spChg chg="mod">
          <ac:chgData name="Mistri, Somen K" userId="0be3d461-045e-4def-96db-2a497456586c" providerId="ADAL" clId="{0CDA6D5A-941F-CF45-97CE-431B204399B1}" dt="2021-02-24T20:04:16.449" v="4968" actId="20577"/>
          <ac:spMkLst>
            <pc:docMk/>
            <pc:sldMk cId="43055534" sldId="454"/>
            <ac:spMk id="3" creationId="{240BB8C7-02F3-4F4F-8552-BD7FF7C7F01D}"/>
          </ac:spMkLst>
        </pc:spChg>
        <pc:spChg chg="mod">
          <ac:chgData name="Mistri, Somen K" userId="0be3d461-045e-4def-96db-2a497456586c" providerId="ADAL" clId="{0CDA6D5A-941F-CF45-97CE-431B204399B1}" dt="2021-02-24T19:35:20.579" v="4887" actId="20577"/>
          <ac:spMkLst>
            <pc:docMk/>
            <pc:sldMk cId="43055534" sldId="454"/>
            <ac:spMk id="4" creationId="{21B7C05F-AA60-9040-A4A7-2DBD641BAC09}"/>
          </ac:spMkLst>
        </pc:spChg>
        <pc:spChg chg="add del mod">
          <ac:chgData name="Mistri, Somen K" userId="0be3d461-045e-4def-96db-2a497456586c" providerId="ADAL" clId="{0CDA6D5A-941F-CF45-97CE-431B204399B1}" dt="2021-02-24T19:42:06.704" v="4923" actId="478"/>
          <ac:spMkLst>
            <pc:docMk/>
            <pc:sldMk cId="43055534" sldId="454"/>
            <ac:spMk id="7" creationId="{278EA68B-4687-1D42-83EB-DDB355F22712}"/>
          </ac:spMkLst>
        </pc:spChg>
      </pc:sldChg>
      <pc:sldChg chg="del">
        <pc:chgData name="Mistri, Somen K" userId="0be3d461-045e-4def-96db-2a497456586c" providerId="ADAL" clId="{0CDA6D5A-941F-CF45-97CE-431B204399B1}" dt="2021-02-24T20:41:32.562" v="5248" actId="2696"/>
        <pc:sldMkLst>
          <pc:docMk/>
          <pc:sldMk cId="3477889797" sldId="458"/>
        </pc:sldMkLst>
      </pc:sldChg>
      <pc:sldChg chg="addSp delSp modSp mod modAnim">
        <pc:chgData name="Mistri, Somen K" userId="0be3d461-045e-4def-96db-2a497456586c" providerId="ADAL" clId="{0CDA6D5A-941F-CF45-97CE-431B204399B1}" dt="2021-02-24T20:05:44.641" v="4979" actId="20577"/>
        <pc:sldMkLst>
          <pc:docMk/>
          <pc:sldMk cId="3428373333" sldId="459"/>
        </pc:sldMkLst>
        <pc:spChg chg="add mod">
          <ac:chgData name="Mistri, Somen K" userId="0be3d461-045e-4def-96db-2a497456586c" providerId="ADAL" clId="{0CDA6D5A-941F-CF45-97CE-431B204399B1}" dt="2021-02-23T16:52:44.078" v="1764" actId="164"/>
          <ac:spMkLst>
            <pc:docMk/>
            <pc:sldMk cId="3428373333" sldId="459"/>
            <ac:spMk id="4" creationId="{08AEBF96-DA52-7140-9938-580203898F26}"/>
          </ac:spMkLst>
        </pc:spChg>
        <pc:spChg chg="mod">
          <ac:chgData name="Mistri, Somen K" userId="0be3d461-045e-4def-96db-2a497456586c" providerId="ADAL" clId="{0CDA6D5A-941F-CF45-97CE-431B204399B1}" dt="2021-02-24T20:05:44.641" v="4979" actId="20577"/>
          <ac:spMkLst>
            <pc:docMk/>
            <pc:sldMk cId="3428373333" sldId="459"/>
            <ac:spMk id="9" creationId="{00000000-0000-0000-0000-000000000000}"/>
          </ac:spMkLst>
        </pc:spChg>
        <pc:spChg chg="add del mod">
          <ac:chgData name="Mistri, Somen K" userId="0be3d461-045e-4def-96db-2a497456586c" providerId="ADAL" clId="{0CDA6D5A-941F-CF45-97CE-431B204399B1}" dt="2021-02-23T16:52:44.078" v="1764" actId="164"/>
          <ac:spMkLst>
            <pc:docMk/>
            <pc:sldMk cId="3428373333" sldId="459"/>
            <ac:spMk id="10" creationId="{00000000-0000-0000-0000-000000000000}"/>
          </ac:spMkLst>
        </pc:spChg>
        <pc:spChg chg="del">
          <ac:chgData name="Mistri, Somen K" userId="0be3d461-045e-4def-96db-2a497456586c" providerId="ADAL" clId="{0CDA6D5A-941F-CF45-97CE-431B204399B1}" dt="2021-02-23T16:55:13.830" v="1778" actId="478"/>
          <ac:spMkLst>
            <pc:docMk/>
            <pc:sldMk cId="3428373333" sldId="459"/>
            <ac:spMk id="11" creationId="{00000000-0000-0000-0000-000000000000}"/>
          </ac:spMkLst>
        </pc:spChg>
        <pc:grpChg chg="add del mod">
          <ac:chgData name="Mistri, Somen K" userId="0be3d461-045e-4def-96db-2a497456586c" providerId="ADAL" clId="{0CDA6D5A-941F-CF45-97CE-431B204399B1}" dt="2021-02-23T18:09:04.935" v="1988" actId="478"/>
          <ac:grpSpMkLst>
            <pc:docMk/>
            <pc:sldMk cId="3428373333" sldId="459"/>
            <ac:grpSpMk id="5" creationId="{05DC72F5-5F57-3643-B54D-74300CA67E99}"/>
          </ac:grpSpMkLst>
        </pc:grpChg>
        <pc:picChg chg="add mod modCrop">
          <ac:chgData name="Mistri, Somen K" userId="0be3d461-045e-4def-96db-2a497456586c" providerId="ADAL" clId="{0CDA6D5A-941F-CF45-97CE-431B204399B1}" dt="2021-02-23T16:52:44.078" v="1764" actId="164"/>
          <ac:picMkLst>
            <pc:docMk/>
            <pc:sldMk cId="3428373333" sldId="459"/>
            <ac:picMk id="3" creationId="{70DCDD66-B6FE-3F43-A177-6068AB6C2A27}"/>
          </ac:picMkLst>
        </pc:picChg>
        <pc:picChg chg="add mod">
          <ac:chgData name="Mistri, Somen K" userId="0be3d461-045e-4def-96db-2a497456586c" providerId="ADAL" clId="{0CDA6D5A-941F-CF45-97CE-431B204399B1}" dt="2021-02-23T17:22:33.655" v="1963" actId="1076"/>
          <ac:picMkLst>
            <pc:docMk/>
            <pc:sldMk cId="3428373333" sldId="459"/>
            <ac:picMk id="7" creationId="{9ECA8A4A-2ECF-C14D-97A9-29B2BFBD4AAB}"/>
          </ac:picMkLst>
        </pc:picChg>
        <pc:picChg chg="del">
          <ac:chgData name="Mistri, Somen K" userId="0be3d461-045e-4def-96db-2a497456586c" providerId="ADAL" clId="{0CDA6D5A-941F-CF45-97CE-431B204399B1}" dt="2021-02-23T16:50:58.262" v="1726" actId="478"/>
          <ac:picMkLst>
            <pc:docMk/>
            <pc:sldMk cId="3428373333" sldId="459"/>
            <ac:picMk id="12" creationId="{00000000-0000-0000-0000-000000000000}"/>
          </ac:picMkLst>
        </pc:picChg>
        <pc:picChg chg="del">
          <ac:chgData name="Mistri, Somen K" userId="0be3d461-045e-4def-96db-2a497456586c" providerId="ADAL" clId="{0CDA6D5A-941F-CF45-97CE-431B204399B1}" dt="2021-02-23T16:50:58.262" v="1726" actId="478"/>
          <ac:picMkLst>
            <pc:docMk/>
            <pc:sldMk cId="3428373333" sldId="459"/>
            <ac:picMk id="13" creationId="{00000000-0000-0000-0000-000000000000}"/>
          </ac:picMkLst>
        </pc:picChg>
        <pc:picChg chg="del">
          <ac:chgData name="Mistri, Somen K" userId="0be3d461-045e-4def-96db-2a497456586c" providerId="ADAL" clId="{0CDA6D5A-941F-CF45-97CE-431B204399B1}" dt="2021-02-23T16:50:58.262" v="1726" actId="478"/>
          <ac:picMkLst>
            <pc:docMk/>
            <pc:sldMk cId="3428373333" sldId="459"/>
            <ac:picMk id="14" creationId="{00000000-0000-0000-0000-000000000000}"/>
          </ac:picMkLst>
        </pc:picChg>
        <pc:picChg chg="del">
          <ac:chgData name="Mistri, Somen K" userId="0be3d461-045e-4def-96db-2a497456586c" providerId="ADAL" clId="{0CDA6D5A-941F-CF45-97CE-431B204399B1}" dt="2021-02-23T16:50:58.262" v="1726" actId="478"/>
          <ac:picMkLst>
            <pc:docMk/>
            <pc:sldMk cId="3428373333" sldId="459"/>
            <ac:picMk id="15" creationId="{00000000-0000-0000-0000-000000000000}"/>
          </ac:picMkLst>
        </pc:picChg>
        <pc:picChg chg="del">
          <ac:chgData name="Mistri, Somen K" userId="0be3d461-045e-4def-96db-2a497456586c" providerId="ADAL" clId="{0CDA6D5A-941F-CF45-97CE-431B204399B1}" dt="2021-02-23T16:52:15.293" v="1753" actId="478"/>
          <ac:picMkLst>
            <pc:docMk/>
            <pc:sldMk cId="3428373333" sldId="459"/>
            <ac:picMk id="16" creationId="{662B0904-55E2-4244-A5A1-F4CC1F2F60A0}"/>
          </ac:picMkLst>
        </pc:picChg>
        <pc:picChg chg="add del mod">
          <ac:chgData name="Mistri, Somen K" userId="0be3d461-045e-4def-96db-2a497456586c" providerId="ADAL" clId="{0CDA6D5A-941F-CF45-97CE-431B204399B1}" dt="2021-02-23T17:22:09.727" v="1956" actId="478"/>
          <ac:picMkLst>
            <pc:docMk/>
            <pc:sldMk cId="3428373333" sldId="459"/>
            <ac:picMk id="17" creationId="{9549F5F0-0233-0741-89A6-F2BE955DB8B5}"/>
          </ac:picMkLst>
        </pc:picChg>
        <pc:picChg chg="add mod">
          <ac:chgData name="Mistri, Somen K" userId="0be3d461-045e-4def-96db-2a497456586c" providerId="ADAL" clId="{0CDA6D5A-941F-CF45-97CE-431B204399B1}" dt="2021-02-23T17:08:22.907" v="1941" actId="1076"/>
          <ac:picMkLst>
            <pc:docMk/>
            <pc:sldMk cId="3428373333" sldId="459"/>
            <ac:picMk id="18" creationId="{AD559195-79CA-F345-B5A9-D19AFD2B25FC}"/>
          </ac:picMkLst>
        </pc:picChg>
        <pc:picChg chg="add mod">
          <ac:chgData name="Mistri, Somen K" userId="0be3d461-045e-4def-96db-2a497456586c" providerId="ADAL" clId="{0CDA6D5A-941F-CF45-97CE-431B204399B1}" dt="2021-02-23T17:22:45.160" v="1966" actId="1076"/>
          <ac:picMkLst>
            <pc:docMk/>
            <pc:sldMk cId="3428373333" sldId="459"/>
            <ac:picMk id="19" creationId="{DAB84919-C1F8-9B4B-9165-D0A484DD3BE3}"/>
          </ac:picMkLst>
        </pc:picChg>
      </pc:sldChg>
      <pc:sldChg chg="del">
        <pc:chgData name="Mistri, Somen K" userId="0be3d461-045e-4def-96db-2a497456586c" providerId="ADAL" clId="{0CDA6D5A-941F-CF45-97CE-431B204399B1}" dt="2021-02-24T20:41:34.214" v="5249" actId="2696"/>
        <pc:sldMkLst>
          <pc:docMk/>
          <pc:sldMk cId="2494883531" sldId="461"/>
        </pc:sldMkLst>
      </pc:sldChg>
      <pc:sldChg chg="del">
        <pc:chgData name="Mistri, Somen K" userId="0be3d461-045e-4def-96db-2a497456586c" providerId="ADAL" clId="{0CDA6D5A-941F-CF45-97CE-431B204399B1}" dt="2021-02-24T20:41:40.715" v="5251" actId="2696"/>
        <pc:sldMkLst>
          <pc:docMk/>
          <pc:sldMk cId="2491419168" sldId="462"/>
        </pc:sldMkLst>
      </pc:sldChg>
      <pc:sldChg chg="del">
        <pc:chgData name="Mistri, Somen K" userId="0be3d461-045e-4def-96db-2a497456586c" providerId="ADAL" clId="{0CDA6D5A-941F-CF45-97CE-431B204399B1}" dt="2021-02-24T20:41:36.003" v="5250" actId="2696"/>
        <pc:sldMkLst>
          <pc:docMk/>
          <pc:sldMk cId="928532928" sldId="464"/>
        </pc:sldMkLst>
      </pc:sldChg>
      <pc:sldChg chg="del">
        <pc:chgData name="Mistri, Somen K" userId="0be3d461-045e-4def-96db-2a497456586c" providerId="ADAL" clId="{0CDA6D5A-941F-CF45-97CE-431B204399B1}" dt="2021-02-24T20:41:58.081" v="5252" actId="2696"/>
        <pc:sldMkLst>
          <pc:docMk/>
          <pc:sldMk cId="2666289496" sldId="465"/>
        </pc:sldMkLst>
      </pc:sldChg>
      <pc:sldChg chg="del">
        <pc:chgData name="Mistri, Somen K" userId="0be3d461-045e-4def-96db-2a497456586c" providerId="ADAL" clId="{0CDA6D5A-941F-CF45-97CE-431B204399B1}" dt="2021-02-24T20:43:01.473" v="5253" actId="2696"/>
        <pc:sldMkLst>
          <pc:docMk/>
          <pc:sldMk cId="2118829746" sldId="467"/>
        </pc:sldMkLst>
      </pc:sldChg>
      <pc:sldChg chg="del">
        <pc:chgData name="Mistri, Somen K" userId="0be3d461-045e-4def-96db-2a497456586c" providerId="ADAL" clId="{0CDA6D5A-941F-CF45-97CE-431B204399B1}" dt="2021-02-24T20:43:02.271" v="5254" actId="2696"/>
        <pc:sldMkLst>
          <pc:docMk/>
          <pc:sldMk cId="2131000947" sldId="468"/>
        </pc:sldMkLst>
      </pc:sldChg>
      <pc:sldChg chg="del">
        <pc:chgData name="Mistri, Somen K" userId="0be3d461-045e-4def-96db-2a497456586c" providerId="ADAL" clId="{0CDA6D5A-941F-CF45-97CE-431B204399B1}" dt="2021-02-24T20:43:03.495" v="5255" actId="2696"/>
        <pc:sldMkLst>
          <pc:docMk/>
          <pc:sldMk cId="583471466" sldId="469"/>
        </pc:sldMkLst>
      </pc:sldChg>
      <pc:sldChg chg="modSp mod">
        <pc:chgData name="Mistri, Somen K" userId="0be3d461-045e-4def-96db-2a497456586c" providerId="ADAL" clId="{0CDA6D5A-941F-CF45-97CE-431B204399B1}" dt="2021-02-24T20:53:39.394" v="5561" actId="20577"/>
        <pc:sldMkLst>
          <pc:docMk/>
          <pc:sldMk cId="2978177278" sldId="470"/>
        </pc:sldMkLst>
        <pc:spChg chg="mod">
          <ac:chgData name="Mistri, Somen K" userId="0be3d461-045e-4def-96db-2a497456586c" providerId="ADAL" clId="{0CDA6D5A-941F-CF45-97CE-431B204399B1}" dt="2021-02-24T20:53:39.394" v="5561" actId="20577"/>
          <ac:spMkLst>
            <pc:docMk/>
            <pc:sldMk cId="2978177278" sldId="470"/>
            <ac:spMk id="3" creationId="{11940DDC-5C86-7345-9C75-FD550BA8C818}"/>
          </ac:spMkLst>
        </pc:spChg>
      </pc:sldChg>
      <pc:sldChg chg="addSp modSp mod">
        <pc:chgData name="Mistri, Somen K" userId="0be3d461-045e-4def-96db-2a497456586c" providerId="ADAL" clId="{0CDA6D5A-941F-CF45-97CE-431B204399B1}" dt="2021-02-24T20:59:44.697" v="5602" actId="20577"/>
        <pc:sldMkLst>
          <pc:docMk/>
          <pc:sldMk cId="3727492422" sldId="473"/>
        </pc:sldMkLst>
        <pc:spChg chg="add mod">
          <ac:chgData name="Mistri, Somen K" userId="0be3d461-045e-4def-96db-2a497456586c" providerId="ADAL" clId="{0CDA6D5A-941F-CF45-97CE-431B204399B1}" dt="2021-02-24T20:59:44.697" v="5602" actId="20577"/>
          <ac:spMkLst>
            <pc:docMk/>
            <pc:sldMk cId="3727492422" sldId="473"/>
            <ac:spMk id="3" creationId="{5904E120-57FC-5E42-A7E6-535AD26F661F}"/>
          </ac:spMkLst>
        </pc:spChg>
      </pc:sldChg>
      <pc:sldChg chg="modSp mod">
        <pc:chgData name="Mistri, Somen K" userId="0be3d461-045e-4def-96db-2a497456586c" providerId="ADAL" clId="{0CDA6D5A-941F-CF45-97CE-431B204399B1}" dt="2021-02-24T21:13:54.844" v="5809" actId="20577"/>
        <pc:sldMkLst>
          <pc:docMk/>
          <pc:sldMk cId="2068487465" sldId="474"/>
        </pc:sldMkLst>
        <pc:spChg chg="mod">
          <ac:chgData name="Mistri, Somen K" userId="0be3d461-045e-4def-96db-2a497456586c" providerId="ADAL" clId="{0CDA6D5A-941F-CF45-97CE-431B204399B1}" dt="2021-02-24T21:13:54.844" v="5809" actId="20577"/>
          <ac:spMkLst>
            <pc:docMk/>
            <pc:sldMk cId="2068487465" sldId="474"/>
            <ac:spMk id="9" creationId="{2124E7D3-A022-3748-89BF-3F66CA75C624}"/>
          </ac:spMkLst>
        </pc:spChg>
      </pc:sldChg>
      <pc:sldChg chg="del">
        <pc:chgData name="Mistri, Somen K" userId="0be3d461-045e-4def-96db-2a497456586c" providerId="ADAL" clId="{0CDA6D5A-941F-CF45-97CE-431B204399B1}" dt="2021-02-24T20:58:01.732" v="5566" actId="2696"/>
        <pc:sldMkLst>
          <pc:docMk/>
          <pc:sldMk cId="621258436" sldId="476"/>
        </pc:sldMkLst>
      </pc:sldChg>
      <pc:sldChg chg="add del">
        <pc:chgData name="Mistri, Somen K" userId="0be3d461-045e-4def-96db-2a497456586c" providerId="ADAL" clId="{0CDA6D5A-941F-CF45-97CE-431B204399B1}" dt="2021-02-24T21:15:57.264" v="5889" actId="2696"/>
        <pc:sldMkLst>
          <pc:docMk/>
          <pc:sldMk cId="1955728493" sldId="477"/>
        </pc:sldMkLst>
      </pc:sldChg>
      <pc:sldChg chg="modSp mod">
        <pc:chgData name="Mistri, Somen K" userId="0be3d461-045e-4def-96db-2a497456586c" providerId="ADAL" clId="{0CDA6D5A-941F-CF45-97CE-431B204399B1}" dt="2021-02-24T21:23:08.248" v="6234" actId="20577"/>
        <pc:sldMkLst>
          <pc:docMk/>
          <pc:sldMk cId="571731570" sldId="478"/>
        </pc:sldMkLst>
        <pc:spChg chg="mod">
          <ac:chgData name="Mistri, Somen K" userId="0be3d461-045e-4def-96db-2a497456586c" providerId="ADAL" clId="{0CDA6D5A-941F-CF45-97CE-431B204399B1}" dt="2021-02-24T21:23:08.248" v="6234" actId="20577"/>
          <ac:spMkLst>
            <pc:docMk/>
            <pc:sldMk cId="571731570" sldId="478"/>
            <ac:spMk id="3" creationId="{11940DDC-5C86-7345-9C75-FD550BA8C818}"/>
          </ac:spMkLst>
        </pc:spChg>
      </pc:sldChg>
      <pc:sldChg chg="modSp mod">
        <pc:chgData name="Mistri, Somen K" userId="0be3d461-045e-4def-96db-2a497456586c" providerId="ADAL" clId="{0CDA6D5A-941F-CF45-97CE-431B204399B1}" dt="2021-02-24T21:23:33.334" v="6252" actId="20577"/>
        <pc:sldMkLst>
          <pc:docMk/>
          <pc:sldMk cId="1223799886" sldId="479"/>
        </pc:sldMkLst>
        <pc:spChg chg="mod">
          <ac:chgData name="Mistri, Somen K" userId="0be3d461-045e-4def-96db-2a497456586c" providerId="ADAL" clId="{0CDA6D5A-941F-CF45-97CE-431B204399B1}" dt="2021-02-24T21:23:33.334" v="6252" actId="20577"/>
          <ac:spMkLst>
            <pc:docMk/>
            <pc:sldMk cId="1223799886" sldId="479"/>
            <ac:spMk id="3" creationId="{9AF7784E-5576-A147-AF06-05E96EB780FE}"/>
          </ac:spMkLst>
        </pc:spChg>
      </pc:sldChg>
      <pc:sldChg chg="modSp mod">
        <pc:chgData name="Mistri, Somen K" userId="0be3d461-045e-4def-96db-2a497456586c" providerId="ADAL" clId="{0CDA6D5A-941F-CF45-97CE-431B204399B1}" dt="2021-02-24T21:23:28.462" v="6243" actId="20577"/>
        <pc:sldMkLst>
          <pc:docMk/>
          <pc:sldMk cId="987307892" sldId="480"/>
        </pc:sldMkLst>
        <pc:spChg chg="mod">
          <ac:chgData name="Mistri, Somen K" userId="0be3d461-045e-4def-96db-2a497456586c" providerId="ADAL" clId="{0CDA6D5A-941F-CF45-97CE-431B204399B1}" dt="2021-02-24T21:23:28.462" v="6243" actId="20577"/>
          <ac:spMkLst>
            <pc:docMk/>
            <pc:sldMk cId="987307892" sldId="480"/>
            <ac:spMk id="2" creationId="{F1D1797C-601E-4644-8317-04800E96B6C2}"/>
          </ac:spMkLst>
        </pc:spChg>
      </pc:sldChg>
      <pc:sldChg chg="del">
        <pc:chgData name="Mistri, Somen K" userId="0be3d461-045e-4def-96db-2a497456586c" providerId="ADAL" clId="{0CDA6D5A-941F-CF45-97CE-431B204399B1}" dt="2021-02-22T17:29:59.734" v="107" actId="2696"/>
        <pc:sldMkLst>
          <pc:docMk/>
          <pc:sldMk cId="2966879285" sldId="499"/>
        </pc:sldMkLst>
      </pc:sldChg>
      <pc:sldChg chg="del">
        <pc:chgData name="Mistri, Somen K" userId="0be3d461-045e-4def-96db-2a497456586c" providerId="ADAL" clId="{0CDA6D5A-941F-CF45-97CE-431B204399B1}" dt="2021-02-24T20:55:03.062" v="5565" actId="2696"/>
        <pc:sldMkLst>
          <pc:docMk/>
          <pc:sldMk cId="2067446016" sldId="502"/>
        </pc:sldMkLst>
      </pc:sldChg>
      <pc:sldChg chg="addSp delSp modSp new del mod ord">
        <pc:chgData name="Mistri, Somen K" userId="0be3d461-045e-4def-96db-2a497456586c" providerId="ADAL" clId="{0CDA6D5A-941F-CF45-97CE-431B204399B1}" dt="2021-02-22T20:40:01.636" v="675" actId="2696"/>
        <pc:sldMkLst>
          <pc:docMk/>
          <pc:sldMk cId="31775516" sldId="505"/>
        </pc:sldMkLst>
        <pc:spChg chg="add mod">
          <ac:chgData name="Mistri, Somen K" userId="0be3d461-045e-4def-96db-2a497456586c" providerId="ADAL" clId="{0CDA6D5A-941F-CF45-97CE-431B204399B1}" dt="2021-02-22T18:12:25.406" v="222" actId="164"/>
          <ac:spMkLst>
            <pc:docMk/>
            <pc:sldMk cId="31775516" sldId="505"/>
            <ac:spMk id="5" creationId="{5A9556F6-818E-3443-AAC3-F822D356808A}"/>
          </ac:spMkLst>
        </pc:spChg>
        <pc:spChg chg="add mod">
          <ac:chgData name="Mistri, Somen K" userId="0be3d461-045e-4def-96db-2a497456586c" providerId="ADAL" clId="{0CDA6D5A-941F-CF45-97CE-431B204399B1}" dt="2021-02-22T18:12:40.689" v="226" actId="164"/>
          <ac:spMkLst>
            <pc:docMk/>
            <pc:sldMk cId="31775516" sldId="505"/>
            <ac:spMk id="7" creationId="{C347DB72-9DD7-EF48-BBF6-B053C8982CE9}"/>
          </ac:spMkLst>
        </pc:spChg>
        <pc:spChg chg="add mod">
          <ac:chgData name="Mistri, Somen K" userId="0be3d461-045e-4def-96db-2a497456586c" providerId="ADAL" clId="{0CDA6D5A-941F-CF45-97CE-431B204399B1}" dt="2021-02-22T18:13:02.753" v="234" actId="164"/>
          <ac:spMkLst>
            <pc:docMk/>
            <pc:sldMk cId="31775516" sldId="505"/>
            <ac:spMk id="9" creationId="{400242EA-65B9-A84C-88A0-B083E248BD45}"/>
          </ac:spMkLst>
        </pc:spChg>
        <pc:spChg chg="add del mod topLvl">
          <ac:chgData name="Mistri, Somen K" userId="0be3d461-045e-4def-96db-2a497456586c" providerId="ADAL" clId="{0CDA6D5A-941F-CF45-97CE-431B204399B1}" dt="2021-02-22T18:18:28.995" v="313" actId="478"/>
          <ac:spMkLst>
            <pc:docMk/>
            <pc:sldMk cId="31775516" sldId="505"/>
            <ac:spMk id="11" creationId="{BF67E447-0D04-0249-95DD-8607F4B17A42}"/>
          </ac:spMkLst>
        </pc:spChg>
        <pc:spChg chg="add del mod">
          <ac:chgData name="Mistri, Somen K" userId="0be3d461-045e-4def-96db-2a497456586c" providerId="ADAL" clId="{0CDA6D5A-941F-CF45-97CE-431B204399B1}" dt="2021-02-22T18:14:01.504" v="244"/>
          <ac:spMkLst>
            <pc:docMk/>
            <pc:sldMk cId="31775516" sldId="505"/>
            <ac:spMk id="12" creationId="{5AE5D760-E2C8-2A4C-85A4-EB7CD42E8A0D}"/>
          </ac:spMkLst>
        </pc:spChg>
        <pc:spChg chg="add mod">
          <ac:chgData name="Mistri, Somen K" userId="0be3d461-045e-4def-96db-2a497456586c" providerId="ADAL" clId="{0CDA6D5A-941F-CF45-97CE-431B204399B1}" dt="2021-02-22T18:19:48.949" v="347" actId="164"/>
          <ac:spMkLst>
            <pc:docMk/>
            <pc:sldMk cId="31775516" sldId="505"/>
            <ac:spMk id="14" creationId="{B479EF9D-D416-0047-8011-3E5DAF67A907}"/>
          </ac:spMkLst>
        </pc:spChg>
        <pc:spChg chg="add mod">
          <ac:chgData name="Mistri, Somen K" userId="0be3d461-045e-4def-96db-2a497456586c" providerId="ADAL" clId="{0CDA6D5A-941F-CF45-97CE-431B204399B1}" dt="2021-02-22T18:19:48.949" v="347" actId="164"/>
          <ac:spMkLst>
            <pc:docMk/>
            <pc:sldMk cId="31775516" sldId="505"/>
            <ac:spMk id="15" creationId="{479BF4CE-8FCD-B247-83C6-65021E9B64A9}"/>
          </ac:spMkLst>
        </pc:spChg>
        <pc:spChg chg="add mod">
          <ac:chgData name="Mistri, Somen K" userId="0be3d461-045e-4def-96db-2a497456586c" providerId="ADAL" clId="{0CDA6D5A-941F-CF45-97CE-431B204399B1}" dt="2021-02-22T18:24:22.523" v="368" actId="164"/>
          <ac:spMkLst>
            <pc:docMk/>
            <pc:sldMk cId="31775516" sldId="505"/>
            <ac:spMk id="17" creationId="{5B698CE0-93B2-9D46-A67F-1E51605DC1B0}"/>
          </ac:spMkLst>
        </pc:spChg>
        <pc:spChg chg="add mod">
          <ac:chgData name="Mistri, Somen K" userId="0be3d461-045e-4def-96db-2a497456586c" providerId="ADAL" clId="{0CDA6D5A-941F-CF45-97CE-431B204399B1}" dt="2021-02-22T18:24:22.523" v="368" actId="164"/>
          <ac:spMkLst>
            <pc:docMk/>
            <pc:sldMk cId="31775516" sldId="505"/>
            <ac:spMk id="18" creationId="{6A8A5251-0A43-D846-9A2B-BED090009412}"/>
          </ac:spMkLst>
        </pc:spChg>
        <pc:spChg chg="add mod">
          <ac:chgData name="Mistri, Somen K" userId="0be3d461-045e-4def-96db-2a497456586c" providerId="ADAL" clId="{0CDA6D5A-941F-CF45-97CE-431B204399B1}" dt="2021-02-22T20:31:16.220" v="490" actId="164"/>
          <ac:spMkLst>
            <pc:docMk/>
            <pc:sldMk cId="31775516" sldId="505"/>
            <ac:spMk id="20" creationId="{E15B4B92-0CA6-BE4D-917C-05315BE0DA2D}"/>
          </ac:spMkLst>
        </pc:spChg>
        <pc:spChg chg="add mod">
          <ac:chgData name="Mistri, Somen K" userId="0be3d461-045e-4def-96db-2a497456586c" providerId="ADAL" clId="{0CDA6D5A-941F-CF45-97CE-431B204399B1}" dt="2021-02-22T20:31:16.220" v="490" actId="164"/>
          <ac:spMkLst>
            <pc:docMk/>
            <pc:sldMk cId="31775516" sldId="505"/>
            <ac:spMk id="21" creationId="{0AA3934F-E24A-4A40-8ECC-080563AE4BC5}"/>
          </ac:spMkLst>
        </pc:spChg>
        <pc:grpChg chg="add mod">
          <ac:chgData name="Mistri, Somen K" userId="0be3d461-045e-4def-96db-2a497456586c" providerId="ADAL" clId="{0CDA6D5A-941F-CF45-97CE-431B204399B1}" dt="2021-02-22T18:12:40.689" v="226" actId="164"/>
          <ac:grpSpMkLst>
            <pc:docMk/>
            <pc:sldMk cId="31775516" sldId="505"/>
            <ac:grpSpMk id="6" creationId="{52A8D44A-D27F-B94A-A747-6222810946FE}"/>
          </ac:grpSpMkLst>
        </pc:grpChg>
        <pc:grpChg chg="add mod">
          <ac:chgData name="Mistri, Somen K" userId="0be3d461-045e-4def-96db-2a497456586c" providerId="ADAL" clId="{0CDA6D5A-941F-CF45-97CE-431B204399B1}" dt="2021-02-22T18:13:02.753" v="234" actId="164"/>
          <ac:grpSpMkLst>
            <pc:docMk/>
            <pc:sldMk cId="31775516" sldId="505"/>
            <ac:grpSpMk id="8" creationId="{40F9F5EF-55F7-5849-8FE6-73CFC042E616}"/>
          </ac:grpSpMkLst>
        </pc:grpChg>
        <pc:grpChg chg="add mod topLvl">
          <ac:chgData name="Mistri, Somen K" userId="0be3d461-045e-4def-96db-2a497456586c" providerId="ADAL" clId="{0CDA6D5A-941F-CF45-97CE-431B204399B1}" dt="2021-02-22T18:19:48.949" v="347" actId="164"/>
          <ac:grpSpMkLst>
            <pc:docMk/>
            <pc:sldMk cId="31775516" sldId="505"/>
            <ac:grpSpMk id="10" creationId="{9A18B3F0-9B94-4242-9369-6EE84832A307}"/>
          </ac:grpSpMkLst>
        </pc:grpChg>
        <pc:grpChg chg="add del mod">
          <ac:chgData name="Mistri, Somen K" userId="0be3d461-045e-4def-96db-2a497456586c" providerId="ADAL" clId="{0CDA6D5A-941F-CF45-97CE-431B204399B1}" dt="2021-02-22T18:18:28.995" v="313" actId="478"/>
          <ac:grpSpMkLst>
            <pc:docMk/>
            <pc:sldMk cId="31775516" sldId="505"/>
            <ac:grpSpMk id="13" creationId="{EBC48FB0-F9DA-574D-ADDB-1B53F7CBF2EF}"/>
          </ac:grpSpMkLst>
        </pc:grpChg>
        <pc:grpChg chg="add mod">
          <ac:chgData name="Mistri, Somen K" userId="0be3d461-045e-4def-96db-2a497456586c" providerId="ADAL" clId="{0CDA6D5A-941F-CF45-97CE-431B204399B1}" dt="2021-02-22T18:24:22.523" v="368" actId="164"/>
          <ac:grpSpMkLst>
            <pc:docMk/>
            <pc:sldMk cId="31775516" sldId="505"/>
            <ac:grpSpMk id="16" creationId="{9B3C55E2-5D81-104A-92F6-00A11C86BD9F}"/>
          </ac:grpSpMkLst>
        </pc:grpChg>
        <pc:grpChg chg="add mod">
          <ac:chgData name="Mistri, Somen K" userId="0be3d461-045e-4def-96db-2a497456586c" providerId="ADAL" clId="{0CDA6D5A-941F-CF45-97CE-431B204399B1}" dt="2021-02-22T18:24:22.523" v="368" actId="164"/>
          <ac:grpSpMkLst>
            <pc:docMk/>
            <pc:sldMk cId="31775516" sldId="505"/>
            <ac:grpSpMk id="19" creationId="{180B6670-73EB-AF4D-8B27-B894CF464669}"/>
          </ac:grpSpMkLst>
        </pc:grpChg>
        <pc:grpChg chg="add mod">
          <ac:chgData name="Mistri, Somen K" userId="0be3d461-045e-4def-96db-2a497456586c" providerId="ADAL" clId="{0CDA6D5A-941F-CF45-97CE-431B204399B1}" dt="2021-02-22T20:31:16.220" v="490" actId="164"/>
          <ac:grpSpMkLst>
            <pc:docMk/>
            <pc:sldMk cId="31775516" sldId="505"/>
            <ac:grpSpMk id="22" creationId="{1E077D57-9731-894B-B49C-3CC5207DD8CB}"/>
          </ac:grpSpMkLst>
        </pc:grpChg>
        <pc:picChg chg="add mod">
          <ac:chgData name="Mistri, Somen K" userId="0be3d461-045e-4def-96db-2a497456586c" providerId="ADAL" clId="{0CDA6D5A-941F-CF45-97CE-431B204399B1}" dt="2021-02-22T18:12:25.406" v="222" actId="164"/>
          <ac:picMkLst>
            <pc:docMk/>
            <pc:sldMk cId="31775516" sldId="505"/>
            <ac:picMk id="3" creationId="{8F188A2A-ABA4-D34C-B544-73306DEBE108}"/>
          </ac:picMkLst>
        </pc:picChg>
        <pc:picChg chg="add mod">
          <ac:chgData name="Mistri, Somen K" userId="0be3d461-045e-4def-96db-2a497456586c" providerId="ADAL" clId="{0CDA6D5A-941F-CF45-97CE-431B204399B1}" dt="2021-02-22T20:31:16.220" v="490" actId="164"/>
          <ac:picMkLst>
            <pc:docMk/>
            <pc:sldMk cId="31775516" sldId="505"/>
            <ac:picMk id="4" creationId="{EEACD9EA-4DDF-6C47-95BF-B5C4B91E0E4C}"/>
          </ac:picMkLst>
        </pc:picChg>
      </pc:sldChg>
      <pc:sldChg chg="addSp delSp modSp add mod ord">
        <pc:chgData name="Mistri, Somen K" userId="0be3d461-045e-4def-96db-2a497456586c" providerId="ADAL" clId="{0CDA6D5A-941F-CF45-97CE-431B204399B1}" dt="2021-02-24T18:59:19.335" v="4411" actId="1076"/>
        <pc:sldMkLst>
          <pc:docMk/>
          <pc:sldMk cId="2824998572" sldId="506"/>
        </pc:sldMkLst>
        <pc:spChg chg="del">
          <ac:chgData name="Mistri, Somen K" userId="0be3d461-045e-4def-96db-2a497456586c" providerId="ADAL" clId="{0CDA6D5A-941F-CF45-97CE-431B204399B1}" dt="2021-02-24T18:58:12.229" v="4346" actId="478"/>
          <ac:spMkLst>
            <pc:docMk/>
            <pc:sldMk cId="2824998572" sldId="506"/>
            <ac:spMk id="3" creationId="{60823D87-A0D6-7444-9771-6B4B2F5BEC75}"/>
          </ac:spMkLst>
        </pc:spChg>
        <pc:spChg chg="mod">
          <ac:chgData name="Mistri, Somen K" userId="0be3d461-045e-4def-96db-2a497456586c" providerId="ADAL" clId="{0CDA6D5A-941F-CF45-97CE-431B204399B1}" dt="2021-02-22T18:36:26.974" v="460" actId="1076"/>
          <ac:spMkLst>
            <pc:docMk/>
            <pc:sldMk cId="2824998572" sldId="506"/>
            <ac:spMk id="4" creationId="{CD4E326D-C448-564D-8108-53E732C9AF1A}"/>
          </ac:spMkLst>
        </pc:spChg>
        <pc:spChg chg="del topLvl">
          <ac:chgData name="Mistri, Somen K" userId="0be3d461-045e-4def-96db-2a497456586c" providerId="ADAL" clId="{0CDA6D5A-941F-CF45-97CE-431B204399B1}" dt="2021-02-22T18:34:51.160" v="448" actId="478"/>
          <ac:spMkLst>
            <pc:docMk/>
            <pc:sldMk cId="2824998572" sldId="506"/>
            <ac:spMk id="7" creationId="{02302D6A-00BF-9146-A93E-2DE2FC154FFB}"/>
          </ac:spMkLst>
        </pc:spChg>
        <pc:spChg chg="mod">
          <ac:chgData name="Mistri, Somen K" userId="0be3d461-045e-4def-96db-2a497456586c" providerId="ADAL" clId="{0CDA6D5A-941F-CF45-97CE-431B204399B1}" dt="2021-02-22T20:31:29.071" v="491"/>
          <ac:spMkLst>
            <pc:docMk/>
            <pc:sldMk cId="2824998572" sldId="506"/>
            <ac:spMk id="13" creationId="{69676ECC-0DBD-574A-B877-6021A8FEE80E}"/>
          </ac:spMkLst>
        </pc:spChg>
        <pc:spChg chg="mod">
          <ac:chgData name="Mistri, Somen K" userId="0be3d461-045e-4def-96db-2a497456586c" providerId="ADAL" clId="{0CDA6D5A-941F-CF45-97CE-431B204399B1}" dt="2021-02-22T20:31:29.071" v="491"/>
          <ac:spMkLst>
            <pc:docMk/>
            <pc:sldMk cId="2824998572" sldId="506"/>
            <ac:spMk id="14" creationId="{7D9E8DF5-2408-984E-9971-4F0EB43BC344}"/>
          </ac:spMkLst>
        </pc:spChg>
        <pc:spChg chg="add mod">
          <ac:chgData name="Mistri, Somen K" userId="0be3d461-045e-4def-96db-2a497456586c" providerId="ADAL" clId="{0CDA6D5A-941F-CF45-97CE-431B204399B1}" dt="2021-02-24T18:59:19.335" v="4411" actId="1076"/>
          <ac:spMkLst>
            <pc:docMk/>
            <pc:sldMk cId="2824998572" sldId="506"/>
            <ac:spMk id="15" creationId="{AC9D9383-37A9-7448-8EFB-C6A84E96DA9D}"/>
          </ac:spMkLst>
        </pc:spChg>
        <pc:grpChg chg="del">
          <ac:chgData name="Mistri, Somen K" userId="0be3d461-045e-4def-96db-2a497456586c" providerId="ADAL" clId="{0CDA6D5A-941F-CF45-97CE-431B204399B1}" dt="2021-02-22T18:34:51.160" v="448" actId="478"/>
          <ac:grpSpMkLst>
            <pc:docMk/>
            <pc:sldMk cId="2824998572" sldId="506"/>
            <ac:grpSpMk id="8" creationId="{6778CE86-DE7B-7244-8678-363EB675A31B}"/>
          </ac:grpSpMkLst>
        </pc:grpChg>
        <pc:grpChg chg="add del mod">
          <ac:chgData name="Mistri, Somen K" userId="0be3d461-045e-4def-96db-2a497456586c" providerId="ADAL" clId="{0CDA6D5A-941F-CF45-97CE-431B204399B1}" dt="2021-02-22T20:31:32.918" v="492"/>
          <ac:grpSpMkLst>
            <pc:docMk/>
            <pc:sldMk cId="2824998572" sldId="506"/>
            <ac:grpSpMk id="11" creationId="{D7A57CB3-931D-E043-8FCF-BCF7FCC8EC90}"/>
          </ac:grpSpMkLst>
        </pc:grpChg>
        <pc:picChg chg="mod topLvl modCrop">
          <ac:chgData name="Mistri, Somen K" userId="0be3d461-045e-4def-96db-2a497456586c" providerId="ADAL" clId="{0CDA6D5A-941F-CF45-97CE-431B204399B1}" dt="2021-02-23T15:21:03.493" v="1454" actId="1076"/>
          <ac:picMkLst>
            <pc:docMk/>
            <pc:sldMk cId="2824998572" sldId="506"/>
            <ac:picMk id="2" creationId="{573E7B9F-5681-FA42-B337-3C2AE01EA78A}"/>
          </ac:picMkLst>
        </pc:picChg>
        <pc:picChg chg="mod">
          <ac:chgData name="Mistri, Somen K" userId="0be3d461-045e-4def-96db-2a497456586c" providerId="ADAL" clId="{0CDA6D5A-941F-CF45-97CE-431B204399B1}" dt="2021-02-22T18:36:26.974" v="460" actId="1076"/>
          <ac:picMkLst>
            <pc:docMk/>
            <pc:sldMk cId="2824998572" sldId="506"/>
            <ac:picMk id="9" creationId="{A3F7EE2C-E711-BC46-8CEA-6E04004DFB3B}"/>
          </ac:picMkLst>
        </pc:picChg>
        <pc:picChg chg="add mod">
          <ac:chgData name="Mistri, Somen K" userId="0be3d461-045e-4def-96db-2a497456586c" providerId="ADAL" clId="{0CDA6D5A-941F-CF45-97CE-431B204399B1}" dt="2021-02-23T15:21:05.897" v="1455" actId="1076"/>
          <ac:picMkLst>
            <pc:docMk/>
            <pc:sldMk cId="2824998572" sldId="506"/>
            <ac:picMk id="10" creationId="{E4E001A6-7530-8F40-BDAD-A9EE9F8D6FE6}"/>
          </ac:picMkLst>
        </pc:picChg>
        <pc:picChg chg="mod">
          <ac:chgData name="Mistri, Somen K" userId="0be3d461-045e-4def-96db-2a497456586c" providerId="ADAL" clId="{0CDA6D5A-941F-CF45-97CE-431B204399B1}" dt="2021-02-22T20:31:29.071" v="491"/>
          <ac:picMkLst>
            <pc:docMk/>
            <pc:sldMk cId="2824998572" sldId="506"/>
            <ac:picMk id="12" creationId="{E11017FC-5C21-414E-AEAD-A8E40EE92D16}"/>
          </ac:picMkLst>
        </pc:picChg>
      </pc:sldChg>
      <pc:sldChg chg="addSp delSp modSp add mod delAnim modAnim">
        <pc:chgData name="Mistri, Somen K" userId="0be3d461-045e-4def-96db-2a497456586c" providerId="ADAL" clId="{0CDA6D5A-941F-CF45-97CE-431B204399B1}" dt="2021-02-24T18:56:57.782" v="4343" actId="20577"/>
        <pc:sldMkLst>
          <pc:docMk/>
          <pc:sldMk cId="4057460253" sldId="507"/>
        </pc:sldMkLst>
        <pc:spChg chg="mod">
          <ac:chgData name="Mistri, Somen K" userId="0be3d461-045e-4def-96db-2a497456586c" providerId="ADAL" clId="{0CDA6D5A-941F-CF45-97CE-431B204399B1}" dt="2021-02-24T18:56:57.782" v="4343" actId="20577"/>
          <ac:spMkLst>
            <pc:docMk/>
            <pc:sldMk cId="4057460253" sldId="507"/>
            <ac:spMk id="3" creationId="{A77318C5-5901-904B-A7C9-E4FD250C55EF}"/>
          </ac:spMkLst>
        </pc:spChg>
        <pc:spChg chg="del mod">
          <ac:chgData name="Mistri, Somen K" userId="0be3d461-045e-4def-96db-2a497456586c" providerId="ADAL" clId="{0CDA6D5A-941F-CF45-97CE-431B204399B1}" dt="2021-02-24T18:56:44.746" v="4332" actId="478"/>
          <ac:spMkLst>
            <pc:docMk/>
            <pc:sldMk cId="4057460253" sldId="507"/>
            <ac:spMk id="4" creationId="{613214CA-7A57-B74A-98A2-2C73B22BBA0A}"/>
          </ac:spMkLst>
        </pc:spChg>
        <pc:spChg chg="add del mod">
          <ac:chgData name="Mistri, Somen K" userId="0be3d461-045e-4def-96db-2a497456586c" providerId="ADAL" clId="{0CDA6D5A-941F-CF45-97CE-431B204399B1}" dt="2021-02-24T18:56:37.219" v="4331" actId="478"/>
          <ac:spMkLst>
            <pc:docMk/>
            <pc:sldMk cId="4057460253" sldId="507"/>
            <ac:spMk id="5" creationId="{89C9EA04-B784-9D48-A815-6FD111D5CA6D}"/>
          </ac:spMkLst>
        </pc:spChg>
        <pc:spChg chg="mod">
          <ac:chgData name="Mistri, Somen K" userId="0be3d461-045e-4def-96db-2a497456586c" providerId="ADAL" clId="{0CDA6D5A-941F-CF45-97CE-431B204399B1}" dt="2021-02-22T18:24:29.780" v="369"/>
          <ac:spMkLst>
            <pc:docMk/>
            <pc:sldMk cId="4057460253" sldId="507"/>
            <ac:spMk id="11" creationId="{4046E2D2-494B-1F45-A6A3-8058AB1AC141}"/>
          </ac:spMkLst>
        </pc:spChg>
        <pc:spChg chg="mod">
          <ac:chgData name="Mistri, Somen K" userId="0be3d461-045e-4def-96db-2a497456586c" providerId="ADAL" clId="{0CDA6D5A-941F-CF45-97CE-431B204399B1}" dt="2021-02-22T18:24:29.780" v="369"/>
          <ac:spMkLst>
            <pc:docMk/>
            <pc:sldMk cId="4057460253" sldId="507"/>
            <ac:spMk id="12" creationId="{E7B29247-FB75-E94C-8F15-98F49F3EFB69}"/>
          </ac:spMkLst>
        </pc:spChg>
        <pc:spChg chg="mod">
          <ac:chgData name="Mistri, Somen K" userId="0be3d461-045e-4def-96db-2a497456586c" providerId="ADAL" clId="{0CDA6D5A-941F-CF45-97CE-431B204399B1}" dt="2021-02-22T18:25:41.310" v="383" actId="403"/>
          <ac:spMkLst>
            <pc:docMk/>
            <pc:sldMk cId="4057460253" sldId="507"/>
            <ac:spMk id="14" creationId="{3E0F7F55-5300-4245-AB86-C2CD8A2F90CE}"/>
          </ac:spMkLst>
        </pc:spChg>
        <pc:spChg chg="mod">
          <ac:chgData name="Mistri, Somen K" userId="0be3d461-045e-4def-96db-2a497456586c" providerId="ADAL" clId="{0CDA6D5A-941F-CF45-97CE-431B204399B1}" dt="2021-02-22T18:25:37.472" v="382" actId="404"/>
          <ac:spMkLst>
            <pc:docMk/>
            <pc:sldMk cId="4057460253" sldId="507"/>
            <ac:spMk id="15" creationId="{41BFA0F7-3F2B-744A-88CC-7DE4D4598C1B}"/>
          </ac:spMkLst>
        </pc:spChg>
        <pc:spChg chg="mod">
          <ac:chgData name="Mistri, Somen K" userId="0be3d461-045e-4def-96db-2a497456586c" providerId="ADAL" clId="{0CDA6D5A-941F-CF45-97CE-431B204399B1}" dt="2021-02-22T18:24:29.780" v="369"/>
          <ac:spMkLst>
            <pc:docMk/>
            <pc:sldMk cId="4057460253" sldId="507"/>
            <ac:spMk id="17" creationId="{D03216AF-F4C7-A14A-9ADB-32B7FDF88EB9}"/>
          </ac:spMkLst>
        </pc:spChg>
        <pc:spChg chg="mod">
          <ac:chgData name="Mistri, Somen K" userId="0be3d461-045e-4def-96db-2a497456586c" providerId="ADAL" clId="{0CDA6D5A-941F-CF45-97CE-431B204399B1}" dt="2021-02-22T18:24:29.780" v="369"/>
          <ac:spMkLst>
            <pc:docMk/>
            <pc:sldMk cId="4057460253" sldId="507"/>
            <ac:spMk id="19" creationId="{CAFD4B40-0CCC-E44D-88A6-F4E8B102E434}"/>
          </ac:spMkLst>
        </pc:spChg>
        <pc:spChg chg="mod">
          <ac:chgData name="Mistri, Somen K" userId="0be3d461-045e-4def-96db-2a497456586c" providerId="ADAL" clId="{0CDA6D5A-941F-CF45-97CE-431B204399B1}" dt="2021-02-22T18:24:29.780" v="369"/>
          <ac:spMkLst>
            <pc:docMk/>
            <pc:sldMk cId="4057460253" sldId="507"/>
            <ac:spMk id="21" creationId="{341474F2-A3F0-C54C-98B1-4C108147588D}"/>
          </ac:spMkLst>
        </pc:spChg>
        <pc:spChg chg="add del mod">
          <ac:chgData name="Mistri, Somen K" userId="0be3d461-045e-4def-96db-2a497456586c" providerId="ADAL" clId="{0CDA6D5A-941F-CF45-97CE-431B204399B1}" dt="2021-02-24T18:56:28.678" v="4329" actId="478"/>
          <ac:spMkLst>
            <pc:docMk/>
            <pc:sldMk cId="4057460253" sldId="507"/>
            <ac:spMk id="22" creationId="{D432636F-74F1-2B44-92A1-6548DA33C673}"/>
          </ac:spMkLst>
        </pc:spChg>
        <pc:spChg chg="add mod">
          <ac:chgData name="Mistri, Somen K" userId="0be3d461-045e-4def-96db-2a497456586c" providerId="ADAL" clId="{0CDA6D5A-941F-CF45-97CE-431B204399B1}" dt="2021-02-22T18:31:44.289" v="421" actId="164"/>
          <ac:spMkLst>
            <pc:docMk/>
            <pc:sldMk cId="4057460253" sldId="507"/>
            <ac:spMk id="23" creationId="{05D2B52A-EC0B-C946-8C64-DA8CB50D3CB3}"/>
          </ac:spMkLst>
        </pc:spChg>
        <pc:spChg chg="add mod">
          <ac:chgData name="Mistri, Somen K" userId="0be3d461-045e-4def-96db-2a497456586c" providerId="ADAL" clId="{0CDA6D5A-941F-CF45-97CE-431B204399B1}" dt="2021-02-22T18:31:44.289" v="421" actId="164"/>
          <ac:spMkLst>
            <pc:docMk/>
            <pc:sldMk cId="4057460253" sldId="507"/>
            <ac:spMk id="24" creationId="{5098D935-351E-CC41-8593-B2F9F64FE5A6}"/>
          </ac:spMkLst>
        </pc:spChg>
        <pc:spChg chg="add del mod">
          <ac:chgData name="Mistri, Somen K" userId="0be3d461-045e-4def-96db-2a497456586c" providerId="ADAL" clId="{0CDA6D5A-941F-CF45-97CE-431B204399B1}" dt="2021-02-22T20:43:27.065" v="680"/>
          <ac:spMkLst>
            <pc:docMk/>
            <pc:sldMk cId="4057460253" sldId="507"/>
            <ac:spMk id="25" creationId="{91489A3F-D0E8-334B-8DE6-3C0DB3EC996F}"/>
          </ac:spMkLst>
        </pc:spChg>
        <pc:spChg chg="add del mod">
          <ac:chgData name="Mistri, Somen K" userId="0be3d461-045e-4def-96db-2a497456586c" providerId="ADAL" clId="{0CDA6D5A-941F-CF45-97CE-431B204399B1}" dt="2021-02-22T20:41:56.754" v="678"/>
          <ac:spMkLst>
            <pc:docMk/>
            <pc:sldMk cId="4057460253" sldId="507"/>
            <ac:spMk id="26" creationId="{4DA33E5E-EFF1-A842-8201-35C098C0B119}"/>
          </ac:spMkLst>
        </pc:spChg>
        <pc:spChg chg="add del mod">
          <ac:chgData name="Mistri, Somen K" userId="0be3d461-045e-4def-96db-2a497456586c" providerId="ADAL" clId="{0CDA6D5A-941F-CF45-97CE-431B204399B1}" dt="2021-02-23T15:20:27.799" v="1452" actId="478"/>
          <ac:spMkLst>
            <pc:docMk/>
            <pc:sldMk cId="4057460253" sldId="507"/>
            <ac:spMk id="27" creationId="{CCB2F3AA-F95F-FA4B-BCA1-7F47F8B7A6D3}"/>
          </ac:spMkLst>
        </pc:spChg>
        <pc:spChg chg="mod">
          <ac:chgData name="Mistri, Somen K" userId="0be3d461-045e-4def-96db-2a497456586c" providerId="ADAL" clId="{0CDA6D5A-941F-CF45-97CE-431B204399B1}" dt="2021-02-23T15:32:28.346" v="1645" actId="1076"/>
          <ac:spMkLst>
            <pc:docMk/>
            <pc:sldMk cId="4057460253" sldId="507"/>
            <ac:spMk id="29" creationId="{94EBDF9F-E559-CD4F-A970-F069D2735BBC}"/>
          </ac:spMkLst>
        </pc:spChg>
        <pc:spChg chg="mod">
          <ac:chgData name="Mistri, Somen K" userId="0be3d461-045e-4def-96db-2a497456586c" providerId="ADAL" clId="{0CDA6D5A-941F-CF45-97CE-431B204399B1}" dt="2021-02-23T15:31:56.594" v="1638"/>
          <ac:spMkLst>
            <pc:docMk/>
            <pc:sldMk cId="4057460253" sldId="507"/>
            <ac:spMk id="30" creationId="{9ADAF4C2-A204-0A4F-A4CA-6335BE567E9C}"/>
          </ac:spMkLst>
        </pc:spChg>
        <pc:grpChg chg="add del mod">
          <ac:chgData name="Mistri, Somen K" userId="0be3d461-045e-4def-96db-2a497456586c" providerId="ADAL" clId="{0CDA6D5A-941F-CF45-97CE-431B204399B1}" dt="2021-02-24T18:56:32.567" v="4330" actId="478"/>
          <ac:grpSpMkLst>
            <pc:docMk/>
            <pc:sldMk cId="4057460253" sldId="507"/>
            <ac:grpSpMk id="6" creationId="{2B8CA7F5-09DB-3442-8C1D-4A55AA6D51A8}"/>
          </ac:grpSpMkLst>
        </pc:grpChg>
        <pc:grpChg chg="add mod">
          <ac:chgData name="Mistri, Somen K" userId="0be3d461-045e-4def-96db-2a497456586c" providerId="ADAL" clId="{0CDA6D5A-941F-CF45-97CE-431B204399B1}" dt="2021-02-22T18:25:02.392" v="377" actId="1076"/>
          <ac:grpSpMkLst>
            <pc:docMk/>
            <pc:sldMk cId="4057460253" sldId="507"/>
            <ac:grpSpMk id="7" creationId="{5567E834-B94D-204C-8D3F-B6F03C8FCE35}"/>
          </ac:grpSpMkLst>
        </pc:grpChg>
        <pc:grpChg chg="mod">
          <ac:chgData name="Mistri, Somen K" userId="0be3d461-045e-4def-96db-2a497456586c" providerId="ADAL" clId="{0CDA6D5A-941F-CF45-97CE-431B204399B1}" dt="2021-02-22T18:24:29.780" v="369"/>
          <ac:grpSpMkLst>
            <pc:docMk/>
            <pc:sldMk cId="4057460253" sldId="507"/>
            <ac:grpSpMk id="8" creationId="{2B13A296-EC16-2844-9934-3647834BCA54}"/>
          </ac:grpSpMkLst>
        </pc:grpChg>
        <pc:grpChg chg="mod">
          <ac:chgData name="Mistri, Somen K" userId="0be3d461-045e-4def-96db-2a497456586c" providerId="ADAL" clId="{0CDA6D5A-941F-CF45-97CE-431B204399B1}" dt="2021-02-22T18:24:29.780" v="369"/>
          <ac:grpSpMkLst>
            <pc:docMk/>
            <pc:sldMk cId="4057460253" sldId="507"/>
            <ac:grpSpMk id="13" creationId="{656C51F3-22F9-1242-8AA9-630B98A1AEC3}"/>
          </ac:grpSpMkLst>
        </pc:grpChg>
        <pc:grpChg chg="mod">
          <ac:chgData name="Mistri, Somen K" userId="0be3d461-045e-4def-96db-2a497456586c" providerId="ADAL" clId="{0CDA6D5A-941F-CF45-97CE-431B204399B1}" dt="2021-02-22T18:24:29.780" v="369"/>
          <ac:grpSpMkLst>
            <pc:docMk/>
            <pc:sldMk cId="4057460253" sldId="507"/>
            <ac:grpSpMk id="16" creationId="{C1BB4B36-85AF-6847-AAD1-0FD21E41CB57}"/>
          </ac:grpSpMkLst>
        </pc:grpChg>
        <pc:grpChg chg="mod">
          <ac:chgData name="Mistri, Somen K" userId="0be3d461-045e-4def-96db-2a497456586c" providerId="ADAL" clId="{0CDA6D5A-941F-CF45-97CE-431B204399B1}" dt="2021-02-22T18:24:29.780" v="369"/>
          <ac:grpSpMkLst>
            <pc:docMk/>
            <pc:sldMk cId="4057460253" sldId="507"/>
            <ac:grpSpMk id="18" creationId="{47432094-2BE5-F449-AE51-575D134CFD19}"/>
          </ac:grpSpMkLst>
        </pc:grpChg>
        <pc:grpChg chg="add del mod">
          <ac:chgData name="Mistri, Somen K" userId="0be3d461-045e-4def-96db-2a497456586c" providerId="ADAL" clId="{0CDA6D5A-941F-CF45-97CE-431B204399B1}" dt="2021-02-23T15:33:36.771" v="1646" actId="478"/>
          <ac:grpSpMkLst>
            <pc:docMk/>
            <pc:sldMk cId="4057460253" sldId="507"/>
            <ac:grpSpMk id="28" creationId="{CD41425A-E879-1B42-93B9-35208BE3C734}"/>
          </ac:grpSpMkLst>
        </pc:grpChg>
        <pc:picChg chg="del">
          <ac:chgData name="Mistri, Somen K" userId="0be3d461-045e-4def-96db-2a497456586c" providerId="ADAL" clId="{0CDA6D5A-941F-CF45-97CE-431B204399B1}" dt="2021-02-22T18:24:40.408" v="371" actId="478"/>
          <ac:picMkLst>
            <pc:docMk/>
            <pc:sldMk cId="4057460253" sldId="507"/>
            <ac:picMk id="2" creationId="{2CBC6055-D3EC-8B43-B464-B9EAC8A07F50}"/>
          </ac:picMkLst>
        </pc:picChg>
        <pc:picChg chg="mod">
          <ac:chgData name="Mistri, Somen K" userId="0be3d461-045e-4def-96db-2a497456586c" providerId="ADAL" clId="{0CDA6D5A-941F-CF45-97CE-431B204399B1}" dt="2021-02-22T18:24:29.780" v="369"/>
          <ac:picMkLst>
            <pc:docMk/>
            <pc:sldMk cId="4057460253" sldId="507"/>
            <ac:picMk id="20" creationId="{AF4A5EFE-5219-684D-97AC-9300BF5EFC8F}"/>
          </ac:picMkLst>
        </pc:picChg>
      </pc:sldChg>
      <pc:sldChg chg="addSp delSp modSp add mod delAnim modAnim">
        <pc:chgData name="Mistri, Somen K" userId="0be3d461-045e-4def-96db-2a497456586c" providerId="ADAL" clId="{0CDA6D5A-941F-CF45-97CE-431B204399B1}" dt="2021-02-24T20:54:18.688" v="5562" actId="478"/>
        <pc:sldMkLst>
          <pc:docMk/>
          <pc:sldMk cId="2411074440" sldId="508"/>
        </pc:sldMkLst>
        <pc:spChg chg="del">
          <ac:chgData name="Mistri, Somen K" userId="0be3d461-045e-4def-96db-2a497456586c" providerId="ADAL" clId="{0CDA6D5A-941F-CF45-97CE-431B204399B1}" dt="2021-02-24T18:59:33.927" v="4413" actId="478"/>
          <ac:spMkLst>
            <pc:docMk/>
            <pc:sldMk cId="2411074440" sldId="508"/>
            <ac:spMk id="3" creationId="{60823D87-A0D6-7444-9771-6B4B2F5BEC75}"/>
          </ac:spMkLst>
        </pc:spChg>
        <pc:spChg chg="add mod">
          <ac:chgData name="Mistri, Somen K" userId="0be3d461-045e-4def-96db-2a497456586c" providerId="ADAL" clId="{0CDA6D5A-941F-CF45-97CE-431B204399B1}" dt="2021-02-22T20:38:33.558" v="663" actId="164"/>
          <ac:spMkLst>
            <pc:docMk/>
            <pc:sldMk cId="2411074440" sldId="508"/>
            <ac:spMk id="6" creationId="{E0850803-5385-1F45-BEE8-1B9B8838437C}"/>
          </ac:spMkLst>
        </pc:spChg>
        <pc:spChg chg="mod">
          <ac:chgData name="Mistri, Somen K" userId="0be3d461-045e-4def-96db-2a497456586c" providerId="ADAL" clId="{0CDA6D5A-941F-CF45-97CE-431B204399B1}" dt="2021-02-22T20:32:21.237" v="504" actId="403"/>
          <ac:spMkLst>
            <pc:docMk/>
            <pc:sldMk cId="2411074440" sldId="508"/>
            <ac:spMk id="12" creationId="{8573F6EA-C2C8-6B4D-BB3E-1FB32FA91977}"/>
          </ac:spMkLst>
        </pc:spChg>
        <pc:spChg chg="mod">
          <ac:chgData name="Mistri, Somen K" userId="0be3d461-045e-4def-96db-2a497456586c" providerId="ADAL" clId="{0CDA6D5A-941F-CF45-97CE-431B204399B1}" dt="2021-02-22T20:31:45.451" v="495"/>
          <ac:spMkLst>
            <pc:docMk/>
            <pc:sldMk cId="2411074440" sldId="508"/>
            <ac:spMk id="13" creationId="{CB4B0C20-4C68-8749-9B3B-3C5BDA8C1A20}"/>
          </ac:spMkLst>
        </pc:spChg>
        <pc:spChg chg="add del mod">
          <ac:chgData name="Mistri, Somen K" userId="0be3d461-045e-4def-96db-2a497456586c" providerId="ADAL" clId="{0CDA6D5A-941F-CF45-97CE-431B204399B1}" dt="2021-02-24T18:59:41.513" v="4414" actId="478"/>
          <ac:spMkLst>
            <pc:docMk/>
            <pc:sldMk cId="2411074440" sldId="508"/>
            <ac:spMk id="14" creationId="{6C70DF99-4E45-EE4F-80B9-290BED67D077}"/>
          </ac:spMkLst>
        </pc:spChg>
        <pc:spChg chg="add del mod">
          <ac:chgData name="Mistri, Somen K" userId="0be3d461-045e-4def-96db-2a497456586c" providerId="ADAL" clId="{0CDA6D5A-941F-CF45-97CE-431B204399B1}" dt="2021-02-24T18:59:44.195" v="4415" actId="478"/>
          <ac:spMkLst>
            <pc:docMk/>
            <pc:sldMk cId="2411074440" sldId="508"/>
            <ac:spMk id="15" creationId="{3863519F-FAFA-BA44-A0E6-510D6DEAB0D9}"/>
          </ac:spMkLst>
        </pc:spChg>
        <pc:spChg chg="mod">
          <ac:chgData name="Mistri, Somen K" userId="0be3d461-045e-4def-96db-2a497456586c" providerId="ADAL" clId="{0CDA6D5A-941F-CF45-97CE-431B204399B1}" dt="2021-02-22T20:34:25.503" v="540"/>
          <ac:spMkLst>
            <pc:docMk/>
            <pc:sldMk cId="2411074440" sldId="508"/>
            <ac:spMk id="17" creationId="{B7350A71-3421-BC4E-8C5E-C14CC54EA6BD}"/>
          </ac:spMkLst>
        </pc:spChg>
        <pc:spChg chg="mod">
          <ac:chgData name="Mistri, Somen K" userId="0be3d461-045e-4def-96db-2a497456586c" providerId="ADAL" clId="{0CDA6D5A-941F-CF45-97CE-431B204399B1}" dt="2021-02-22T20:34:25.503" v="540"/>
          <ac:spMkLst>
            <pc:docMk/>
            <pc:sldMk cId="2411074440" sldId="508"/>
            <ac:spMk id="18" creationId="{A90753C2-CA53-0540-92FF-658E0FD3D467}"/>
          </ac:spMkLst>
        </pc:spChg>
        <pc:spChg chg="add del mod">
          <ac:chgData name="Mistri, Somen K" userId="0be3d461-045e-4def-96db-2a497456586c" providerId="ADAL" clId="{0CDA6D5A-941F-CF45-97CE-431B204399B1}" dt="2021-02-24T20:54:18.688" v="5562" actId="478"/>
          <ac:spMkLst>
            <pc:docMk/>
            <pc:sldMk cId="2411074440" sldId="508"/>
            <ac:spMk id="19" creationId="{A0A1F6FE-69D8-A44B-99E3-A79AB6122FF0}"/>
          </ac:spMkLst>
        </pc:spChg>
        <pc:spChg chg="add mod">
          <ac:chgData name="Mistri, Somen K" userId="0be3d461-045e-4def-96db-2a497456586c" providerId="ADAL" clId="{0CDA6D5A-941F-CF45-97CE-431B204399B1}" dt="2021-02-24T19:00:10.346" v="4417" actId="14100"/>
          <ac:spMkLst>
            <pc:docMk/>
            <pc:sldMk cId="2411074440" sldId="508"/>
            <ac:spMk id="20" creationId="{803B90D3-76E9-D445-9668-2454ABA698A3}"/>
          </ac:spMkLst>
        </pc:spChg>
        <pc:grpChg chg="add mod">
          <ac:chgData name="Mistri, Somen K" userId="0be3d461-045e-4def-96db-2a497456586c" providerId="ADAL" clId="{0CDA6D5A-941F-CF45-97CE-431B204399B1}" dt="2021-02-22T20:38:33.558" v="663" actId="164"/>
          <ac:grpSpMkLst>
            <pc:docMk/>
            <pc:sldMk cId="2411074440" sldId="508"/>
            <ac:grpSpMk id="7" creationId="{91E6BC42-43BE-9F43-8E83-871026FB7AEE}"/>
          </ac:grpSpMkLst>
        </pc:grpChg>
        <pc:grpChg chg="add mod">
          <ac:chgData name="Mistri, Somen K" userId="0be3d461-045e-4def-96db-2a497456586c" providerId="ADAL" clId="{0CDA6D5A-941F-CF45-97CE-431B204399B1}" dt="2021-02-22T20:38:33.558" v="663" actId="164"/>
          <ac:grpSpMkLst>
            <pc:docMk/>
            <pc:sldMk cId="2411074440" sldId="508"/>
            <ac:grpSpMk id="8" creationId="{8A95FD1E-60F9-3645-BC33-9B11F8D179F8}"/>
          </ac:grpSpMkLst>
        </pc:grpChg>
        <pc:grpChg chg="add del mod">
          <ac:chgData name="Mistri, Somen K" userId="0be3d461-045e-4def-96db-2a497456586c" providerId="ADAL" clId="{0CDA6D5A-941F-CF45-97CE-431B204399B1}" dt="2021-02-24T18:59:46.228" v="4416" actId="478"/>
          <ac:grpSpMkLst>
            <pc:docMk/>
            <pc:sldMk cId="2411074440" sldId="508"/>
            <ac:grpSpMk id="16" creationId="{4C3231CC-BBD5-C449-9D9B-248DAE0C3350}"/>
          </ac:grpSpMkLst>
        </pc:grpChg>
        <pc:picChg chg="del">
          <ac:chgData name="Mistri, Somen K" userId="0be3d461-045e-4def-96db-2a497456586c" providerId="ADAL" clId="{0CDA6D5A-941F-CF45-97CE-431B204399B1}" dt="2021-02-22T20:31:44.020" v="494" actId="478"/>
          <ac:picMkLst>
            <pc:docMk/>
            <pc:sldMk cId="2411074440" sldId="508"/>
            <ac:picMk id="2" creationId="{573E7B9F-5681-FA42-B337-3C2AE01EA78A}"/>
          </ac:picMkLst>
        </pc:picChg>
        <pc:picChg chg="del">
          <ac:chgData name="Mistri, Somen K" userId="0be3d461-045e-4def-96db-2a497456586c" providerId="ADAL" clId="{0CDA6D5A-941F-CF45-97CE-431B204399B1}" dt="2021-02-22T20:31:51.280" v="497" actId="478"/>
          <ac:picMkLst>
            <pc:docMk/>
            <pc:sldMk cId="2411074440" sldId="508"/>
            <ac:picMk id="10" creationId="{E4E001A6-7530-8F40-BDAD-A9EE9F8D6FE6}"/>
          </ac:picMkLst>
        </pc:picChg>
        <pc:picChg chg="mod">
          <ac:chgData name="Mistri, Somen K" userId="0be3d461-045e-4def-96db-2a497456586c" providerId="ADAL" clId="{0CDA6D5A-941F-CF45-97CE-431B204399B1}" dt="2021-02-22T20:31:45.451" v="495"/>
          <ac:picMkLst>
            <pc:docMk/>
            <pc:sldMk cId="2411074440" sldId="508"/>
            <ac:picMk id="11" creationId="{4EBCC229-EA76-5F42-A858-70143EC1818C}"/>
          </ac:picMkLst>
        </pc:picChg>
      </pc:sldChg>
      <pc:sldChg chg="add del">
        <pc:chgData name="Mistri, Somen K" userId="0be3d461-045e-4def-96db-2a497456586c" providerId="ADAL" clId="{0CDA6D5A-941F-CF45-97CE-431B204399B1}" dt="2021-02-23T16:24:27.585" v="1706" actId="2696"/>
        <pc:sldMkLst>
          <pc:docMk/>
          <pc:sldMk cId="1335230709" sldId="509"/>
        </pc:sldMkLst>
      </pc:sldChg>
      <pc:sldChg chg="add del ord">
        <pc:chgData name="Mistri, Somen K" userId="0be3d461-045e-4def-96db-2a497456586c" providerId="ADAL" clId="{0CDA6D5A-941F-CF45-97CE-431B204399B1}" dt="2021-02-22T21:10:51.182" v="695" actId="2696"/>
        <pc:sldMkLst>
          <pc:docMk/>
          <pc:sldMk cId="1169767104" sldId="510"/>
        </pc:sldMkLst>
      </pc:sldChg>
      <pc:sldChg chg="addSp delSp modSp add mod delAnim modAnim">
        <pc:chgData name="Mistri, Somen K" userId="0be3d461-045e-4def-96db-2a497456586c" providerId="ADAL" clId="{0CDA6D5A-941F-CF45-97CE-431B204399B1}" dt="2021-02-24T19:01:59.086" v="4482" actId="20577"/>
        <pc:sldMkLst>
          <pc:docMk/>
          <pc:sldMk cId="3758071874" sldId="510"/>
        </pc:sldMkLst>
        <pc:spChg chg="del mod">
          <ac:chgData name="Mistri, Somen K" userId="0be3d461-045e-4def-96db-2a497456586c" providerId="ADAL" clId="{0CDA6D5A-941F-CF45-97CE-431B204399B1}" dt="2021-02-24T19:01:10.334" v="4418" actId="478"/>
          <ac:spMkLst>
            <pc:docMk/>
            <pc:sldMk cId="3758071874" sldId="510"/>
            <ac:spMk id="2" creationId="{A7A6E6C0-25B2-844E-B861-CC9449EDCC7A}"/>
          </ac:spMkLst>
        </pc:spChg>
        <pc:spChg chg="del">
          <ac:chgData name="Mistri, Somen K" userId="0be3d461-045e-4def-96db-2a497456586c" providerId="ADAL" clId="{0CDA6D5A-941F-CF45-97CE-431B204399B1}" dt="2021-02-22T21:18:02.342" v="750" actId="478"/>
          <ac:spMkLst>
            <pc:docMk/>
            <pc:sldMk cId="3758071874" sldId="510"/>
            <ac:spMk id="3" creationId="{9AE6904D-C215-3646-8C4C-ECB7E77BF5C4}"/>
          </ac:spMkLst>
        </pc:spChg>
        <pc:spChg chg="add mod">
          <ac:chgData name="Mistri, Somen K" userId="0be3d461-045e-4def-96db-2a497456586c" providerId="ADAL" clId="{0CDA6D5A-941F-CF45-97CE-431B204399B1}" dt="2021-02-22T21:14:17.871" v="735" actId="164"/>
          <ac:spMkLst>
            <pc:docMk/>
            <pc:sldMk cId="3758071874" sldId="510"/>
            <ac:spMk id="4" creationId="{6887B6CE-1EE3-2E41-AA26-E57086BA0EDC}"/>
          </ac:spMkLst>
        </pc:spChg>
        <pc:spChg chg="mod">
          <ac:chgData name="Mistri, Somen K" userId="0be3d461-045e-4def-96db-2a497456586c" providerId="ADAL" clId="{0CDA6D5A-941F-CF45-97CE-431B204399B1}" dt="2021-02-22T21:12:22.559" v="702"/>
          <ac:spMkLst>
            <pc:docMk/>
            <pc:sldMk cId="3758071874" sldId="510"/>
            <ac:spMk id="7" creationId="{C94FA243-E267-E845-8D0B-6449130DA565}"/>
          </ac:spMkLst>
        </pc:spChg>
        <pc:spChg chg="mod">
          <ac:chgData name="Mistri, Somen K" userId="0be3d461-045e-4def-96db-2a497456586c" providerId="ADAL" clId="{0CDA6D5A-941F-CF45-97CE-431B204399B1}" dt="2021-02-22T21:12:22.559" v="702"/>
          <ac:spMkLst>
            <pc:docMk/>
            <pc:sldMk cId="3758071874" sldId="510"/>
            <ac:spMk id="9" creationId="{78C0B3FC-14E8-8149-9517-2ED4FFED2B79}"/>
          </ac:spMkLst>
        </pc:spChg>
        <pc:spChg chg="mod">
          <ac:chgData name="Mistri, Somen K" userId="0be3d461-045e-4def-96db-2a497456586c" providerId="ADAL" clId="{0CDA6D5A-941F-CF45-97CE-431B204399B1}" dt="2021-02-22T21:12:22.559" v="702"/>
          <ac:spMkLst>
            <pc:docMk/>
            <pc:sldMk cId="3758071874" sldId="510"/>
            <ac:spMk id="10" creationId="{6E3A678A-D89C-4840-BDD3-959A82F03EEA}"/>
          </ac:spMkLst>
        </pc:spChg>
        <pc:spChg chg="add mod">
          <ac:chgData name="Mistri, Somen K" userId="0be3d461-045e-4def-96db-2a497456586c" providerId="ADAL" clId="{0CDA6D5A-941F-CF45-97CE-431B204399B1}" dt="2021-02-22T21:14:17.871" v="735" actId="164"/>
          <ac:spMkLst>
            <pc:docMk/>
            <pc:sldMk cId="3758071874" sldId="510"/>
            <ac:spMk id="11" creationId="{AD1D52C2-03D7-3A4A-A521-EB79F3D0B0DF}"/>
          </ac:spMkLst>
        </pc:spChg>
        <pc:spChg chg="add mod">
          <ac:chgData name="Mistri, Somen K" userId="0be3d461-045e-4def-96db-2a497456586c" providerId="ADAL" clId="{0CDA6D5A-941F-CF45-97CE-431B204399B1}" dt="2021-02-22T21:35:44.043" v="1034" actId="165"/>
          <ac:spMkLst>
            <pc:docMk/>
            <pc:sldMk cId="3758071874" sldId="510"/>
            <ac:spMk id="13" creationId="{6F1A2466-23AA-AB4C-924D-98C44C108288}"/>
          </ac:spMkLst>
        </pc:spChg>
        <pc:spChg chg="mod">
          <ac:chgData name="Mistri, Somen K" userId="0be3d461-045e-4def-96db-2a497456586c" providerId="ADAL" clId="{0CDA6D5A-941F-CF45-97CE-431B204399B1}" dt="2021-02-22T21:14:21.197" v="736"/>
          <ac:spMkLst>
            <pc:docMk/>
            <pc:sldMk cId="3758071874" sldId="510"/>
            <ac:spMk id="15" creationId="{E0E97060-6955-A742-B23D-8ABBB6011940}"/>
          </ac:spMkLst>
        </pc:spChg>
        <pc:spChg chg="mod">
          <ac:chgData name="Mistri, Somen K" userId="0be3d461-045e-4def-96db-2a497456586c" providerId="ADAL" clId="{0CDA6D5A-941F-CF45-97CE-431B204399B1}" dt="2021-02-22T21:14:34.505" v="739" actId="1076"/>
          <ac:spMkLst>
            <pc:docMk/>
            <pc:sldMk cId="3758071874" sldId="510"/>
            <ac:spMk id="16" creationId="{24B778AA-DC78-6E4E-9853-34A39B14859A}"/>
          </ac:spMkLst>
        </pc:spChg>
        <pc:spChg chg="add del mod">
          <ac:chgData name="Mistri, Somen K" userId="0be3d461-045e-4def-96db-2a497456586c" providerId="ADAL" clId="{0CDA6D5A-941F-CF45-97CE-431B204399B1}" dt="2021-02-22T21:18:59.624" v="757"/>
          <ac:spMkLst>
            <pc:docMk/>
            <pc:sldMk cId="3758071874" sldId="510"/>
            <ac:spMk id="18" creationId="{498F294E-234F-8945-BA21-DB6765493068}"/>
          </ac:spMkLst>
        </pc:spChg>
        <pc:spChg chg="mod">
          <ac:chgData name="Mistri, Somen K" userId="0be3d461-045e-4def-96db-2a497456586c" providerId="ADAL" clId="{0CDA6D5A-941F-CF45-97CE-431B204399B1}" dt="2021-02-22T21:17:51.653" v="748"/>
          <ac:spMkLst>
            <pc:docMk/>
            <pc:sldMk cId="3758071874" sldId="510"/>
            <ac:spMk id="20" creationId="{22B7F53B-58C2-784C-B1EC-527B4FC2D395}"/>
          </ac:spMkLst>
        </pc:spChg>
        <pc:spChg chg="mod">
          <ac:chgData name="Mistri, Somen K" userId="0be3d461-045e-4def-96db-2a497456586c" providerId="ADAL" clId="{0CDA6D5A-941F-CF45-97CE-431B204399B1}" dt="2021-02-22T21:46:17.543" v="1072" actId="1076"/>
          <ac:spMkLst>
            <pc:docMk/>
            <pc:sldMk cId="3758071874" sldId="510"/>
            <ac:spMk id="21" creationId="{F1F29ADA-50E2-714B-A1E5-094002AADC8C}"/>
          </ac:spMkLst>
        </pc:spChg>
        <pc:spChg chg="add mod">
          <ac:chgData name="Mistri, Somen K" userId="0be3d461-045e-4def-96db-2a497456586c" providerId="ADAL" clId="{0CDA6D5A-941F-CF45-97CE-431B204399B1}" dt="2021-02-22T21:33:35.733" v="1025" actId="166"/>
          <ac:spMkLst>
            <pc:docMk/>
            <pc:sldMk cId="3758071874" sldId="510"/>
            <ac:spMk id="22" creationId="{BB29E1EB-AD40-DA4A-8F63-0054AA30F1AF}"/>
          </ac:spMkLst>
        </pc:spChg>
        <pc:spChg chg="add mod">
          <ac:chgData name="Mistri, Somen K" userId="0be3d461-045e-4def-96db-2a497456586c" providerId="ADAL" clId="{0CDA6D5A-941F-CF45-97CE-431B204399B1}" dt="2021-02-22T21:46:45.209" v="1076" actId="1076"/>
          <ac:spMkLst>
            <pc:docMk/>
            <pc:sldMk cId="3758071874" sldId="510"/>
            <ac:spMk id="23" creationId="{89C17F14-6170-B54D-A350-3A1A9DE187FF}"/>
          </ac:spMkLst>
        </pc:spChg>
        <pc:spChg chg="add del mod">
          <ac:chgData name="Mistri, Somen K" userId="0be3d461-045e-4def-96db-2a497456586c" providerId="ADAL" clId="{0CDA6D5A-941F-CF45-97CE-431B204399B1}" dt="2021-02-22T21:30:45.225" v="960" actId="478"/>
          <ac:spMkLst>
            <pc:docMk/>
            <pc:sldMk cId="3758071874" sldId="510"/>
            <ac:spMk id="25" creationId="{04C67E23-4BAA-1C42-AB5B-67F7468C6AE1}"/>
          </ac:spMkLst>
        </pc:spChg>
        <pc:spChg chg="del mod topLvl">
          <ac:chgData name="Mistri, Somen K" userId="0be3d461-045e-4def-96db-2a497456586c" providerId="ADAL" clId="{0CDA6D5A-941F-CF45-97CE-431B204399B1}" dt="2021-02-22T21:25:24.245" v="864" actId="478"/>
          <ac:spMkLst>
            <pc:docMk/>
            <pc:sldMk cId="3758071874" sldId="510"/>
            <ac:spMk id="28" creationId="{54BBA4EE-C0A0-9F44-A4EA-C7C8C25D6922}"/>
          </ac:spMkLst>
        </pc:spChg>
        <pc:spChg chg="add mod">
          <ac:chgData name="Mistri, Somen K" userId="0be3d461-045e-4def-96db-2a497456586c" providerId="ADAL" clId="{0CDA6D5A-941F-CF45-97CE-431B204399B1}" dt="2021-02-22T21:35:44.043" v="1034" actId="165"/>
          <ac:spMkLst>
            <pc:docMk/>
            <pc:sldMk cId="3758071874" sldId="510"/>
            <ac:spMk id="29" creationId="{485A62B6-1ACA-714B-8BF6-4A3C303D6AE5}"/>
          </ac:spMkLst>
        </pc:spChg>
        <pc:spChg chg="add mod">
          <ac:chgData name="Mistri, Somen K" userId="0be3d461-045e-4def-96db-2a497456586c" providerId="ADAL" clId="{0CDA6D5A-941F-CF45-97CE-431B204399B1}" dt="2021-02-22T21:35:44.043" v="1034" actId="165"/>
          <ac:spMkLst>
            <pc:docMk/>
            <pc:sldMk cId="3758071874" sldId="510"/>
            <ac:spMk id="31" creationId="{1891B3CE-39C1-0F43-AF1C-40DEECD1B34F}"/>
          </ac:spMkLst>
        </pc:spChg>
        <pc:spChg chg="add mod">
          <ac:chgData name="Mistri, Somen K" userId="0be3d461-045e-4def-96db-2a497456586c" providerId="ADAL" clId="{0CDA6D5A-941F-CF45-97CE-431B204399B1}" dt="2021-02-22T21:35:44.043" v="1034" actId="165"/>
          <ac:spMkLst>
            <pc:docMk/>
            <pc:sldMk cId="3758071874" sldId="510"/>
            <ac:spMk id="32" creationId="{37682B03-C68A-154B-8152-20B6899B9DFC}"/>
          </ac:spMkLst>
        </pc:spChg>
        <pc:spChg chg="add mod topLvl">
          <ac:chgData name="Mistri, Somen K" userId="0be3d461-045e-4def-96db-2a497456586c" providerId="ADAL" clId="{0CDA6D5A-941F-CF45-97CE-431B204399B1}" dt="2021-02-22T21:35:52.850" v="1035" actId="164"/>
          <ac:spMkLst>
            <pc:docMk/>
            <pc:sldMk cId="3758071874" sldId="510"/>
            <ac:spMk id="33" creationId="{B590DA9A-E14C-6B4A-97E0-2785FC8D990D}"/>
          </ac:spMkLst>
        </pc:spChg>
        <pc:spChg chg="add del mod">
          <ac:chgData name="Mistri, Somen K" userId="0be3d461-045e-4def-96db-2a497456586c" providerId="ADAL" clId="{0CDA6D5A-941F-CF45-97CE-431B204399B1}" dt="2021-02-22T21:32:11.746" v="972" actId="478"/>
          <ac:spMkLst>
            <pc:docMk/>
            <pc:sldMk cId="3758071874" sldId="510"/>
            <ac:spMk id="34" creationId="{B9FDC3AA-E929-0146-8686-BE93B772B599}"/>
          </ac:spMkLst>
        </pc:spChg>
        <pc:spChg chg="add mod topLvl">
          <ac:chgData name="Mistri, Somen K" userId="0be3d461-045e-4def-96db-2a497456586c" providerId="ADAL" clId="{0CDA6D5A-941F-CF45-97CE-431B204399B1}" dt="2021-02-22T21:35:52.850" v="1035" actId="164"/>
          <ac:spMkLst>
            <pc:docMk/>
            <pc:sldMk cId="3758071874" sldId="510"/>
            <ac:spMk id="36" creationId="{491F16E2-B367-5A44-A01E-E1F0208731FC}"/>
          </ac:spMkLst>
        </pc:spChg>
        <pc:spChg chg="mod">
          <ac:chgData name="Mistri, Somen K" userId="0be3d461-045e-4def-96db-2a497456586c" providerId="ADAL" clId="{0CDA6D5A-941F-CF45-97CE-431B204399B1}" dt="2021-02-22T21:34:55.468" v="1031" actId="1076"/>
          <ac:spMkLst>
            <pc:docMk/>
            <pc:sldMk cId="3758071874" sldId="510"/>
            <ac:spMk id="39" creationId="{7D7067A4-5F8F-A34E-87E0-B8478A003057}"/>
          </ac:spMkLst>
        </pc:spChg>
        <pc:spChg chg="mod">
          <ac:chgData name="Mistri, Somen K" userId="0be3d461-045e-4def-96db-2a497456586c" providerId="ADAL" clId="{0CDA6D5A-941F-CF45-97CE-431B204399B1}" dt="2021-02-22T21:34:50.131" v="1030" actId="688"/>
          <ac:spMkLst>
            <pc:docMk/>
            <pc:sldMk cId="3758071874" sldId="510"/>
            <ac:spMk id="40" creationId="{59A16C20-6104-EE44-AAC2-1593C952E929}"/>
          </ac:spMkLst>
        </pc:spChg>
        <pc:spChg chg="add mod">
          <ac:chgData name="Mistri, Somen K" userId="0be3d461-045e-4def-96db-2a497456586c" providerId="ADAL" clId="{0CDA6D5A-941F-CF45-97CE-431B204399B1}" dt="2021-02-22T21:47:30.212" v="1084" actId="164"/>
          <ac:spMkLst>
            <pc:docMk/>
            <pc:sldMk cId="3758071874" sldId="510"/>
            <ac:spMk id="41" creationId="{488A2A24-9E58-144B-A0C7-E5F76615AB03}"/>
          </ac:spMkLst>
        </pc:spChg>
        <pc:spChg chg="add del mod">
          <ac:chgData name="Mistri, Somen K" userId="0be3d461-045e-4def-96db-2a497456586c" providerId="ADAL" clId="{0CDA6D5A-941F-CF45-97CE-431B204399B1}" dt="2021-02-22T21:44:42.470" v="1056" actId="478"/>
          <ac:spMkLst>
            <pc:docMk/>
            <pc:sldMk cId="3758071874" sldId="510"/>
            <ac:spMk id="44" creationId="{68AF860F-667B-6147-B96F-E596E5B54FE1}"/>
          </ac:spMkLst>
        </pc:spChg>
        <pc:spChg chg="add del mod">
          <ac:chgData name="Mistri, Somen K" userId="0be3d461-045e-4def-96db-2a497456586c" providerId="ADAL" clId="{0CDA6D5A-941F-CF45-97CE-431B204399B1}" dt="2021-02-22T21:48:36.866" v="1090" actId="478"/>
          <ac:spMkLst>
            <pc:docMk/>
            <pc:sldMk cId="3758071874" sldId="510"/>
            <ac:spMk id="46" creationId="{FF28FD40-7C2E-0541-A34D-E131DC8396CF}"/>
          </ac:spMkLst>
        </pc:spChg>
        <pc:spChg chg="add mod">
          <ac:chgData name="Mistri, Somen K" userId="0be3d461-045e-4def-96db-2a497456586c" providerId="ADAL" clId="{0CDA6D5A-941F-CF45-97CE-431B204399B1}" dt="2021-02-22T21:47:30.212" v="1084" actId="164"/>
          <ac:spMkLst>
            <pc:docMk/>
            <pc:sldMk cId="3758071874" sldId="510"/>
            <ac:spMk id="47" creationId="{26947613-D1CF-5841-9531-71C477895FBF}"/>
          </ac:spMkLst>
        </pc:spChg>
        <pc:spChg chg="mod">
          <ac:chgData name="Mistri, Somen K" userId="0be3d461-045e-4def-96db-2a497456586c" providerId="ADAL" clId="{0CDA6D5A-941F-CF45-97CE-431B204399B1}" dt="2021-02-22T22:20:43.877" v="1371" actId="732"/>
          <ac:spMkLst>
            <pc:docMk/>
            <pc:sldMk cId="3758071874" sldId="510"/>
            <ac:spMk id="51" creationId="{1EDFC430-6CA0-2A4F-9656-A6A479ED0478}"/>
          </ac:spMkLst>
        </pc:spChg>
        <pc:spChg chg="mod">
          <ac:chgData name="Mistri, Somen K" userId="0be3d461-045e-4def-96db-2a497456586c" providerId="ADAL" clId="{0CDA6D5A-941F-CF45-97CE-431B204399B1}" dt="2021-02-22T22:20:43.877" v="1371" actId="732"/>
          <ac:spMkLst>
            <pc:docMk/>
            <pc:sldMk cId="3758071874" sldId="510"/>
            <ac:spMk id="52" creationId="{21CBBAF4-67CB-724A-8595-85B8DF2D0A7B}"/>
          </ac:spMkLst>
        </pc:spChg>
        <pc:spChg chg="del mod">
          <ac:chgData name="Mistri, Somen K" userId="0be3d461-045e-4def-96db-2a497456586c" providerId="ADAL" clId="{0CDA6D5A-941F-CF45-97CE-431B204399B1}" dt="2021-02-22T22:20:26.810" v="1368" actId="478"/>
          <ac:spMkLst>
            <pc:docMk/>
            <pc:sldMk cId="3758071874" sldId="510"/>
            <ac:spMk id="54" creationId="{C8443C17-BDD1-4144-859A-CC5F1212B1DF}"/>
          </ac:spMkLst>
        </pc:spChg>
        <pc:spChg chg="add mod">
          <ac:chgData name="Mistri, Somen K" userId="0be3d461-045e-4def-96db-2a497456586c" providerId="ADAL" clId="{0CDA6D5A-941F-CF45-97CE-431B204399B1}" dt="2021-02-23T15:27:59.301" v="1612" actId="1038"/>
          <ac:spMkLst>
            <pc:docMk/>
            <pc:sldMk cId="3758071874" sldId="510"/>
            <ac:spMk id="55" creationId="{89BC8E3E-3721-9A44-B1F8-6B16EBC038FB}"/>
          </ac:spMkLst>
        </pc:spChg>
        <pc:spChg chg="add mod">
          <ac:chgData name="Mistri, Somen K" userId="0be3d461-045e-4def-96db-2a497456586c" providerId="ADAL" clId="{0CDA6D5A-941F-CF45-97CE-431B204399B1}" dt="2021-02-23T15:28:15.609" v="1633" actId="1036"/>
          <ac:spMkLst>
            <pc:docMk/>
            <pc:sldMk cId="3758071874" sldId="510"/>
            <ac:spMk id="56" creationId="{48774CE5-64E8-7940-8C96-647770BC81CA}"/>
          </ac:spMkLst>
        </pc:spChg>
        <pc:spChg chg="mod">
          <ac:chgData name="Mistri, Somen K" userId="0be3d461-045e-4def-96db-2a497456586c" providerId="ADAL" clId="{0CDA6D5A-941F-CF45-97CE-431B204399B1}" dt="2021-02-23T15:27:30.930" v="1592" actId="1037"/>
          <ac:spMkLst>
            <pc:docMk/>
            <pc:sldMk cId="3758071874" sldId="510"/>
            <ac:spMk id="59" creationId="{FBC05A44-EAF1-EA41-8309-52DB9E8D4E8A}"/>
          </ac:spMkLst>
        </pc:spChg>
        <pc:spChg chg="mod">
          <ac:chgData name="Mistri, Somen K" userId="0be3d461-045e-4def-96db-2a497456586c" providerId="ADAL" clId="{0CDA6D5A-941F-CF45-97CE-431B204399B1}" dt="2021-02-23T15:28:22.659" v="1635" actId="14100"/>
          <ac:spMkLst>
            <pc:docMk/>
            <pc:sldMk cId="3758071874" sldId="510"/>
            <ac:spMk id="60" creationId="{AF789B98-76BD-C64F-B8D5-B909F2E85BE7}"/>
          </ac:spMkLst>
        </pc:spChg>
        <pc:spChg chg="add mod">
          <ac:chgData name="Mistri, Somen K" userId="0be3d461-045e-4def-96db-2a497456586c" providerId="ADAL" clId="{0CDA6D5A-941F-CF45-97CE-431B204399B1}" dt="2021-02-24T19:01:59.086" v="4482" actId="20577"/>
          <ac:spMkLst>
            <pc:docMk/>
            <pc:sldMk cId="3758071874" sldId="510"/>
            <ac:spMk id="62" creationId="{011B16D3-34F0-A44D-BDE6-7E2AAE3FFCA7}"/>
          </ac:spMkLst>
        </pc:spChg>
        <pc:grpChg chg="add mod">
          <ac:chgData name="Mistri, Somen K" userId="0be3d461-045e-4def-96db-2a497456586c" providerId="ADAL" clId="{0CDA6D5A-941F-CF45-97CE-431B204399B1}" dt="2021-02-23T15:26:19.426" v="1551" actId="164"/>
          <ac:grpSpMkLst>
            <pc:docMk/>
            <pc:sldMk cId="3758071874" sldId="510"/>
            <ac:grpSpMk id="5" creationId="{601979E0-B275-3740-8B1B-D5A0AE65EF13}"/>
          </ac:grpSpMkLst>
        </pc:grpChg>
        <pc:grpChg chg="mod">
          <ac:chgData name="Mistri, Somen K" userId="0be3d461-045e-4def-96db-2a497456586c" providerId="ADAL" clId="{0CDA6D5A-941F-CF45-97CE-431B204399B1}" dt="2021-02-22T21:12:22.559" v="702"/>
          <ac:grpSpMkLst>
            <pc:docMk/>
            <pc:sldMk cId="3758071874" sldId="510"/>
            <ac:grpSpMk id="6" creationId="{FD340A5D-1511-8949-9B4C-7FC6F8B0F2DC}"/>
          </ac:grpSpMkLst>
        </pc:grpChg>
        <pc:grpChg chg="add mod">
          <ac:chgData name="Mistri, Somen K" userId="0be3d461-045e-4def-96db-2a497456586c" providerId="ADAL" clId="{0CDA6D5A-941F-CF45-97CE-431B204399B1}" dt="2021-02-22T21:46:28.872" v="1073" actId="166"/>
          <ac:grpSpMkLst>
            <pc:docMk/>
            <pc:sldMk cId="3758071874" sldId="510"/>
            <ac:grpSpMk id="12" creationId="{A4128DCF-3813-B24B-AB8E-B50707E09F51}"/>
          </ac:grpSpMkLst>
        </pc:grpChg>
        <pc:grpChg chg="add mod">
          <ac:chgData name="Mistri, Somen K" userId="0be3d461-045e-4def-96db-2a497456586c" providerId="ADAL" clId="{0CDA6D5A-941F-CF45-97CE-431B204399B1}" dt="2021-02-22T21:46:28.872" v="1073" actId="166"/>
          <ac:grpSpMkLst>
            <pc:docMk/>
            <pc:sldMk cId="3758071874" sldId="510"/>
            <ac:grpSpMk id="14" creationId="{E9498070-C1D1-9D47-9C4A-27798C7480DE}"/>
          </ac:grpSpMkLst>
        </pc:grpChg>
        <pc:grpChg chg="add mod topLvl">
          <ac:chgData name="Mistri, Somen K" userId="0be3d461-045e-4def-96db-2a497456586c" providerId="ADAL" clId="{0CDA6D5A-941F-CF45-97CE-431B204399B1}" dt="2021-02-22T21:35:52.850" v="1035" actId="164"/>
          <ac:grpSpMkLst>
            <pc:docMk/>
            <pc:sldMk cId="3758071874" sldId="510"/>
            <ac:grpSpMk id="17" creationId="{29A29A2D-DD34-8244-A839-8EFF1C62C87D}"/>
          </ac:grpSpMkLst>
        </pc:grpChg>
        <pc:grpChg chg="add mod">
          <ac:chgData name="Mistri, Somen K" userId="0be3d461-045e-4def-96db-2a497456586c" providerId="ADAL" clId="{0CDA6D5A-941F-CF45-97CE-431B204399B1}" dt="2021-02-22T21:46:02.812" v="1067" actId="1076"/>
          <ac:grpSpMkLst>
            <pc:docMk/>
            <pc:sldMk cId="3758071874" sldId="510"/>
            <ac:grpSpMk id="19" creationId="{F9EEC428-A58C-234F-BBE9-4538999BC0B3}"/>
          </ac:grpSpMkLst>
        </pc:grpChg>
        <pc:grpChg chg="add mod">
          <ac:chgData name="Mistri, Somen K" userId="0be3d461-045e-4def-96db-2a497456586c" providerId="ADAL" clId="{0CDA6D5A-941F-CF45-97CE-431B204399B1}" dt="2021-02-22T21:46:40.018" v="1074" actId="1076"/>
          <ac:grpSpMkLst>
            <pc:docMk/>
            <pc:sldMk cId="3758071874" sldId="510"/>
            <ac:grpSpMk id="24" creationId="{593EB861-F261-B84A-8206-BB08314DA4E0}"/>
          </ac:grpSpMkLst>
        </pc:grpChg>
        <pc:grpChg chg="add del mod">
          <ac:chgData name="Mistri, Somen K" userId="0be3d461-045e-4def-96db-2a497456586c" providerId="ADAL" clId="{0CDA6D5A-941F-CF45-97CE-431B204399B1}" dt="2021-02-22T21:25:24.245" v="864" actId="478"/>
          <ac:grpSpMkLst>
            <pc:docMk/>
            <pc:sldMk cId="3758071874" sldId="510"/>
            <ac:grpSpMk id="26" creationId="{44DEA7C1-8730-3A4F-8A9A-19D82C5EC719}"/>
          </ac:grpSpMkLst>
        </pc:grpChg>
        <pc:grpChg chg="add del mod topLvl">
          <ac:chgData name="Mistri, Somen K" userId="0be3d461-045e-4def-96db-2a497456586c" providerId="ADAL" clId="{0CDA6D5A-941F-CF45-97CE-431B204399B1}" dt="2021-02-22T21:51:41.887" v="1187" actId="478"/>
          <ac:grpSpMkLst>
            <pc:docMk/>
            <pc:sldMk cId="3758071874" sldId="510"/>
            <ac:grpSpMk id="30" creationId="{931386F9-6E4D-B340-9801-DA2204A3789C}"/>
          </ac:grpSpMkLst>
        </pc:grpChg>
        <pc:grpChg chg="add del mod">
          <ac:chgData name="Mistri, Somen K" userId="0be3d461-045e-4def-96db-2a497456586c" providerId="ADAL" clId="{0CDA6D5A-941F-CF45-97CE-431B204399B1}" dt="2021-02-22T21:35:44.043" v="1034" actId="165"/>
          <ac:grpSpMkLst>
            <pc:docMk/>
            <pc:sldMk cId="3758071874" sldId="510"/>
            <ac:grpSpMk id="35" creationId="{22A2152D-14C2-5F41-B789-DBB3BE5BABEE}"/>
          </ac:grpSpMkLst>
        </pc:grpChg>
        <pc:grpChg chg="add mod">
          <ac:chgData name="Mistri, Somen K" userId="0be3d461-045e-4def-96db-2a497456586c" providerId="ADAL" clId="{0CDA6D5A-941F-CF45-97CE-431B204399B1}" dt="2021-02-22T21:35:52.850" v="1035" actId="164"/>
          <ac:grpSpMkLst>
            <pc:docMk/>
            <pc:sldMk cId="3758071874" sldId="510"/>
            <ac:grpSpMk id="37" creationId="{6E0B7128-CF4A-6942-9BA6-1418EC867E6E}"/>
          </ac:grpSpMkLst>
        </pc:grpChg>
        <pc:grpChg chg="add del mod">
          <ac:chgData name="Mistri, Somen K" userId="0be3d461-045e-4def-96db-2a497456586c" providerId="ADAL" clId="{0CDA6D5A-941F-CF45-97CE-431B204399B1}" dt="2021-02-22T21:35:32.116" v="1033" actId="478"/>
          <ac:grpSpMkLst>
            <pc:docMk/>
            <pc:sldMk cId="3758071874" sldId="510"/>
            <ac:grpSpMk id="38" creationId="{93E088DA-CDBC-0044-8C5D-E362E6B6FF14}"/>
          </ac:grpSpMkLst>
        </pc:grpChg>
        <pc:grpChg chg="add del mod">
          <ac:chgData name="Mistri, Somen K" userId="0be3d461-045e-4def-96db-2a497456586c" providerId="ADAL" clId="{0CDA6D5A-941F-CF45-97CE-431B204399B1}" dt="2021-02-22T21:51:39.481" v="1186" actId="478"/>
          <ac:grpSpMkLst>
            <pc:docMk/>
            <pc:sldMk cId="3758071874" sldId="510"/>
            <ac:grpSpMk id="42" creationId="{08FDDD0A-1198-1843-A204-7690D951025F}"/>
          </ac:grpSpMkLst>
        </pc:grpChg>
        <pc:grpChg chg="add mod">
          <ac:chgData name="Mistri, Somen K" userId="0be3d461-045e-4def-96db-2a497456586c" providerId="ADAL" clId="{0CDA6D5A-941F-CF45-97CE-431B204399B1}" dt="2021-02-23T15:26:19.426" v="1551" actId="164"/>
          <ac:grpSpMkLst>
            <pc:docMk/>
            <pc:sldMk cId="3758071874" sldId="510"/>
            <ac:grpSpMk id="48" creationId="{55C5BE37-09F8-574B-A219-B99E87FA917C}"/>
          </ac:grpSpMkLst>
        </pc:grpChg>
        <pc:grpChg chg="add del mod">
          <ac:chgData name="Mistri, Somen K" userId="0be3d461-045e-4def-96db-2a497456586c" providerId="ADAL" clId="{0CDA6D5A-941F-CF45-97CE-431B204399B1}" dt="2021-02-22T22:20:50.679" v="1372" actId="21"/>
          <ac:grpSpMkLst>
            <pc:docMk/>
            <pc:sldMk cId="3758071874" sldId="510"/>
            <ac:grpSpMk id="49" creationId="{8BF58378-DC94-624D-98CF-4783681B633B}"/>
          </ac:grpSpMkLst>
        </pc:grpChg>
        <pc:grpChg chg="del mod">
          <ac:chgData name="Mistri, Somen K" userId="0be3d461-045e-4def-96db-2a497456586c" providerId="ADAL" clId="{0CDA6D5A-941F-CF45-97CE-431B204399B1}" dt="2021-02-22T22:20:26.810" v="1368" actId="478"/>
          <ac:grpSpMkLst>
            <pc:docMk/>
            <pc:sldMk cId="3758071874" sldId="510"/>
            <ac:grpSpMk id="50" creationId="{559995D4-4D2E-324B-8F9A-B746EC94AAB9}"/>
          </ac:grpSpMkLst>
        </pc:grpChg>
        <pc:grpChg chg="add mod">
          <ac:chgData name="Mistri, Somen K" userId="0be3d461-045e-4def-96db-2a497456586c" providerId="ADAL" clId="{0CDA6D5A-941F-CF45-97CE-431B204399B1}" dt="2021-02-23T15:26:19.426" v="1551" actId="164"/>
          <ac:grpSpMkLst>
            <pc:docMk/>
            <pc:sldMk cId="3758071874" sldId="510"/>
            <ac:grpSpMk id="57" creationId="{631B8BCB-CA87-EA4C-95D7-690731D44E11}"/>
          </ac:grpSpMkLst>
        </pc:grpChg>
        <pc:grpChg chg="add mod">
          <ac:chgData name="Mistri, Somen K" userId="0be3d461-045e-4def-96db-2a497456586c" providerId="ADAL" clId="{0CDA6D5A-941F-CF45-97CE-431B204399B1}" dt="2021-02-23T15:26:19.426" v="1551" actId="164"/>
          <ac:grpSpMkLst>
            <pc:docMk/>
            <pc:sldMk cId="3758071874" sldId="510"/>
            <ac:grpSpMk id="58" creationId="{DFDCE0DA-708F-AD45-BA68-04F010DD9866}"/>
          </ac:grpSpMkLst>
        </pc:grpChg>
        <pc:picChg chg="mod">
          <ac:chgData name="Mistri, Somen K" userId="0be3d461-045e-4def-96db-2a497456586c" providerId="ADAL" clId="{0CDA6D5A-941F-CF45-97CE-431B204399B1}" dt="2021-02-22T21:12:22.559" v="702"/>
          <ac:picMkLst>
            <pc:docMk/>
            <pc:sldMk cId="3758071874" sldId="510"/>
            <ac:picMk id="8" creationId="{09FE83C8-7A7F-1842-9F54-2DA3869C8981}"/>
          </ac:picMkLst>
        </pc:picChg>
        <pc:picChg chg="mod topLvl">
          <ac:chgData name="Mistri, Somen K" userId="0be3d461-045e-4def-96db-2a497456586c" providerId="ADAL" clId="{0CDA6D5A-941F-CF45-97CE-431B204399B1}" dt="2021-02-22T21:35:44.043" v="1034" actId="165"/>
          <ac:picMkLst>
            <pc:docMk/>
            <pc:sldMk cId="3758071874" sldId="510"/>
            <ac:picMk id="27" creationId="{02A5D1F4-07FA-564E-88B7-5A3DDD153A40}"/>
          </ac:picMkLst>
        </pc:picChg>
        <pc:picChg chg="add del mod">
          <ac:chgData name="Mistri, Somen K" userId="0be3d461-045e-4def-96db-2a497456586c" providerId="ADAL" clId="{0CDA6D5A-941F-CF45-97CE-431B204399B1}" dt="2021-02-22T21:44:42.470" v="1056" actId="478"/>
          <ac:picMkLst>
            <pc:docMk/>
            <pc:sldMk cId="3758071874" sldId="510"/>
            <ac:picMk id="43" creationId="{AF79CF06-41DA-E948-BE9B-60B5C2E492BE}"/>
          </ac:picMkLst>
        </pc:picChg>
        <pc:picChg chg="add del mod">
          <ac:chgData name="Mistri, Somen K" userId="0be3d461-045e-4def-96db-2a497456586c" providerId="ADAL" clId="{0CDA6D5A-941F-CF45-97CE-431B204399B1}" dt="2021-02-22T21:48:33.750" v="1089" actId="478"/>
          <ac:picMkLst>
            <pc:docMk/>
            <pc:sldMk cId="3758071874" sldId="510"/>
            <ac:picMk id="45" creationId="{836A6F60-D51A-6845-A70A-58EA570E23A1}"/>
          </ac:picMkLst>
        </pc:picChg>
        <pc:picChg chg="mod">
          <ac:chgData name="Mistri, Somen K" userId="0be3d461-045e-4def-96db-2a497456586c" providerId="ADAL" clId="{0CDA6D5A-941F-CF45-97CE-431B204399B1}" dt="2021-02-22T22:20:43.877" v="1371" actId="732"/>
          <ac:picMkLst>
            <pc:docMk/>
            <pc:sldMk cId="3758071874" sldId="510"/>
            <ac:picMk id="53" creationId="{0C34E035-7F38-C743-B8B0-D4246D59C26A}"/>
          </ac:picMkLst>
        </pc:picChg>
        <pc:picChg chg="mod">
          <ac:chgData name="Mistri, Somen K" userId="0be3d461-045e-4def-96db-2a497456586c" providerId="ADAL" clId="{0CDA6D5A-941F-CF45-97CE-431B204399B1}" dt="2021-02-22T21:35:44.043" v="1034" actId="165"/>
          <ac:picMkLst>
            <pc:docMk/>
            <pc:sldMk cId="3758071874" sldId="510"/>
            <ac:picMk id="3074" creationId="{EEE65B3D-0864-1F47-8B8D-FB4E2A895C1C}"/>
          </ac:picMkLst>
        </pc:picChg>
      </pc:sldChg>
      <pc:sldChg chg="addSp delSp modSp add mod addAnim delAnim modAnim">
        <pc:chgData name="Mistri, Somen K" userId="0be3d461-045e-4def-96db-2a497456586c" providerId="ADAL" clId="{0CDA6D5A-941F-CF45-97CE-431B204399B1}" dt="2021-02-24T19:03:24.390" v="4484"/>
        <pc:sldMkLst>
          <pc:docMk/>
          <pc:sldMk cId="1678549107" sldId="511"/>
        </pc:sldMkLst>
        <pc:spChg chg="del">
          <ac:chgData name="Mistri, Somen K" userId="0be3d461-045e-4def-96db-2a497456586c" providerId="ADAL" clId="{0CDA6D5A-941F-CF45-97CE-431B204399B1}" dt="2021-02-24T19:03:15.781" v="4483" actId="478"/>
          <ac:spMkLst>
            <pc:docMk/>
            <pc:sldMk cId="1678549107" sldId="511"/>
            <ac:spMk id="2" creationId="{A7A6E6C0-25B2-844E-B861-CC9449EDCC7A}"/>
          </ac:spMkLst>
        </pc:spChg>
        <pc:spChg chg="mod">
          <ac:chgData name="Mistri, Somen K" userId="0be3d461-045e-4def-96db-2a497456586c" providerId="ADAL" clId="{0CDA6D5A-941F-CF45-97CE-431B204399B1}" dt="2021-02-22T21:55:12.361" v="1204" actId="404"/>
          <ac:spMkLst>
            <pc:docMk/>
            <pc:sldMk cId="1678549107" sldId="511"/>
            <ac:spMk id="9" creationId="{78C0B3FC-14E8-8149-9517-2ED4FFED2B79}"/>
          </ac:spMkLst>
        </pc:spChg>
        <pc:spChg chg="mod">
          <ac:chgData name="Mistri, Somen K" userId="0be3d461-045e-4def-96db-2a497456586c" providerId="ADAL" clId="{0CDA6D5A-941F-CF45-97CE-431B204399B1}" dt="2021-02-23T18:51:20.543" v="2286" actId="1076"/>
          <ac:spMkLst>
            <pc:docMk/>
            <pc:sldMk cId="1678549107" sldId="511"/>
            <ac:spMk id="13" creationId="{6F1A2466-23AA-AB4C-924D-98C44C108288}"/>
          </ac:spMkLst>
        </pc:spChg>
        <pc:spChg chg="add mod">
          <ac:chgData name="Mistri, Somen K" userId="0be3d461-045e-4def-96db-2a497456586c" providerId="ADAL" clId="{0CDA6D5A-941F-CF45-97CE-431B204399B1}" dt="2021-02-22T21:59:16.824" v="1249" actId="164"/>
          <ac:spMkLst>
            <pc:docMk/>
            <pc:sldMk cId="1678549107" sldId="511"/>
            <ac:spMk id="18" creationId="{0E58D0C8-D766-FA42-A015-4C2C6A96F267}"/>
          </ac:spMkLst>
        </pc:spChg>
        <pc:spChg chg="add mod">
          <ac:chgData name="Mistri, Somen K" userId="0be3d461-045e-4def-96db-2a497456586c" providerId="ADAL" clId="{0CDA6D5A-941F-CF45-97CE-431B204399B1}" dt="2021-02-22T21:59:16.824" v="1249" actId="164"/>
          <ac:spMkLst>
            <pc:docMk/>
            <pc:sldMk cId="1678549107" sldId="511"/>
            <ac:spMk id="25" creationId="{B6BB7A1A-2D16-E445-9294-DC4AB7F32BA2}"/>
          </ac:spMkLst>
        </pc:spChg>
        <pc:spChg chg="add mod">
          <ac:chgData name="Mistri, Somen K" userId="0be3d461-045e-4def-96db-2a497456586c" providerId="ADAL" clId="{0CDA6D5A-941F-CF45-97CE-431B204399B1}" dt="2021-02-22T22:03:50.457" v="1258" actId="208"/>
          <ac:spMkLst>
            <pc:docMk/>
            <pc:sldMk cId="1678549107" sldId="511"/>
            <ac:spMk id="28" creationId="{1F10C3EF-95ED-AD4F-A077-513BC8721078}"/>
          </ac:spMkLst>
        </pc:spChg>
        <pc:spChg chg="mod">
          <ac:chgData name="Mistri, Somen K" userId="0be3d461-045e-4def-96db-2a497456586c" providerId="ADAL" clId="{0CDA6D5A-941F-CF45-97CE-431B204399B1}" dt="2021-02-23T18:51:20.543" v="2286" actId="1076"/>
          <ac:spMkLst>
            <pc:docMk/>
            <pc:sldMk cId="1678549107" sldId="511"/>
            <ac:spMk id="33" creationId="{B590DA9A-E14C-6B4A-97E0-2785FC8D990D}"/>
          </ac:spMkLst>
        </pc:spChg>
        <pc:spChg chg="add mod">
          <ac:chgData name="Mistri, Somen K" userId="0be3d461-045e-4def-96db-2a497456586c" providerId="ADAL" clId="{0CDA6D5A-941F-CF45-97CE-431B204399B1}" dt="2021-02-22T22:15:55.063" v="1332" actId="207"/>
          <ac:spMkLst>
            <pc:docMk/>
            <pc:sldMk cId="1678549107" sldId="511"/>
            <ac:spMk id="34" creationId="{623EDB72-8013-394E-86D8-93DE102D4520}"/>
          </ac:spMkLst>
        </pc:spChg>
        <pc:spChg chg="mod">
          <ac:chgData name="Mistri, Somen K" userId="0be3d461-045e-4def-96db-2a497456586c" providerId="ADAL" clId="{0CDA6D5A-941F-CF45-97CE-431B204399B1}" dt="2021-02-23T18:51:20.543" v="2286" actId="1076"/>
          <ac:spMkLst>
            <pc:docMk/>
            <pc:sldMk cId="1678549107" sldId="511"/>
            <ac:spMk id="36" creationId="{491F16E2-B367-5A44-A01E-E1F0208731FC}"/>
          </ac:spMkLst>
        </pc:spChg>
        <pc:spChg chg="add mod">
          <ac:chgData name="Mistri, Somen K" userId="0be3d461-045e-4def-96db-2a497456586c" providerId="ADAL" clId="{0CDA6D5A-941F-CF45-97CE-431B204399B1}" dt="2021-02-22T22:06:38.711" v="1282" actId="14100"/>
          <ac:spMkLst>
            <pc:docMk/>
            <pc:sldMk cId="1678549107" sldId="511"/>
            <ac:spMk id="38" creationId="{D0FE2687-0501-DA46-97E2-4843AFFF7A87}"/>
          </ac:spMkLst>
        </pc:spChg>
        <pc:spChg chg="add mod">
          <ac:chgData name="Mistri, Somen K" userId="0be3d461-045e-4def-96db-2a497456586c" providerId="ADAL" clId="{0CDA6D5A-941F-CF45-97CE-431B204399B1}" dt="2021-02-23T15:43:32.158" v="1675" actId="164"/>
          <ac:spMkLst>
            <pc:docMk/>
            <pc:sldMk cId="1678549107" sldId="511"/>
            <ac:spMk id="43" creationId="{87F80285-70F4-6240-8291-FE15277EDD84}"/>
          </ac:spMkLst>
        </pc:spChg>
        <pc:spChg chg="add mod">
          <ac:chgData name="Mistri, Somen K" userId="0be3d461-045e-4def-96db-2a497456586c" providerId="ADAL" clId="{0CDA6D5A-941F-CF45-97CE-431B204399B1}" dt="2021-02-22T22:13:41.136" v="1322" actId="164"/>
          <ac:spMkLst>
            <pc:docMk/>
            <pc:sldMk cId="1678549107" sldId="511"/>
            <ac:spMk id="44" creationId="{32259CFA-8862-0C4B-88C2-3A4041C656C8}"/>
          </ac:spMkLst>
        </pc:spChg>
        <pc:spChg chg="mod">
          <ac:chgData name="Mistri, Somen K" userId="0be3d461-045e-4def-96db-2a497456586c" providerId="ADAL" clId="{0CDA6D5A-941F-CF45-97CE-431B204399B1}" dt="2021-02-22T21:53:26.843" v="1194" actId="688"/>
          <ac:spMkLst>
            <pc:docMk/>
            <pc:sldMk cId="1678549107" sldId="511"/>
            <ac:spMk id="47" creationId="{26947613-D1CF-5841-9531-71C477895FBF}"/>
          </ac:spMkLst>
        </pc:spChg>
        <pc:spChg chg="mod">
          <ac:chgData name="Mistri, Somen K" userId="0be3d461-045e-4def-96db-2a497456586c" providerId="ADAL" clId="{0CDA6D5A-941F-CF45-97CE-431B204399B1}" dt="2021-02-22T22:09:43.395" v="1308"/>
          <ac:spMkLst>
            <pc:docMk/>
            <pc:sldMk cId="1678549107" sldId="511"/>
            <ac:spMk id="49" creationId="{DF7AE960-7C0A-B241-BF85-C802187F16AE}"/>
          </ac:spMkLst>
        </pc:spChg>
        <pc:spChg chg="mod">
          <ac:chgData name="Mistri, Somen K" userId="0be3d461-045e-4def-96db-2a497456586c" providerId="ADAL" clId="{0CDA6D5A-941F-CF45-97CE-431B204399B1}" dt="2021-02-22T22:09:43.395" v="1308"/>
          <ac:spMkLst>
            <pc:docMk/>
            <pc:sldMk cId="1678549107" sldId="511"/>
            <ac:spMk id="51" creationId="{7C984056-E8FF-4D4A-A428-D0F3F09CFF1E}"/>
          </ac:spMkLst>
        </pc:spChg>
        <pc:spChg chg="mod">
          <ac:chgData name="Mistri, Somen K" userId="0be3d461-045e-4def-96db-2a497456586c" providerId="ADAL" clId="{0CDA6D5A-941F-CF45-97CE-431B204399B1}" dt="2021-02-22T22:09:43.395" v="1308"/>
          <ac:spMkLst>
            <pc:docMk/>
            <pc:sldMk cId="1678549107" sldId="511"/>
            <ac:spMk id="52" creationId="{3B9C41E7-D5B9-C649-B790-7FB423C54ECB}"/>
          </ac:spMkLst>
        </pc:spChg>
        <pc:spChg chg="add mod">
          <ac:chgData name="Mistri, Somen K" userId="0be3d461-045e-4def-96db-2a497456586c" providerId="ADAL" clId="{0CDA6D5A-941F-CF45-97CE-431B204399B1}" dt="2021-02-23T15:38:36.106" v="1653" actId="164"/>
          <ac:spMkLst>
            <pc:docMk/>
            <pc:sldMk cId="1678549107" sldId="511"/>
            <ac:spMk id="54" creationId="{84FE908C-6DEF-774A-954F-2DF8E3354FB9}"/>
          </ac:spMkLst>
        </pc:spChg>
        <pc:spChg chg="add mod">
          <ac:chgData name="Mistri, Somen K" userId="0be3d461-045e-4def-96db-2a497456586c" providerId="ADAL" clId="{0CDA6D5A-941F-CF45-97CE-431B204399B1}" dt="2021-02-23T15:38:36.106" v="1653" actId="164"/>
          <ac:spMkLst>
            <pc:docMk/>
            <pc:sldMk cId="1678549107" sldId="511"/>
            <ac:spMk id="55" creationId="{C5619D1B-FAA4-F140-9057-35B49248BEFC}"/>
          </ac:spMkLst>
        </pc:spChg>
        <pc:spChg chg="add mod">
          <ac:chgData name="Mistri, Somen K" userId="0be3d461-045e-4def-96db-2a497456586c" providerId="ADAL" clId="{0CDA6D5A-941F-CF45-97CE-431B204399B1}" dt="2021-02-23T15:38:36.106" v="1653" actId="164"/>
          <ac:spMkLst>
            <pc:docMk/>
            <pc:sldMk cId="1678549107" sldId="511"/>
            <ac:spMk id="56" creationId="{14A0CE94-3CD8-D84F-A8B3-E01852BCFC4C}"/>
          </ac:spMkLst>
        </pc:spChg>
        <pc:spChg chg="add mod">
          <ac:chgData name="Mistri, Somen K" userId="0be3d461-045e-4def-96db-2a497456586c" providerId="ADAL" clId="{0CDA6D5A-941F-CF45-97CE-431B204399B1}" dt="2021-02-23T15:38:36.106" v="1653" actId="164"/>
          <ac:spMkLst>
            <pc:docMk/>
            <pc:sldMk cId="1678549107" sldId="511"/>
            <ac:spMk id="57" creationId="{406DED11-F7C8-A742-B2A9-71B1E02E2EF7}"/>
          </ac:spMkLst>
        </pc:spChg>
        <pc:spChg chg="mod">
          <ac:chgData name="Mistri, Somen K" userId="0be3d461-045e-4def-96db-2a497456586c" providerId="ADAL" clId="{0CDA6D5A-941F-CF45-97CE-431B204399B1}" dt="2021-02-23T18:51:39.252" v="2290" actId="1076"/>
          <ac:spMkLst>
            <pc:docMk/>
            <pc:sldMk cId="1678549107" sldId="511"/>
            <ac:spMk id="62" creationId="{B5CC6432-A3E1-B543-A11B-82775A009FC3}"/>
          </ac:spMkLst>
        </pc:spChg>
        <pc:spChg chg="mod">
          <ac:chgData name="Mistri, Somen K" userId="0be3d461-045e-4def-96db-2a497456586c" providerId="ADAL" clId="{0CDA6D5A-941F-CF45-97CE-431B204399B1}" dt="2021-02-23T18:51:39.252" v="2290" actId="1076"/>
          <ac:spMkLst>
            <pc:docMk/>
            <pc:sldMk cId="1678549107" sldId="511"/>
            <ac:spMk id="63" creationId="{34EEFE9C-6F57-EE4C-A8E2-0DF56D2570C0}"/>
          </ac:spMkLst>
        </pc:spChg>
        <pc:spChg chg="mod">
          <ac:chgData name="Mistri, Somen K" userId="0be3d461-045e-4def-96db-2a497456586c" providerId="ADAL" clId="{0CDA6D5A-941F-CF45-97CE-431B204399B1}" dt="2021-02-23T18:51:39.252" v="2290" actId="1076"/>
          <ac:spMkLst>
            <pc:docMk/>
            <pc:sldMk cId="1678549107" sldId="511"/>
            <ac:spMk id="65" creationId="{716DE3D1-E7FA-F143-9A6A-46D2C9796FBC}"/>
          </ac:spMkLst>
        </pc:spChg>
        <pc:spChg chg="add mod">
          <ac:chgData name="Mistri, Somen K" userId="0be3d461-045e-4def-96db-2a497456586c" providerId="ADAL" clId="{0CDA6D5A-941F-CF45-97CE-431B204399B1}" dt="2021-02-24T19:03:24.390" v="4484"/>
          <ac:spMkLst>
            <pc:docMk/>
            <pc:sldMk cId="1678549107" sldId="511"/>
            <ac:spMk id="67" creationId="{7C9E5006-25CF-B044-9466-9C7EC3705A8D}"/>
          </ac:spMkLst>
        </pc:spChg>
        <pc:grpChg chg="add mod">
          <ac:chgData name="Mistri, Somen K" userId="0be3d461-045e-4def-96db-2a497456586c" providerId="ADAL" clId="{0CDA6D5A-941F-CF45-97CE-431B204399B1}" dt="2021-02-22T22:07:17.957" v="1284" actId="164"/>
          <ac:grpSpMkLst>
            <pc:docMk/>
            <pc:sldMk cId="1678549107" sldId="511"/>
            <ac:grpSpMk id="3" creationId="{8284E6DB-7F7A-0B4B-AA7C-1A979F91A0E3}"/>
          </ac:grpSpMkLst>
        </pc:grpChg>
        <pc:grpChg chg="del mod">
          <ac:chgData name="Mistri, Somen K" userId="0be3d461-045e-4def-96db-2a497456586c" providerId="ADAL" clId="{0CDA6D5A-941F-CF45-97CE-431B204399B1}" dt="2021-02-22T21:57:01.839" v="1223" actId="478"/>
          <ac:grpSpMkLst>
            <pc:docMk/>
            <pc:sldMk cId="1678549107" sldId="511"/>
            <ac:grpSpMk id="5" creationId="{601979E0-B275-3740-8B1B-D5A0AE65EF13}"/>
          </ac:grpSpMkLst>
        </pc:grpChg>
        <pc:grpChg chg="mod">
          <ac:chgData name="Mistri, Somen K" userId="0be3d461-045e-4def-96db-2a497456586c" providerId="ADAL" clId="{0CDA6D5A-941F-CF45-97CE-431B204399B1}" dt="2021-02-23T18:51:20.543" v="2286" actId="1076"/>
          <ac:grpSpMkLst>
            <pc:docMk/>
            <pc:sldMk cId="1678549107" sldId="511"/>
            <ac:grpSpMk id="17" creationId="{29A29A2D-DD34-8244-A839-8EFF1C62C87D}"/>
          </ac:grpSpMkLst>
        </pc:grpChg>
        <pc:grpChg chg="del">
          <ac:chgData name="Mistri, Somen K" userId="0be3d461-045e-4def-96db-2a497456586c" providerId="ADAL" clId="{0CDA6D5A-941F-CF45-97CE-431B204399B1}" dt="2021-02-22T21:52:49.397" v="1188" actId="478"/>
          <ac:grpSpMkLst>
            <pc:docMk/>
            <pc:sldMk cId="1678549107" sldId="511"/>
            <ac:grpSpMk id="24" creationId="{593EB861-F261-B84A-8206-BB08314DA4E0}"/>
          </ac:grpSpMkLst>
        </pc:grpChg>
        <pc:grpChg chg="add mod">
          <ac:chgData name="Mistri, Somen K" userId="0be3d461-045e-4def-96db-2a497456586c" providerId="ADAL" clId="{0CDA6D5A-941F-CF45-97CE-431B204399B1}" dt="2021-02-22T22:07:33.871" v="1286" actId="1076"/>
          <ac:grpSpMkLst>
            <pc:docMk/>
            <pc:sldMk cId="1678549107" sldId="511"/>
            <ac:grpSpMk id="26" creationId="{D88BD0EF-C8BC-E542-919C-13F2ABF00419}"/>
          </ac:grpSpMkLst>
        </pc:grpChg>
        <pc:grpChg chg="mod">
          <ac:chgData name="Mistri, Somen K" userId="0be3d461-045e-4def-96db-2a497456586c" providerId="ADAL" clId="{0CDA6D5A-941F-CF45-97CE-431B204399B1}" dt="2021-02-22T22:13:41.136" v="1322" actId="164"/>
          <ac:grpSpMkLst>
            <pc:docMk/>
            <pc:sldMk cId="1678549107" sldId="511"/>
            <ac:grpSpMk id="30" creationId="{931386F9-6E4D-B340-9801-DA2204A3789C}"/>
          </ac:grpSpMkLst>
        </pc:grpChg>
        <pc:grpChg chg="mod">
          <ac:chgData name="Mistri, Somen K" userId="0be3d461-045e-4def-96db-2a497456586c" providerId="ADAL" clId="{0CDA6D5A-941F-CF45-97CE-431B204399B1}" dt="2021-02-23T18:51:20.543" v="2286" actId="1076"/>
          <ac:grpSpMkLst>
            <pc:docMk/>
            <pc:sldMk cId="1678549107" sldId="511"/>
            <ac:grpSpMk id="37" creationId="{6E0B7128-CF4A-6942-9BA6-1418EC867E6E}"/>
          </ac:grpSpMkLst>
        </pc:grpChg>
        <pc:grpChg chg="add mod">
          <ac:chgData name="Mistri, Somen K" userId="0be3d461-045e-4def-96db-2a497456586c" providerId="ADAL" clId="{0CDA6D5A-941F-CF45-97CE-431B204399B1}" dt="2021-02-23T15:43:32.158" v="1675" actId="164"/>
          <ac:grpSpMkLst>
            <pc:docMk/>
            <pc:sldMk cId="1678549107" sldId="511"/>
            <ac:grpSpMk id="40" creationId="{E6551856-D0D6-FF45-898A-960BB29174DC}"/>
          </ac:grpSpMkLst>
        </pc:grpChg>
        <pc:grpChg chg="add del mod">
          <ac:chgData name="Mistri, Somen K" userId="0be3d461-045e-4def-96db-2a497456586c" providerId="ADAL" clId="{0CDA6D5A-941F-CF45-97CE-431B204399B1}" dt="2021-02-22T22:16:35.226" v="1339" actId="478"/>
          <ac:grpSpMkLst>
            <pc:docMk/>
            <pc:sldMk cId="1678549107" sldId="511"/>
            <ac:grpSpMk id="42" creationId="{08FDDD0A-1198-1843-A204-7690D951025F}"/>
          </ac:grpSpMkLst>
        </pc:grpChg>
        <pc:grpChg chg="add del mod">
          <ac:chgData name="Mistri, Somen K" userId="0be3d461-045e-4def-96db-2a497456586c" providerId="ADAL" clId="{0CDA6D5A-941F-CF45-97CE-431B204399B1}" dt="2021-02-22T22:16:53.960" v="1344" actId="478"/>
          <ac:grpSpMkLst>
            <pc:docMk/>
            <pc:sldMk cId="1678549107" sldId="511"/>
            <ac:grpSpMk id="45" creationId="{3D4D2313-B8BB-9041-97E9-4F0CE2ED0971}"/>
          </ac:grpSpMkLst>
        </pc:grpChg>
        <pc:grpChg chg="add del mod">
          <ac:chgData name="Mistri, Somen K" userId="0be3d461-045e-4def-96db-2a497456586c" providerId="ADAL" clId="{0CDA6D5A-941F-CF45-97CE-431B204399B1}" dt="2021-02-23T15:38:36.106" v="1653" actId="164"/>
          <ac:grpSpMkLst>
            <pc:docMk/>
            <pc:sldMk cId="1678549107" sldId="511"/>
            <ac:grpSpMk id="46" creationId="{2ECFC80D-E93C-344F-9651-BC4A46F08313}"/>
          </ac:grpSpMkLst>
        </pc:grpChg>
        <pc:grpChg chg="mod">
          <ac:chgData name="Mistri, Somen K" userId="0be3d461-045e-4def-96db-2a497456586c" providerId="ADAL" clId="{0CDA6D5A-941F-CF45-97CE-431B204399B1}" dt="2021-02-22T22:09:43.395" v="1308"/>
          <ac:grpSpMkLst>
            <pc:docMk/>
            <pc:sldMk cId="1678549107" sldId="511"/>
            <ac:grpSpMk id="48" creationId="{66096856-437E-D64F-BF95-D9B20BF2DC0A}"/>
          </ac:grpSpMkLst>
        </pc:grpChg>
        <pc:grpChg chg="add mod">
          <ac:chgData name="Mistri, Somen K" userId="0be3d461-045e-4def-96db-2a497456586c" providerId="ADAL" clId="{0CDA6D5A-941F-CF45-97CE-431B204399B1}" dt="2021-02-23T15:43:06.800" v="1673" actId="167"/>
          <ac:grpSpMkLst>
            <pc:docMk/>
            <pc:sldMk cId="1678549107" sldId="511"/>
            <ac:grpSpMk id="53" creationId="{D25B1086-09AF-5B43-BCF4-335107530A65}"/>
          </ac:grpSpMkLst>
        </pc:grpChg>
        <pc:grpChg chg="add mod">
          <ac:chgData name="Mistri, Somen K" userId="0be3d461-045e-4def-96db-2a497456586c" providerId="ADAL" clId="{0CDA6D5A-941F-CF45-97CE-431B204399B1}" dt="2021-02-23T15:43:32.158" v="1675" actId="164"/>
          <ac:grpSpMkLst>
            <pc:docMk/>
            <pc:sldMk cId="1678549107" sldId="511"/>
            <ac:grpSpMk id="58" creationId="{3E32482E-64FE-024F-B8B0-1DB47CFD5F20}"/>
          </ac:grpSpMkLst>
        </pc:grpChg>
        <pc:grpChg chg="add del mod">
          <ac:chgData name="Mistri, Somen K" userId="0be3d461-045e-4def-96db-2a497456586c" providerId="ADAL" clId="{0CDA6D5A-941F-CF45-97CE-431B204399B1}" dt="2021-02-23T18:51:40.976" v="2291" actId="478"/>
          <ac:grpSpMkLst>
            <pc:docMk/>
            <pc:sldMk cId="1678549107" sldId="511"/>
            <ac:grpSpMk id="60" creationId="{F60D7AD9-562C-8648-A51B-8885176086DD}"/>
          </ac:grpSpMkLst>
        </pc:grpChg>
        <pc:grpChg chg="add del mod">
          <ac:chgData name="Mistri, Somen K" userId="0be3d461-045e-4def-96db-2a497456586c" providerId="ADAL" clId="{0CDA6D5A-941F-CF45-97CE-431B204399B1}" dt="2021-02-23T18:51:39.252" v="2290" actId="1076"/>
          <ac:grpSpMkLst>
            <pc:docMk/>
            <pc:sldMk cId="1678549107" sldId="511"/>
            <ac:grpSpMk id="61" creationId="{A2C47850-D4BC-EE47-BB03-0A9D83CC6A8C}"/>
          </ac:grpSpMkLst>
        </pc:grpChg>
        <pc:picChg chg="add mod">
          <ac:chgData name="Mistri, Somen K" userId="0be3d461-045e-4def-96db-2a497456586c" providerId="ADAL" clId="{0CDA6D5A-941F-CF45-97CE-431B204399B1}" dt="2021-02-22T21:57:33.785" v="1230" actId="164"/>
          <ac:picMkLst>
            <pc:docMk/>
            <pc:sldMk cId="1678549107" sldId="511"/>
            <ac:picMk id="35" creationId="{E5DC8F0D-6373-F847-9E36-5EF2CCE45E63}"/>
          </ac:picMkLst>
        </pc:picChg>
        <pc:picChg chg="add mod">
          <ac:chgData name="Mistri, Somen K" userId="0be3d461-045e-4def-96db-2a497456586c" providerId="ADAL" clId="{0CDA6D5A-941F-CF45-97CE-431B204399B1}" dt="2021-02-22T21:59:16.824" v="1249" actId="164"/>
          <ac:picMkLst>
            <pc:docMk/>
            <pc:sldMk cId="1678549107" sldId="511"/>
            <ac:picMk id="39" creationId="{B4572023-201F-4D4A-A1A1-ECF2F0A321AA}"/>
          </ac:picMkLst>
        </pc:picChg>
        <pc:picChg chg="mod">
          <ac:chgData name="Mistri, Somen K" userId="0be3d461-045e-4def-96db-2a497456586c" providerId="ADAL" clId="{0CDA6D5A-941F-CF45-97CE-431B204399B1}" dt="2021-02-22T22:09:43.395" v="1308"/>
          <ac:picMkLst>
            <pc:docMk/>
            <pc:sldMk cId="1678549107" sldId="511"/>
            <ac:picMk id="50" creationId="{F8BDD0C5-2961-4D4A-923F-004534DC449A}"/>
          </ac:picMkLst>
        </pc:picChg>
        <pc:picChg chg="add del mod">
          <ac:chgData name="Mistri, Somen K" userId="0be3d461-045e-4def-96db-2a497456586c" providerId="ADAL" clId="{0CDA6D5A-941F-CF45-97CE-431B204399B1}" dt="2021-02-23T18:51:39.252" v="2290" actId="1076"/>
          <ac:picMkLst>
            <pc:docMk/>
            <pc:sldMk cId="1678549107" sldId="511"/>
            <ac:picMk id="64" creationId="{2D8D13AC-B212-9145-A6A4-3BC11EC3FB28}"/>
          </ac:picMkLst>
        </pc:picChg>
        <pc:picChg chg="add del mod">
          <ac:chgData name="Mistri, Somen K" userId="0be3d461-045e-4def-96db-2a497456586c" providerId="ADAL" clId="{0CDA6D5A-941F-CF45-97CE-431B204399B1}" dt="2021-02-23T18:52:13.366" v="2297" actId="21"/>
          <ac:picMkLst>
            <pc:docMk/>
            <pc:sldMk cId="1678549107" sldId="511"/>
            <ac:picMk id="66" creationId="{0B0529CC-F4D7-2C44-AEF8-14891EE7865E}"/>
          </ac:picMkLst>
        </pc:picChg>
        <pc:picChg chg="mod">
          <ac:chgData name="Mistri, Somen K" userId="0be3d461-045e-4def-96db-2a497456586c" providerId="ADAL" clId="{0CDA6D5A-941F-CF45-97CE-431B204399B1}" dt="2021-02-23T18:51:20.543" v="2286" actId="1076"/>
          <ac:picMkLst>
            <pc:docMk/>
            <pc:sldMk cId="1678549107" sldId="511"/>
            <ac:picMk id="3074" creationId="{EEE65B3D-0864-1F47-8B8D-FB4E2A895C1C}"/>
          </ac:picMkLst>
        </pc:picChg>
      </pc:sldChg>
      <pc:sldChg chg="add del">
        <pc:chgData name="Mistri, Somen K" userId="0be3d461-045e-4def-96db-2a497456586c" providerId="ADAL" clId="{0CDA6D5A-941F-CF45-97CE-431B204399B1}" dt="2021-02-22T22:16:44.326" v="1343" actId="2890"/>
        <pc:sldMkLst>
          <pc:docMk/>
          <pc:sldMk cId="820396677" sldId="512"/>
        </pc:sldMkLst>
      </pc:sldChg>
      <pc:sldChg chg="addSp delSp modSp add mod delAnim modAnim">
        <pc:chgData name="Mistri, Somen K" userId="0be3d461-045e-4def-96db-2a497456586c" providerId="ADAL" clId="{0CDA6D5A-941F-CF45-97CE-431B204399B1}" dt="2021-02-24T20:04:33.490" v="4970" actId="113"/>
        <pc:sldMkLst>
          <pc:docMk/>
          <pc:sldMk cId="3753018237" sldId="512"/>
        </pc:sldMkLst>
        <pc:spChg chg="del">
          <ac:chgData name="Mistri, Somen K" userId="0be3d461-045e-4def-96db-2a497456586c" providerId="ADAL" clId="{0CDA6D5A-941F-CF45-97CE-431B204399B1}" dt="2021-02-24T19:07:13.888" v="4485" actId="478"/>
          <ac:spMkLst>
            <pc:docMk/>
            <pc:sldMk cId="3753018237" sldId="512"/>
            <ac:spMk id="2" creationId="{A7A6E6C0-25B2-844E-B861-CC9449EDCC7A}"/>
          </ac:spMkLst>
        </pc:spChg>
        <pc:spChg chg="mod">
          <ac:chgData name="Mistri, Somen K" userId="0be3d461-045e-4def-96db-2a497456586c" providerId="ADAL" clId="{0CDA6D5A-941F-CF45-97CE-431B204399B1}" dt="2021-02-24T19:18:28.890" v="4879" actId="1036"/>
          <ac:spMkLst>
            <pc:docMk/>
            <pc:sldMk cId="3753018237" sldId="512"/>
            <ac:spMk id="4" creationId="{6887B6CE-1EE3-2E41-AA26-E57086BA0EDC}"/>
          </ac:spMkLst>
        </pc:spChg>
        <pc:spChg chg="add mod">
          <ac:chgData name="Mistri, Somen K" userId="0be3d461-045e-4def-96db-2a497456586c" providerId="ADAL" clId="{0CDA6D5A-941F-CF45-97CE-431B204399B1}" dt="2021-02-24T19:18:28.890" v="4879" actId="1036"/>
          <ac:spMkLst>
            <pc:docMk/>
            <pc:sldMk cId="3753018237" sldId="512"/>
            <ac:spMk id="5" creationId="{1664E0BA-B33C-B74C-A0DE-1E9BBB5015CB}"/>
          </ac:spMkLst>
        </pc:spChg>
        <pc:spChg chg="add mod">
          <ac:chgData name="Mistri, Somen K" userId="0be3d461-045e-4def-96db-2a497456586c" providerId="ADAL" clId="{0CDA6D5A-941F-CF45-97CE-431B204399B1}" dt="2021-02-24T19:18:28.890" v="4879" actId="1036"/>
          <ac:spMkLst>
            <pc:docMk/>
            <pc:sldMk cId="3753018237" sldId="512"/>
            <ac:spMk id="7" creationId="{C51650EF-7A5B-8449-B5D7-FBDB12D8F229}"/>
          </ac:spMkLst>
        </pc:spChg>
        <pc:spChg chg="add mod">
          <ac:chgData name="Mistri, Somen K" userId="0be3d461-045e-4def-96db-2a497456586c" providerId="ADAL" clId="{0CDA6D5A-941F-CF45-97CE-431B204399B1}" dt="2021-02-24T19:18:28.890" v="4879" actId="1036"/>
          <ac:spMkLst>
            <pc:docMk/>
            <pc:sldMk cId="3753018237" sldId="512"/>
            <ac:spMk id="8" creationId="{1C490C3E-1962-AC49-B161-B38C8550A504}"/>
          </ac:spMkLst>
        </pc:spChg>
        <pc:spChg chg="mod">
          <ac:chgData name="Mistri, Somen K" userId="0be3d461-045e-4def-96db-2a497456586c" providerId="ADAL" clId="{0CDA6D5A-941F-CF45-97CE-431B204399B1}" dt="2021-02-24T19:18:28.890" v="4879" actId="1036"/>
          <ac:spMkLst>
            <pc:docMk/>
            <pc:sldMk cId="3753018237" sldId="512"/>
            <ac:spMk id="11" creationId="{AD1D52C2-03D7-3A4A-A521-EB79F3D0B0DF}"/>
          </ac:spMkLst>
        </pc:spChg>
        <pc:spChg chg="mod">
          <ac:chgData name="Mistri, Somen K" userId="0be3d461-045e-4def-96db-2a497456586c" providerId="ADAL" clId="{0CDA6D5A-941F-CF45-97CE-431B204399B1}" dt="2021-02-24T19:18:28.890" v="4879" actId="1036"/>
          <ac:spMkLst>
            <pc:docMk/>
            <pc:sldMk cId="3753018237" sldId="512"/>
            <ac:spMk id="13" creationId="{6F1A2466-23AA-AB4C-924D-98C44C108288}"/>
          </ac:spMkLst>
        </pc:spChg>
        <pc:spChg chg="mod">
          <ac:chgData name="Mistri, Somen K" userId="0be3d461-045e-4def-96db-2a497456586c" providerId="ADAL" clId="{0CDA6D5A-941F-CF45-97CE-431B204399B1}" dt="2021-02-24T19:18:28.890" v="4879" actId="1036"/>
          <ac:spMkLst>
            <pc:docMk/>
            <pc:sldMk cId="3753018237" sldId="512"/>
            <ac:spMk id="15" creationId="{E0E97060-6955-A742-B23D-8ABBB6011940}"/>
          </ac:spMkLst>
        </pc:spChg>
        <pc:spChg chg="mod">
          <ac:chgData name="Mistri, Somen K" userId="0be3d461-045e-4def-96db-2a497456586c" providerId="ADAL" clId="{0CDA6D5A-941F-CF45-97CE-431B204399B1}" dt="2021-02-24T19:18:28.890" v="4879" actId="1036"/>
          <ac:spMkLst>
            <pc:docMk/>
            <pc:sldMk cId="3753018237" sldId="512"/>
            <ac:spMk id="16" creationId="{24B778AA-DC78-6E4E-9853-34A39B14859A}"/>
          </ac:spMkLst>
        </pc:spChg>
        <pc:spChg chg="mod">
          <ac:chgData name="Mistri, Somen K" userId="0be3d461-045e-4def-96db-2a497456586c" providerId="ADAL" clId="{0CDA6D5A-941F-CF45-97CE-431B204399B1}" dt="2021-02-24T19:18:28.890" v="4879" actId="1036"/>
          <ac:spMkLst>
            <pc:docMk/>
            <pc:sldMk cId="3753018237" sldId="512"/>
            <ac:spMk id="18" creationId="{0E58D0C8-D766-FA42-A015-4C2C6A96F267}"/>
          </ac:spMkLst>
        </pc:spChg>
        <pc:spChg chg="mod">
          <ac:chgData name="Mistri, Somen K" userId="0be3d461-045e-4def-96db-2a497456586c" providerId="ADAL" clId="{0CDA6D5A-941F-CF45-97CE-431B204399B1}" dt="2021-02-24T19:18:28.890" v="4879" actId="1036"/>
          <ac:spMkLst>
            <pc:docMk/>
            <pc:sldMk cId="3753018237" sldId="512"/>
            <ac:spMk id="20" creationId="{22B7F53B-58C2-784C-B1EC-527B4FC2D395}"/>
          </ac:spMkLst>
        </pc:spChg>
        <pc:spChg chg="mod">
          <ac:chgData name="Mistri, Somen K" userId="0be3d461-045e-4def-96db-2a497456586c" providerId="ADAL" clId="{0CDA6D5A-941F-CF45-97CE-431B204399B1}" dt="2021-02-24T19:18:28.890" v="4879" actId="1036"/>
          <ac:spMkLst>
            <pc:docMk/>
            <pc:sldMk cId="3753018237" sldId="512"/>
            <ac:spMk id="21" creationId="{F1F29ADA-50E2-714B-A1E5-094002AADC8C}"/>
          </ac:spMkLst>
        </pc:spChg>
        <pc:spChg chg="mod">
          <ac:chgData name="Mistri, Somen K" userId="0be3d461-045e-4def-96db-2a497456586c" providerId="ADAL" clId="{0CDA6D5A-941F-CF45-97CE-431B204399B1}" dt="2021-02-24T19:18:28.890" v="4879" actId="1036"/>
          <ac:spMkLst>
            <pc:docMk/>
            <pc:sldMk cId="3753018237" sldId="512"/>
            <ac:spMk id="25" creationId="{B6BB7A1A-2D16-E445-9294-DC4AB7F32BA2}"/>
          </ac:spMkLst>
        </pc:spChg>
        <pc:spChg chg="mod">
          <ac:chgData name="Mistri, Somen K" userId="0be3d461-045e-4def-96db-2a497456586c" providerId="ADAL" clId="{0CDA6D5A-941F-CF45-97CE-431B204399B1}" dt="2021-02-24T19:18:28.890" v="4879" actId="1036"/>
          <ac:spMkLst>
            <pc:docMk/>
            <pc:sldMk cId="3753018237" sldId="512"/>
            <ac:spMk id="28" creationId="{1F10C3EF-95ED-AD4F-A077-513BC8721078}"/>
          </ac:spMkLst>
        </pc:spChg>
        <pc:spChg chg="mod">
          <ac:chgData name="Mistri, Somen K" userId="0be3d461-045e-4def-96db-2a497456586c" providerId="ADAL" clId="{0CDA6D5A-941F-CF45-97CE-431B204399B1}" dt="2021-02-24T19:18:28.890" v="4879" actId="1036"/>
          <ac:spMkLst>
            <pc:docMk/>
            <pc:sldMk cId="3753018237" sldId="512"/>
            <ac:spMk id="33" creationId="{B590DA9A-E14C-6B4A-97E0-2785FC8D990D}"/>
          </ac:spMkLst>
        </pc:spChg>
        <pc:spChg chg="mod">
          <ac:chgData name="Mistri, Somen K" userId="0be3d461-045e-4def-96db-2a497456586c" providerId="ADAL" clId="{0CDA6D5A-941F-CF45-97CE-431B204399B1}" dt="2021-02-24T19:18:28.890" v="4879" actId="1036"/>
          <ac:spMkLst>
            <pc:docMk/>
            <pc:sldMk cId="3753018237" sldId="512"/>
            <ac:spMk id="34" creationId="{623EDB72-8013-394E-86D8-93DE102D4520}"/>
          </ac:spMkLst>
        </pc:spChg>
        <pc:spChg chg="mod">
          <ac:chgData name="Mistri, Somen K" userId="0be3d461-045e-4def-96db-2a497456586c" providerId="ADAL" clId="{0CDA6D5A-941F-CF45-97CE-431B204399B1}" dt="2021-02-24T19:18:28.890" v="4879" actId="1036"/>
          <ac:spMkLst>
            <pc:docMk/>
            <pc:sldMk cId="3753018237" sldId="512"/>
            <ac:spMk id="36" creationId="{491F16E2-B367-5A44-A01E-E1F0208731FC}"/>
          </ac:spMkLst>
        </pc:spChg>
        <pc:spChg chg="mod">
          <ac:chgData name="Mistri, Somen K" userId="0be3d461-045e-4def-96db-2a497456586c" providerId="ADAL" clId="{0CDA6D5A-941F-CF45-97CE-431B204399B1}" dt="2021-02-24T19:18:28.890" v="4879" actId="1036"/>
          <ac:spMkLst>
            <pc:docMk/>
            <pc:sldMk cId="3753018237" sldId="512"/>
            <ac:spMk id="38" creationId="{D0FE2687-0501-DA46-97E2-4843AFFF7A87}"/>
          </ac:spMkLst>
        </pc:spChg>
        <pc:spChg chg="mod">
          <ac:chgData name="Mistri, Somen K" userId="0be3d461-045e-4def-96db-2a497456586c" providerId="ADAL" clId="{0CDA6D5A-941F-CF45-97CE-431B204399B1}" dt="2021-02-24T19:18:28.890" v="4879" actId="1036"/>
          <ac:spMkLst>
            <pc:docMk/>
            <pc:sldMk cId="3753018237" sldId="512"/>
            <ac:spMk id="43" creationId="{87F80285-70F4-6240-8291-FE15277EDD84}"/>
          </ac:spMkLst>
        </pc:spChg>
        <pc:spChg chg="mod">
          <ac:chgData name="Mistri, Somen K" userId="0be3d461-045e-4def-96db-2a497456586c" providerId="ADAL" clId="{0CDA6D5A-941F-CF45-97CE-431B204399B1}" dt="2021-02-22T22:19:22.084" v="1362"/>
          <ac:spMkLst>
            <pc:docMk/>
            <pc:sldMk cId="3753018237" sldId="512"/>
            <ac:spMk id="53" creationId="{5DB5E232-4780-D64B-89A7-2F90DDB436AF}"/>
          </ac:spMkLst>
        </pc:spChg>
        <pc:spChg chg="mod">
          <ac:chgData name="Mistri, Somen K" userId="0be3d461-045e-4def-96db-2a497456586c" providerId="ADAL" clId="{0CDA6D5A-941F-CF45-97CE-431B204399B1}" dt="2021-02-22T22:19:22.084" v="1362"/>
          <ac:spMkLst>
            <pc:docMk/>
            <pc:sldMk cId="3753018237" sldId="512"/>
            <ac:spMk id="54" creationId="{F33A6EE2-4CB8-5345-8C41-45688B7F09FD}"/>
          </ac:spMkLst>
        </pc:spChg>
        <pc:spChg chg="add del mod">
          <ac:chgData name="Mistri, Somen K" userId="0be3d461-045e-4def-96db-2a497456586c" providerId="ADAL" clId="{0CDA6D5A-941F-CF45-97CE-431B204399B1}" dt="2021-02-22T22:19:40.581" v="1364" actId="478"/>
          <ac:spMkLst>
            <pc:docMk/>
            <pc:sldMk cId="3753018237" sldId="512"/>
            <ac:spMk id="56" creationId="{DB85A471-838B-134C-92FC-36CCA2840E61}"/>
          </ac:spMkLst>
        </pc:spChg>
        <pc:spChg chg="mod">
          <ac:chgData name="Mistri, Somen K" userId="0be3d461-045e-4def-96db-2a497456586c" providerId="ADAL" clId="{0CDA6D5A-941F-CF45-97CE-431B204399B1}" dt="2021-02-24T19:18:28.890" v="4879" actId="1036"/>
          <ac:spMkLst>
            <pc:docMk/>
            <pc:sldMk cId="3753018237" sldId="512"/>
            <ac:spMk id="59" creationId="{6E99C3E4-3385-004F-BD0D-7AD1F4136D8A}"/>
          </ac:spMkLst>
        </pc:spChg>
        <pc:spChg chg="mod">
          <ac:chgData name="Mistri, Somen K" userId="0be3d461-045e-4def-96db-2a497456586c" providerId="ADAL" clId="{0CDA6D5A-941F-CF45-97CE-431B204399B1}" dt="2021-02-24T19:18:28.890" v="4879" actId="1036"/>
          <ac:spMkLst>
            <pc:docMk/>
            <pc:sldMk cId="3753018237" sldId="512"/>
            <ac:spMk id="60" creationId="{64B9C90C-D5E5-464D-B4C6-E2FBDF7C073E}"/>
          </ac:spMkLst>
        </pc:spChg>
        <pc:spChg chg="add mod">
          <ac:chgData name="Mistri, Somen K" userId="0be3d461-045e-4def-96db-2a497456586c" providerId="ADAL" clId="{0CDA6D5A-941F-CF45-97CE-431B204399B1}" dt="2021-02-24T19:18:28.890" v="4879" actId="1036"/>
          <ac:spMkLst>
            <pc:docMk/>
            <pc:sldMk cId="3753018237" sldId="512"/>
            <ac:spMk id="61" creationId="{43A4B6FB-405A-1D4A-B2E1-2ED8C7EBD28F}"/>
          </ac:spMkLst>
        </pc:spChg>
        <pc:spChg chg="add mod">
          <ac:chgData name="Mistri, Somen K" userId="0be3d461-045e-4def-96db-2a497456586c" providerId="ADAL" clId="{0CDA6D5A-941F-CF45-97CE-431B204399B1}" dt="2021-02-24T19:18:28.890" v="4879" actId="1036"/>
          <ac:spMkLst>
            <pc:docMk/>
            <pc:sldMk cId="3753018237" sldId="512"/>
            <ac:spMk id="62" creationId="{DB89C04A-436B-EB4D-A51A-92E438E4E10F}"/>
          </ac:spMkLst>
        </pc:spChg>
        <pc:spChg chg="mod">
          <ac:chgData name="Mistri, Somen K" userId="0be3d461-045e-4def-96db-2a497456586c" providerId="ADAL" clId="{0CDA6D5A-941F-CF45-97CE-431B204399B1}" dt="2021-02-24T19:18:28.890" v="4879" actId="1036"/>
          <ac:spMkLst>
            <pc:docMk/>
            <pc:sldMk cId="3753018237" sldId="512"/>
            <ac:spMk id="65" creationId="{03AF7AFC-7A8C-A546-8784-1FE6D070470E}"/>
          </ac:spMkLst>
        </pc:spChg>
        <pc:spChg chg="mod">
          <ac:chgData name="Mistri, Somen K" userId="0be3d461-045e-4def-96db-2a497456586c" providerId="ADAL" clId="{0CDA6D5A-941F-CF45-97CE-431B204399B1}" dt="2021-02-24T19:18:28.890" v="4879" actId="1036"/>
          <ac:spMkLst>
            <pc:docMk/>
            <pc:sldMk cId="3753018237" sldId="512"/>
            <ac:spMk id="66" creationId="{504E3421-7004-3C4D-8127-0E13847ACF57}"/>
          </ac:spMkLst>
        </pc:spChg>
        <pc:spChg chg="mod">
          <ac:chgData name="Mistri, Somen K" userId="0be3d461-045e-4def-96db-2a497456586c" providerId="ADAL" clId="{0CDA6D5A-941F-CF45-97CE-431B204399B1}" dt="2021-02-24T19:18:28.890" v="4879" actId="1036"/>
          <ac:spMkLst>
            <pc:docMk/>
            <pc:sldMk cId="3753018237" sldId="512"/>
            <ac:spMk id="67" creationId="{7F4E4C63-011D-7149-85A5-9E0277B6EEF9}"/>
          </ac:spMkLst>
        </pc:spChg>
        <pc:spChg chg="mod">
          <ac:chgData name="Mistri, Somen K" userId="0be3d461-045e-4def-96db-2a497456586c" providerId="ADAL" clId="{0CDA6D5A-941F-CF45-97CE-431B204399B1}" dt="2021-02-24T19:18:28.890" v="4879" actId="1036"/>
          <ac:spMkLst>
            <pc:docMk/>
            <pc:sldMk cId="3753018237" sldId="512"/>
            <ac:spMk id="68" creationId="{7F1E6C3F-1798-5C4A-BB21-BD11F2C0C689}"/>
          </ac:spMkLst>
        </pc:spChg>
        <pc:spChg chg="mod">
          <ac:chgData name="Mistri, Somen K" userId="0be3d461-045e-4def-96db-2a497456586c" providerId="ADAL" clId="{0CDA6D5A-941F-CF45-97CE-431B204399B1}" dt="2021-02-24T19:18:28.890" v="4879" actId="1036"/>
          <ac:spMkLst>
            <pc:docMk/>
            <pc:sldMk cId="3753018237" sldId="512"/>
            <ac:spMk id="70" creationId="{6ECE6296-4CE1-D74E-9397-B4DADFF3A6A3}"/>
          </ac:spMkLst>
        </pc:spChg>
        <pc:spChg chg="mod">
          <ac:chgData name="Mistri, Somen K" userId="0be3d461-045e-4def-96db-2a497456586c" providerId="ADAL" clId="{0CDA6D5A-941F-CF45-97CE-431B204399B1}" dt="2021-02-24T19:18:28.890" v="4879" actId="1036"/>
          <ac:spMkLst>
            <pc:docMk/>
            <pc:sldMk cId="3753018237" sldId="512"/>
            <ac:spMk id="72" creationId="{521148BA-3F67-464A-9625-46529AA56223}"/>
          </ac:spMkLst>
        </pc:spChg>
        <pc:spChg chg="mod">
          <ac:chgData name="Mistri, Somen K" userId="0be3d461-045e-4def-96db-2a497456586c" providerId="ADAL" clId="{0CDA6D5A-941F-CF45-97CE-431B204399B1}" dt="2021-02-24T19:18:28.890" v="4879" actId="1036"/>
          <ac:spMkLst>
            <pc:docMk/>
            <pc:sldMk cId="3753018237" sldId="512"/>
            <ac:spMk id="73" creationId="{746AD3F4-1BFF-964C-9A90-C05967220DBC}"/>
          </ac:spMkLst>
        </pc:spChg>
        <pc:spChg chg="add mod">
          <ac:chgData name="Mistri, Somen K" userId="0be3d461-045e-4def-96db-2a497456586c" providerId="ADAL" clId="{0CDA6D5A-941F-CF45-97CE-431B204399B1}" dt="2021-02-24T20:04:33.490" v="4970" actId="113"/>
          <ac:spMkLst>
            <pc:docMk/>
            <pc:sldMk cId="3753018237" sldId="512"/>
            <ac:spMk id="74" creationId="{B231F6D7-BF32-B34F-8CD1-D0E1A55D4CBA}"/>
          </ac:spMkLst>
        </pc:spChg>
        <pc:grpChg chg="mod">
          <ac:chgData name="Mistri, Somen K" userId="0be3d461-045e-4def-96db-2a497456586c" providerId="ADAL" clId="{0CDA6D5A-941F-CF45-97CE-431B204399B1}" dt="2021-02-24T19:18:28.890" v="4879" actId="1036"/>
          <ac:grpSpMkLst>
            <pc:docMk/>
            <pc:sldMk cId="3753018237" sldId="512"/>
            <ac:grpSpMk id="3" creationId="{8284E6DB-7F7A-0B4B-AA7C-1A979F91A0E3}"/>
          </ac:grpSpMkLst>
        </pc:grpChg>
        <pc:grpChg chg="add mod">
          <ac:chgData name="Mistri, Somen K" userId="0be3d461-045e-4def-96db-2a497456586c" providerId="ADAL" clId="{0CDA6D5A-941F-CF45-97CE-431B204399B1}" dt="2021-02-24T19:18:28.890" v="4879" actId="1036"/>
          <ac:grpSpMkLst>
            <pc:docMk/>
            <pc:sldMk cId="3753018237" sldId="512"/>
            <ac:grpSpMk id="6" creationId="{F0F43E06-7448-8348-8AF6-DE66397622B2}"/>
          </ac:grpSpMkLst>
        </pc:grpChg>
        <pc:grpChg chg="add mod">
          <ac:chgData name="Mistri, Somen K" userId="0be3d461-045e-4def-96db-2a497456586c" providerId="ADAL" clId="{0CDA6D5A-941F-CF45-97CE-431B204399B1}" dt="2021-02-24T19:18:28.890" v="4879" actId="1036"/>
          <ac:grpSpMkLst>
            <pc:docMk/>
            <pc:sldMk cId="3753018237" sldId="512"/>
            <ac:grpSpMk id="9" creationId="{504A576E-85E5-754B-B7EF-BC59D086C8CF}"/>
          </ac:grpSpMkLst>
        </pc:grpChg>
        <pc:grpChg chg="add mod">
          <ac:chgData name="Mistri, Somen K" userId="0be3d461-045e-4def-96db-2a497456586c" providerId="ADAL" clId="{0CDA6D5A-941F-CF45-97CE-431B204399B1}" dt="2021-02-24T19:18:28.890" v="4879" actId="1036"/>
          <ac:grpSpMkLst>
            <pc:docMk/>
            <pc:sldMk cId="3753018237" sldId="512"/>
            <ac:grpSpMk id="10" creationId="{FA3A8464-2702-9344-BB61-036D24ED1E05}"/>
          </ac:grpSpMkLst>
        </pc:grpChg>
        <pc:grpChg chg="mod">
          <ac:chgData name="Mistri, Somen K" userId="0be3d461-045e-4def-96db-2a497456586c" providerId="ADAL" clId="{0CDA6D5A-941F-CF45-97CE-431B204399B1}" dt="2021-02-24T19:18:28.890" v="4879" actId="1036"/>
          <ac:grpSpMkLst>
            <pc:docMk/>
            <pc:sldMk cId="3753018237" sldId="512"/>
            <ac:grpSpMk id="12" creationId="{A4128DCF-3813-B24B-AB8E-B50707E09F51}"/>
          </ac:grpSpMkLst>
        </pc:grpChg>
        <pc:grpChg chg="mod">
          <ac:chgData name="Mistri, Somen K" userId="0be3d461-045e-4def-96db-2a497456586c" providerId="ADAL" clId="{0CDA6D5A-941F-CF45-97CE-431B204399B1}" dt="2021-02-24T19:18:28.890" v="4879" actId="1036"/>
          <ac:grpSpMkLst>
            <pc:docMk/>
            <pc:sldMk cId="3753018237" sldId="512"/>
            <ac:grpSpMk id="14" creationId="{E9498070-C1D1-9D47-9C4A-27798C7480DE}"/>
          </ac:grpSpMkLst>
        </pc:grpChg>
        <pc:grpChg chg="mod">
          <ac:chgData name="Mistri, Somen K" userId="0be3d461-045e-4def-96db-2a497456586c" providerId="ADAL" clId="{0CDA6D5A-941F-CF45-97CE-431B204399B1}" dt="2021-02-24T19:18:28.890" v="4879" actId="1036"/>
          <ac:grpSpMkLst>
            <pc:docMk/>
            <pc:sldMk cId="3753018237" sldId="512"/>
            <ac:grpSpMk id="17" creationId="{29A29A2D-DD34-8244-A839-8EFF1C62C87D}"/>
          </ac:grpSpMkLst>
        </pc:grpChg>
        <pc:grpChg chg="mod">
          <ac:chgData name="Mistri, Somen K" userId="0be3d461-045e-4def-96db-2a497456586c" providerId="ADAL" clId="{0CDA6D5A-941F-CF45-97CE-431B204399B1}" dt="2021-02-24T19:18:28.890" v="4879" actId="1036"/>
          <ac:grpSpMkLst>
            <pc:docMk/>
            <pc:sldMk cId="3753018237" sldId="512"/>
            <ac:grpSpMk id="19" creationId="{F9EEC428-A58C-234F-BBE9-4538999BC0B3}"/>
          </ac:grpSpMkLst>
        </pc:grpChg>
        <pc:grpChg chg="add mod">
          <ac:chgData name="Mistri, Somen K" userId="0be3d461-045e-4def-96db-2a497456586c" providerId="ADAL" clId="{0CDA6D5A-941F-CF45-97CE-431B204399B1}" dt="2021-02-24T19:18:28.890" v="4879" actId="1036"/>
          <ac:grpSpMkLst>
            <pc:docMk/>
            <pc:sldMk cId="3753018237" sldId="512"/>
            <ac:grpSpMk id="22" creationId="{A3949DDD-1AFA-B74D-B768-14E248313A92}"/>
          </ac:grpSpMkLst>
        </pc:grpChg>
        <pc:grpChg chg="mod">
          <ac:chgData name="Mistri, Somen K" userId="0be3d461-045e-4def-96db-2a497456586c" providerId="ADAL" clId="{0CDA6D5A-941F-CF45-97CE-431B204399B1}" dt="2021-02-24T19:18:28.890" v="4879" actId="1036"/>
          <ac:grpSpMkLst>
            <pc:docMk/>
            <pc:sldMk cId="3753018237" sldId="512"/>
            <ac:grpSpMk id="26" creationId="{D88BD0EF-C8BC-E542-919C-13F2ABF00419}"/>
          </ac:grpSpMkLst>
        </pc:grpChg>
        <pc:grpChg chg="mod">
          <ac:chgData name="Mistri, Somen K" userId="0be3d461-045e-4def-96db-2a497456586c" providerId="ADAL" clId="{0CDA6D5A-941F-CF45-97CE-431B204399B1}" dt="2021-02-24T19:18:28.890" v="4879" actId="1036"/>
          <ac:grpSpMkLst>
            <pc:docMk/>
            <pc:sldMk cId="3753018237" sldId="512"/>
            <ac:grpSpMk id="37" creationId="{6E0B7128-CF4A-6942-9BA6-1418EC867E6E}"/>
          </ac:grpSpMkLst>
        </pc:grpChg>
        <pc:grpChg chg="mod">
          <ac:chgData name="Mistri, Somen K" userId="0be3d461-045e-4def-96db-2a497456586c" providerId="ADAL" clId="{0CDA6D5A-941F-CF45-97CE-431B204399B1}" dt="2021-02-24T19:18:28.890" v="4879" actId="1036"/>
          <ac:grpSpMkLst>
            <pc:docMk/>
            <pc:sldMk cId="3753018237" sldId="512"/>
            <ac:grpSpMk id="40" creationId="{E6551856-D0D6-FF45-898A-960BB29174DC}"/>
          </ac:grpSpMkLst>
        </pc:grpChg>
        <pc:grpChg chg="del">
          <ac:chgData name="Mistri, Somen K" userId="0be3d461-045e-4def-96db-2a497456586c" providerId="ADAL" clId="{0CDA6D5A-941F-CF45-97CE-431B204399B1}" dt="2021-02-22T22:17:37.386" v="1348" actId="478"/>
          <ac:grpSpMkLst>
            <pc:docMk/>
            <pc:sldMk cId="3753018237" sldId="512"/>
            <ac:grpSpMk id="42" creationId="{08FDDD0A-1198-1843-A204-7690D951025F}"/>
          </ac:grpSpMkLst>
        </pc:grpChg>
        <pc:grpChg chg="add del mod">
          <ac:chgData name="Mistri, Somen K" userId="0be3d461-045e-4def-96db-2a497456586c" providerId="ADAL" clId="{0CDA6D5A-941F-CF45-97CE-431B204399B1}" dt="2021-02-22T22:19:41.364" v="1365"/>
          <ac:grpSpMkLst>
            <pc:docMk/>
            <pc:sldMk cId="3753018237" sldId="512"/>
            <ac:grpSpMk id="44" creationId="{E778CC12-F4AA-274F-A54C-0B32A85DB074}"/>
          </ac:grpSpMkLst>
        </pc:grpChg>
        <pc:grpChg chg="add del mod">
          <ac:chgData name="Mistri, Somen K" userId="0be3d461-045e-4def-96db-2a497456586c" providerId="ADAL" clId="{0CDA6D5A-941F-CF45-97CE-431B204399B1}" dt="2021-02-22T22:19:40.581" v="1364" actId="478"/>
          <ac:grpSpMkLst>
            <pc:docMk/>
            <pc:sldMk cId="3753018237" sldId="512"/>
            <ac:grpSpMk id="45" creationId="{6885026C-E1DD-C84C-BDC4-8B9934D801D5}"/>
          </ac:grpSpMkLst>
        </pc:grpChg>
        <pc:grpChg chg="del">
          <ac:chgData name="Mistri, Somen K" userId="0be3d461-045e-4def-96db-2a497456586c" providerId="ADAL" clId="{0CDA6D5A-941F-CF45-97CE-431B204399B1}" dt="2021-02-22T22:17:27.529" v="1346" actId="478"/>
          <ac:grpSpMkLst>
            <pc:docMk/>
            <pc:sldMk cId="3753018237" sldId="512"/>
            <ac:grpSpMk id="46" creationId="{2ECFC80D-E93C-344F-9651-BC4A46F08313}"/>
          </ac:grpSpMkLst>
        </pc:grpChg>
        <pc:grpChg chg="add mod">
          <ac:chgData name="Mistri, Somen K" userId="0be3d461-045e-4def-96db-2a497456586c" providerId="ADAL" clId="{0CDA6D5A-941F-CF45-97CE-431B204399B1}" dt="2021-02-24T19:18:28.890" v="4879" actId="1036"/>
          <ac:grpSpMkLst>
            <pc:docMk/>
            <pc:sldMk cId="3753018237" sldId="512"/>
            <ac:grpSpMk id="57" creationId="{C4907BE1-E2B5-8F45-8FF3-7077DFD0113B}"/>
          </ac:grpSpMkLst>
        </pc:grpChg>
        <pc:grpChg chg="add mod">
          <ac:chgData name="Mistri, Somen K" userId="0be3d461-045e-4def-96db-2a497456586c" providerId="ADAL" clId="{0CDA6D5A-941F-CF45-97CE-431B204399B1}" dt="2021-02-24T19:18:28.890" v="4879" actId="1036"/>
          <ac:grpSpMkLst>
            <pc:docMk/>
            <pc:sldMk cId="3753018237" sldId="512"/>
            <ac:grpSpMk id="63" creationId="{CC7D411F-F124-BF4E-B1D0-959AC2DF940C}"/>
          </ac:grpSpMkLst>
        </pc:grpChg>
        <pc:grpChg chg="mod">
          <ac:chgData name="Mistri, Somen K" userId="0be3d461-045e-4def-96db-2a497456586c" providerId="ADAL" clId="{0CDA6D5A-941F-CF45-97CE-431B204399B1}" dt="2021-02-24T19:18:28.890" v="4879" actId="1036"/>
          <ac:grpSpMkLst>
            <pc:docMk/>
            <pc:sldMk cId="3753018237" sldId="512"/>
            <ac:grpSpMk id="64" creationId="{14211ECA-7EF6-C845-B549-410FEEB70BD7}"/>
          </ac:grpSpMkLst>
        </pc:grpChg>
        <pc:grpChg chg="mod">
          <ac:chgData name="Mistri, Somen K" userId="0be3d461-045e-4def-96db-2a497456586c" providerId="ADAL" clId="{0CDA6D5A-941F-CF45-97CE-431B204399B1}" dt="2021-02-24T19:18:28.890" v="4879" actId="1036"/>
          <ac:grpSpMkLst>
            <pc:docMk/>
            <pc:sldMk cId="3753018237" sldId="512"/>
            <ac:grpSpMk id="69" creationId="{1E6E500D-C634-744D-BC10-0A830599EDC6}"/>
          </ac:grpSpMkLst>
        </pc:grpChg>
        <pc:picChg chg="mod">
          <ac:chgData name="Mistri, Somen K" userId="0be3d461-045e-4def-96db-2a497456586c" providerId="ADAL" clId="{0CDA6D5A-941F-CF45-97CE-431B204399B1}" dt="2021-02-24T19:18:28.890" v="4879" actId="1036"/>
          <ac:picMkLst>
            <pc:docMk/>
            <pc:sldMk cId="3753018237" sldId="512"/>
            <ac:picMk id="35" creationId="{E5DC8F0D-6373-F847-9E36-5EF2CCE45E63}"/>
          </ac:picMkLst>
        </pc:picChg>
        <pc:picChg chg="mod">
          <ac:chgData name="Mistri, Somen K" userId="0be3d461-045e-4def-96db-2a497456586c" providerId="ADAL" clId="{0CDA6D5A-941F-CF45-97CE-431B204399B1}" dt="2021-02-24T19:18:28.890" v="4879" actId="1036"/>
          <ac:picMkLst>
            <pc:docMk/>
            <pc:sldMk cId="3753018237" sldId="512"/>
            <ac:picMk id="39" creationId="{B4572023-201F-4D4A-A1A1-ECF2F0A321AA}"/>
          </ac:picMkLst>
        </pc:picChg>
        <pc:picChg chg="mod">
          <ac:chgData name="Mistri, Somen K" userId="0be3d461-045e-4def-96db-2a497456586c" providerId="ADAL" clId="{0CDA6D5A-941F-CF45-97CE-431B204399B1}" dt="2021-02-22T22:19:22.084" v="1362"/>
          <ac:picMkLst>
            <pc:docMk/>
            <pc:sldMk cId="3753018237" sldId="512"/>
            <ac:picMk id="55" creationId="{03486DBE-B3A4-F144-9C11-00E475A278A1}"/>
          </ac:picMkLst>
        </pc:picChg>
        <pc:picChg chg="mod">
          <ac:chgData name="Mistri, Somen K" userId="0be3d461-045e-4def-96db-2a497456586c" providerId="ADAL" clId="{0CDA6D5A-941F-CF45-97CE-431B204399B1}" dt="2021-02-24T19:18:28.890" v="4879" actId="1036"/>
          <ac:picMkLst>
            <pc:docMk/>
            <pc:sldMk cId="3753018237" sldId="512"/>
            <ac:picMk id="58" creationId="{1B4568F4-2EE0-9C44-87B8-A91950EA0CD9}"/>
          </ac:picMkLst>
        </pc:picChg>
        <pc:picChg chg="mod">
          <ac:chgData name="Mistri, Somen K" userId="0be3d461-045e-4def-96db-2a497456586c" providerId="ADAL" clId="{0CDA6D5A-941F-CF45-97CE-431B204399B1}" dt="2021-02-24T19:18:28.890" v="4879" actId="1036"/>
          <ac:picMkLst>
            <pc:docMk/>
            <pc:sldMk cId="3753018237" sldId="512"/>
            <ac:picMk id="71" creationId="{4148952D-5F7E-6645-8727-00A218ED0759}"/>
          </ac:picMkLst>
        </pc:picChg>
        <pc:picChg chg="mod">
          <ac:chgData name="Mistri, Somen K" userId="0be3d461-045e-4def-96db-2a497456586c" providerId="ADAL" clId="{0CDA6D5A-941F-CF45-97CE-431B204399B1}" dt="2021-02-24T19:18:28.890" v="4879" actId="1036"/>
          <ac:picMkLst>
            <pc:docMk/>
            <pc:sldMk cId="3753018237" sldId="512"/>
            <ac:picMk id="3074" creationId="{EEE65B3D-0864-1F47-8B8D-FB4E2A895C1C}"/>
          </ac:picMkLst>
        </pc:picChg>
      </pc:sldChg>
      <pc:sldChg chg="addSp delSp modSp add mod delAnim modAnim">
        <pc:chgData name="Mistri, Somen K" userId="0be3d461-045e-4def-96db-2a497456586c" providerId="ADAL" clId="{0CDA6D5A-941F-CF45-97CE-431B204399B1}" dt="2021-02-24T20:06:07.564" v="4983"/>
        <pc:sldMkLst>
          <pc:docMk/>
          <pc:sldMk cId="2187144628" sldId="513"/>
        </pc:sldMkLst>
        <pc:spChg chg="del">
          <ac:chgData name="Mistri, Somen K" userId="0be3d461-045e-4def-96db-2a497456586c" providerId="ADAL" clId="{0CDA6D5A-941F-CF45-97CE-431B204399B1}" dt="2021-02-24T20:06:07.064" v="4982" actId="478"/>
          <ac:spMkLst>
            <pc:docMk/>
            <pc:sldMk cId="2187144628" sldId="513"/>
            <ac:spMk id="9" creationId="{00000000-0000-0000-0000-000000000000}"/>
          </ac:spMkLst>
        </pc:spChg>
        <pc:spChg chg="add del mod">
          <ac:chgData name="Mistri, Somen K" userId="0be3d461-045e-4def-96db-2a497456586c" providerId="ADAL" clId="{0CDA6D5A-941F-CF45-97CE-431B204399B1}" dt="2021-02-24T20:06:05.676" v="4981"/>
          <ac:spMkLst>
            <pc:docMk/>
            <pc:sldMk cId="2187144628" sldId="513"/>
            <ac:spMk id="14" creationId="{591877F0-ABF1-5547-B538-953DE35265B0}"/>
          </ac:spMkLst>
        </pc:spChg>
        <pc:spChg chg="add mod">
          <ac:chgData name="Mistri, Somen K" userId="0be3d461-045e-4def-96db-2a497456586c" providerId="ADAL" clId="{0CDA6D5A-941F-CF45-97CE-431B204399B1}" dt="2021-02-24T20:06:07.564" v="4983"/>
          <ac:spMkLst>
            <pc:docMk/>
            <pc:sldMk cId="2187144628" sldId="513"/>
            <ac:spMk id="15" creationId="{33350951-8C74-DA44-A2DF-767272EF84F8}"/>
          </ac:spMkLst>
        </pc:spChg>
        <pc:grpChg chg="del">
          <ac:chgData name="Mistri, Somen K" userId="0be3d461-045e-4def-96db-2a497456586c" providerId="ADAL" clId="{0CDA6D5A-941F-CF45-97CE-431B204399B1}" dt="2021-02-23T18:09:52.705" v="1989" actId="478"/>
          <ac:grpSpMkLst>
            <pc:docMk/>
            <pc:sldMk cId="2187144628" sldId="513"/>
            <ac:grpSpMk id="5" creationId="{05DC72F5-5F57-3643-B54D-74300CA67E99}"/>
          </ac:grpSpMkLst>
        </pc:grpChg>
        <pc:picChg chg="add del mod">
          <ac:chgData name="Mistri, Somen K" userId="0be3d461-045e-4def-96db-2a497456586c" providerId="ADAL" clId="{0CDA6D5A-941F-CF45-97CE-431B204399B1}" dt="2021-02-23T18:06:49.984" v="1976" actId="478"/>
          <ac:picMkLst>
            <pc:docMk/>
            <pc:sldMk cId="2187144628" sldId="513"/>
            <ac:picMk id="6" creationId="{11730D9F-5300-0E49-BF7B-8D76156955DE}"/>
          </ac:picMkLst>
        </pc:picChg>
        <pc:picChg chg="add mod">
          <ac:chgData name="Mistri, Somen K" userId="0be3d461-045e-4def-96db-2a497456586c" providerId="ADAL" clId="{0CDA6D5A-941F-CF45-97CE-431B204399B1}" dt="2021-02-23T18:07:02.606" v="1981" actId="1076"/>
          <ac:picMkLst>
            <pc:docMk/>
            <pc:sldMk cId="2187144628" sldId="513"/>
            <ac:picMk id="11" creationId="{DDE20328-C391-924B-B79D-5194C1F5BA28}"/>
          </ac:picMkLst>
        </pc:picChg>
        <pc:picChg chg="del">
          <ac:chgData name="Mistri, Somen K" userId="0be3d461-045e-4def-96db-2a497456586c" providerId="ADAL" clId="{0CDA6D5A-941F-CF45-97CE-431B204399B1}" dt="2021-02-23T17:23:00.455" v="1968" actId="478"/>
          <ac:picMkLst>
            <pc:docMk/>
            <pc:sldMk cId="2187144628" sldId="513"/>
            <ac:picMk id="19" creationId="{DAB84919-C1F8-9B4B-9165-D0A484DD3BE3}"/>
          </ac:picMkLst>
        </pc:picChg>
      </pc:sldChg>
      <pc:sldChg chg="addSp delSp modSp add mod delAnim modAnim">
        <pc:chgData name="Mistri, Somen K" userId="0be3d461-045e-4def-96db-2a497456586c" providerId="ADAL" clId="{0CDA6D5A-941F-CF45-97CE-431B204399B1}" dt="2021-02-24T20:06:23.214" v="4986"/>
        <pc:sldMkLst>
          <pc:docMk/>
          <pc:sldMk cId="395191409" sldId="514"/>
        </pc:sldMkLst>
        <pc:spChg chg="del mod">
          <ac:chgData name="Mistri, Somen K" userId="0be3d461-045e-4def-96db-2a497456586c" providerId="ADAL" clId="{0CDA6D5A-941F-CF45-97CE-431B204399B1}" dt="2021-02-24T20:06:22.719" v="4985" actId="478"/>
          <ac:spMkLst>
            <pc:docMk/>
            <pc:sldMk cId="395191409" sldId="514"/>
            <ac:spMk id="9" creationId="{00000000-0000-0000-0000-000000000000}"/>
          </ac:spMkLst>
        </pc:spChg>
        <pc:spChg chg="add mod">
          <ac:chgData name="Mistri, Somen K" userId="0be3d461-045e-4def-96db-2a497456586c" providerId="ADAL" clId="{0CDA6D5A-941F-CF45-97CE-431B204399B1}" dt="2021-02-23T18:14:15.174" v="2043" actId="164"/>
          <ac:spMkLst>
            <pc:docMk/>
            <pc:sldMk cId="395191409" sldId="514"/>
            <ac:spMk id="14" creationId="{A3A4165C-44D0-0E42-A644-95C573A9CD35}"/>
          </ac:spMkLst>
        </pc:spChg>
        <pc:spChg chg="add mod">
          <ac:chgData name="Mistri, Somen K" userId="0be3d461-045e-4def-96db-2a497456586c" providerId="ADAL" clId="{0CDA6D5A-941F-CF45-97CE-431B204399B1}" dt="2021-02-23T18:14:15.174" v="2043" actId="164"/>
          <ac:spMkLst>
            <pc:docMk/>
            <pc:sldMk cId="395191409" sldId="514"/>
            <ac:spMk id="16" creationId="{434F191E-A78F-C444-AD92-F4384740D6CD}"/>
          </ac:spMkLst>
        </pc:spChg>
        <pc:spChg chg="add mod">
          <ac:chgData name="Mistri, Somen K" userId="0be3d461-045e-4def-96db-2a497456586c" providerId="ADAL" clId="{0CDA6D5A-941F-CF45-97CE-431B204399B1}" dt="2021-02-23T18:16:37.494" v="2082" actId="164"/>
          <ac:spMkLst>
            <pc:docMk/>
            <pc:sldMk cId="395191409" sldId="514"/>
            <ac:spMk id="17" creationId="{04B0C076-229B-EA4D-BA22-1FAC60977C0A}"/>
          </ac:spMkLst>
        </pc:spChg>
        <pc:spChg chg="add mod">
          <ac:chgData name="Mistri, Somen K" userId="0be3d461-045e-4def-96db-2a497456586c" providerId="ADAL" clId="{0CDA6D5A-941F-CF45-97CE-431B204399B1}" dt="2021-02-23T18:16:37.494" v="2082" actId="164"/>
          <ac:spMkLst>
            <pc:docMk/>
            <pc:sldMk cId="395191409" sldId="514"/>
            <ac:spMk id="19" creationId="{BF059B46-B0E4-B644-B164-9C06A27FCF4A}"/>
          </ac:spMkLst>
        </pc:spChg>
        <pc:spChg chg="add mod">
          <ac:chgData name="Mistri, Somen K" userId="0be3d461-045e-4def-96db-2a497456586c" providerId="ADAL" clId="{0CDA6D5A-941F-CF45-97CE-431B204399B1}" dt="2021-02-24T20:06:23.214" v="4986"/>
          <ac:spMkLst>
            <pc:docMk/>
            <pc:sldMk cId="395191409" sldId="514"/>
            <ac:spMk id="21" creationId="{C27A0775-80C7-0541-A388-71584F9A04AC}"/>
          </ac:spMkLst>
        </pc:spChg>
        <pc:grpChg chg="del">
          <ac:chgData name="Mistri, Somen K" userId="0be3d461-045e-4def-96db-2a497456586c" providerId="ADAL" clId="{0CDA6D5A-941F-CF45-97CE-431B204399B1}" dt="2021-02-23T18:11:45.076" v="1994" actId="478"/>
          <ac:grpSpMkLst>
            <pc:docMk/>
            <pc:sldMk cId="395191409" sldId="514"/>
            <ac:grpSpMk id="5" creationId="{05DC72F5-5F57-3643-B54D-74300CA67E99}"/>
          </ac:grpSpMkLst>
        </pc:grpChg>
        <pc:grpChg chg="add mod">
          <ac:chgData name="Mistri, Somen K" userId="0be3d461-045e-4def-96db-2a497456586c" providerId="ADAL" clId="{0CDA6D5A-941F-CF45-97CE-431B204399B1}" dt="2021-02-23T18:14:15.174" v="2043" actId="164"/>
          <ac:grpSpMkLst>
            <pc:docMk/>
            <pc:sldMk cId="395191409" sldId="514"/>
            <ac:grpSpMk id="8" creationId="{60858A93-DCE7-DE44-9382-2AC844698287}"/>
          </ac:grpSpMkLst>
        </pc:grpChg>
        <pc:grpChg chg="add mod">
          <ac:chgData name="Mistri, Somen K" userId="0be3d461-045e-4def-96db-2a497456586c" providerId="ADAL" clId="{0CDA6D5A-941F-CF45-97CE-431B204399B1}" dt="2021-02-23T18:16:37.494" v="2082" actId="164"/>
          <ac:grpSpMkLst>
            <pc:docMk/>
            <pc:sldMk cId="395191409" sldId="514"/>
            <ac:grpSpMk id="15" creationId="{C78EFF91-F879-8E4E-A405-8CC69BE5773F}"/>
          </ac:grpSpMkLst>
        </pc:grpChg>
        <pc:grpChg chg="add mod">
          <ac:chgData name="Mistri, Somen K" userId="0be3d461-045e-4def-96db-2a497456586c" providerId="ADAL" clId="{0CDA6D5A-941F-CF45-97CE-431B204399B1}" dt="2021-02-23T18:16:39.814" v="2083" actId="1076"/>
          <ac:grpSpMkLst>
            <pc:docMk/>
            <pc:sldMk cId="395191409" sldId="514"/>
            <ac:grpSpMk id="20" creationId="{3B2A587A-1DE6-D442-9B15-8BA9F97D0EC1}"/>
          </ac:grpSpMkLst>
        </pc:grpChg>
        <pc:picChg chg="add mod">
          <ac:chgData name="Mistri, Somen K" userId="0be3d461-045e-4def-96db-2a497456586c" providerId="ADAL" clId="{0CDA6D5A-941F-CF45-97CE-431B204399B1}" dt="2021-02-23T18:10:06.581" v="1991" actId="1076"/>
          <ac:picMkLst>
            <pc:docMk/>
            <pc:sldMk cId="395191409" sldId="514"/>
            <ac:picMk id="6" creationId="{FACE02DB-86C0-D649-93C9-311DCC6D7984}"/>
          </ac:picMkLst>
        </pc:picChg>
        <pc:picChg chg="del">
          <ac:chgData name="Mistri, Somen K" userId="0be3d461-045e-4def-96db-2a497456586c" providerId="ADAL" clId="{0CDA6D5A-941F-CF45-97CE-431B204399B1}" dt="2021-02-23T18:07:39.179" v="1984" actId="478"/>
          <ac:picMkLst>
            <pc:docMk/>
            <pc:sldMk cId="395191409" sldId="514"/>
            <ac:picMk id="11" creationId="{DDE20328-C391-924B-B79D-5194C1F5BA28}"/>
          </ac:picMkLst>
        </pc:picChg>
        <pc:picChg chg="add mod">
          <ac:chgData name="Mistri, Somen K" userId="0be3d461-045e-4def-96db-2a497456586c" providerId="ADAL" clId="{0CDA6D5A-941F-CF45-97CE-431B204399B1}" dt="2021-02-23T18:13:00.788" v="2009" actId="164"/>
          <ac:picMkLst>
            <pc:docMk/>
            <pc:sldMk cId="395191409" sldId="514"/>
            <ac:picMk id="12" creationId="{6BFA83A1-B0E8-F341-81B5-8EF96909FBE6}"/>
          </ac:picMkLst>
        </pc:picChg>
        <pc:picChg chg="add mod">
          <ac:chgData name="Mistri, Somen K" userId="0be3d461-045e-4def-96db-2a497456586c" providerId="ADAL" clId="{0CDA6D5A-941F-CF45-97CE-431B204399B1}" dt="2021-02-23T18:13:00.788" v="2009" actId="164"/>
          <ac:picMkLst>
            <pc:docMk/>
            <pc:sldMk cId="395191409" sldId="514"/>
            <ac:picMk id="13" creationId="{74C47FFF-60D5-BF42-858E-0F726662AC97}"/>
          </ac:picMkLst>
        </pc:picChg>
      </pc:sldChg>
      <pc:sldChg chg="addSp delSp modSp add mod modAnim">
        <pc:chgData name="Mistri, Somen K" userId="0be3d461-045e-4def-96db-2a497456586c" providerId="ADAL" clId="{0CDA6D5A-941F-CF45-97CE-431B204399B1}" dt="2021-02-24T20:06:29.862" v="4988"/>
        <pc:sldMkLst>
          <pc:docMk/>
          <pc:sldMk cId="1108369634" sldId="515"/>
        </pc:sldMkLst>
        <pc:spChg chg="add mod">
          <ac:chgData name="Mistri, Somen K" userId="0be3d461-045e-4def-96db-2a497456586c" providerId="ADAL" clId="{0CDA6D5A-941F-CF45-97CE-431B204399B1}" dt="2021-02-23T18:21:10.249" v="2136" actId="207"/>
          <ac:spMkLst>
            <pc:docMk/>
            <pc:sldMk cId="1108369634" sldId="515"/>
            <ac:spMk id="2" creationId="{980A6BAF-AFEC-1E43-9A50-627855CBC109}"/>
          </ac:spMkLst>
        </pc:spChg>
        <pc:spChg chg="add mod">
          <ac:chgData name="Mistri, Somen K" userId="0be3d461-045e-4def-96db-2a497456586c" providerId="ADAL" clId="{0CDA6D5A-941F-CF45-97CE-431B204399B1}" dt="2021-02-23T18:21:58.764" v="2142" actId="2085"/>
          <ac:spMkLst>
            <pc:docMk/>
            <pc:sldMk cId="1108369634" sldId="515"/>
            <ac:spMk id="8" creationId="{FB308E6E-A3A9-2341-9CB4-2309EAFBB530}"/>
          </ac:spMkLst>
        </pc:spChg>
        <pc:spChg chg="del">
          <ac:chgData name="Mistri, Somen K" userId="0be3d461-045e-4def-96db-2a497456586c" providerId="ADAL" clId="{0CDA6D5A-941F-CF45-97CE-431B204399B1}" dt="2021-02-24T20:06:29.351" v="4987" actId="478"/>
          <ac:spMkLst>
            <pc:docMk/>
            <pc:sldMk cId="1108369634" sldId="515"/>
            <ac:spMk id="9" creationId="{00000000-0000-0000-0000-000000000000}"/>
          </ac:spMkLst>
        </pc:spChg>
        <pc:spChg chg="add mod">
          <ac:chgData name="Mistri, Somen K" userId="0be3d461-045e-4def-96db-2a497456586c" providerId="ADAL" clId="{0CDA6D5A-941F-CF45-97CE-431B204399B1}" dt="2021-02-23T18:20:04.559" v="2125" actId="207"/>
          <ac:spMkLst>
            <pc:docMk/>
            <pc:sldMk cId="1108369634" sldId="515"/>
            <ac:spMk id="11" creationId="{E8CCC3EE-E32E-BB43-ADEE-BD2492F2D076}"/>
          </ac:spMkLst>
        </pc:spChg>
        <pc:spChg chg="add mod">
          <ac:chgData name="Mistri, Somen K" userId="0be3d461-045e-4def-96db-2a497456586c" providerId="ADAL" clId="{0CDA6D5A-941F-CF45-97CE-431B204399B1}" dt="2021-02-23T18:20:31.025" v="2132" actId="1038"/>
          <ac:spMkLst>
            <pc:docMk/>
            <pc:sldMk cId="1108369634" sldId="515"/>
            <ac:spMk id="12" creationId="{6786459F-8FA5-F24B-A00C-0E64FBF3D773}"/>
          </ac:spMkLst>
        </pc:spChg>
        <pc:spChg chg="add mod">
          <ac:chgData name="Mistri, Somen K" userId="0be3d461-045e-4def-96db-2a497456586c" providerId="ADAL" clId="{0CDA6D5A-941F-CF45-97CE-431B204399B1}" dt="2021-02-23T18:22:54.791" v="2151" actId="207"/>
          <ac:spMkLst>
            <pc:docMk/>
            <pc:sldMk cId="1108369634" sldId="515"/>
            <ac:spMk id="14" creationId="{19C0CD1D-B2EE-E64F-81DE-4BC465312A3C}"/>
          </ac:spMkLst>
        </pc:spChg>
        <pc:spChg chg="add mod">
          <ac:chgData name="Mistri, Somen K" userId="0be3d461-045e-4def-96db-2a497456586c" providerId="ADAL" clId="{0CDA6D5A-941F-CF45-97CE-431B204399B1}" dt="2021-02-23T19:02:21.448" v="2330" actId="1076"/>
          <ac:spMkLst>
            <pc:docMk/>
            <pc:sldMk cId="1108369634" sldId="515"/>
            <ac:spMk id="15" creationId="{713E0F30-7A2B-AB42-A282-6D6F02E4259D}"/>
          </ac:spMkLst>
        </pc:spChg>
        <pc:spChg chg="add mod">
          <ac:chgData name="Mistri, Somen K" userId="0be3d461-045e-4def-96db-2a497456586c" providerId="ADAL" clId="{0CDA6D5A-941F-CF45-97CE-431B204399B1}" dt="2021-02-24T20:06:29.862" v="4988"/>
          <ac:spMkLst>
            <pc:docMk/>
            <pc:sldMk cId="1108369634" sldId="515"/>
            <ac:spMk id="16" creationId="{947419AA-E920-7141-B6C8-237D74D6CBAC}"/>
          </ac:spMkLst>
        </pc:spChg>
        <pc:grpChg chg="mod">
          <ac:chgData name="Mistri, Somen K" userId="0be3d461-045e-4def-96db-2a497456586c" providerId="ADAL" clId="{0CDA6D5A-941F-CF45-97CE-431B204399B1}" dt="2021-02-23T18:23:21.385" v="2157" actId="1076"/>
          <ac:grpSpMkLst>
            <pc:docMk/>
            <pc:sldMk cId="1108369634" sldId="515"/>
            <ac:grpSpMk id="5" creationId="{05DC72F5-5F57-3643-B54D-74300CA67E99}"/>
          </ac:grpSpMkLst>
        </pc:grpChg>
      </pc:sldChg>
      <pc:sldChg chg="addSp delSp modSp add mod modAnim">
        <pc:chgData name="Mistri, Somen K" userId="0be3d461-045e-4def-96db-2a497456586c" providerId="ADAL" clId="{0CDA6D5A-941F-CF45-97CE-431B204399B1}" dt="2021-02-24T20:06:39.675" v="4990"/>
        <pc:sldMkLst>
          <pc:docMk/>
          <pc:sldMk cId="1133256506" sldId="516"/>
        </pc:sldMkLst>
        <pc:spChg chg="del">
          <ac:chgData name="Mistri, Somen K" userId="0be3d461-045e-4def-96db-2a497456586c" providerId="ADAL" clId="{0CDA6D5A-941F-CF45-97CE-431B204399B1}" dt="2021-02-23T18:35:14.964" v="2172" actId="478"/>
          <ac:spMkLst>
            <pc:docMk/>
            <pc:sldMk cId="1133256506" sldId="516"/>
            <ac:spMk id="8" creationId="{FB308E6E-A3A9-2341-9CB4-2309EAFBB530}"/>
          </ac:spMkLst>
        </pc:spChg>
        <pc:spChg chg="del">
          <ac:chgData name="Mistri, Somen K" userId="0be3d461-045e-4def-96db-2a497456586c" providerId="ADAL" clId="{0CDA6D5A-941F-CF45-97CE-431B204399B1}" dt="2021-02-24T20:06:39.235" v="4989" actId="478"/>
          <ac:spMkLst>
            <pc:docMk/>
            <pc:sldMk cId="1133256506" sldId="516"/>
            <ac:spMk id="9" creationId="{00000000-0000-0000-0000-000000000000}"/>
          </ac:spMkLst>
        </pc:spChg>
        <pc:spChg chg="mod">
          <ac:chgData name="Mistri, Somen K" userId="0be3d461-045e-4def-96db-2a497456586c" providerId="ADAL" clId="{0CDA6D5A-941F-CF45-97CE-431B204399B1}" dt="2021-02-23T18:49:34.258" v="2269" actId="1076"/>
          <ac:spMkLst>
            <pc:docMk/>
            <pc:sldMk cId="1133256506" sldId="516"/>
            <ac:spMk id="11" creationId="{E8CCC3EE-E32E-BB43-ADEE-BD2492F2D076}"/>
          </ac:spMkLst>
        </pc:spChg>
        <pc:spChg chg="mod">
          <ac:chgData name="Mistri, Somen K" userId="0be3d461-045e-4def-96db-2a497456586c" providerId="ADAL" clId="{0CDA6D5A-941F-CF45-97CE-431B204399B1}" dt="2021-02-23T18:54:46.640" v="2314" actId="164"/>
          <ac:spMkLst>
            <pc:docMk/>
            <pc:sldMk cId="1133256506" sldId="516"/>
            <ac:spMk id="12" creationId="{6786459F-8FA5-F24B-A00C-0E64FBF3D773}"/>
          </ac:spMkLst>
        </pc:spChg>
        <pc:spChg chg="del">
          <ac:chgData name="Mistri, Somen K" userId="0be3d461-045e-4def-96db-2a497456586c" providerId="ADAL" clId="{0CDA6D5A-941F-CF45-97CE-431B204399B1}" dt="2021-02-23T18:35:14.964" v="2172" actId="478"/>
          <ac:spMkLst>
            <pc:docMk/>
            <pc:sldMk cId="1133256506" sldId="516"/>
            <ac:spMk id="14" creationId="{19C0CD1D-B2EE-E64F-81DE-4BC465312A3C}"/>
          </ac:spMkLst>
        </pc:spChg>
        <pc:spChg chg="del">
          <ac:chgData name="Mistri, Somen K" userId="0be3d461-045e-4def-96db-2a497456586c" providerId="ADAL" clId="{0CDA6D5A-941F-CF45-97CE-431B204399B1}" dt="2021-02-23T18:35:14.964" v="2172" actId="478"/>
          <ac:spMkLst>
            <pc:docMk/>
            <pc:sldMk cId="1133256506" sldId="516"/>
            <ac:spMk id="15" creationId="{713E0F30-7A2B-AB42-A282-6D6F02E4259D}"/>
          </ac:spMkLst>
        </pc:spChg>
        <pc:spChg chg="add mod">
          <ac:chgData name="Mistri, Somen K" userId="0be3d461-045e-4def-96db-2a497456586c" providerId="ADAL" clId="{0CDA6D5A-941F-CF45-97CE-431B204399B1}" dt="2021-02-23T18:55:41.318" v="2324" actId="164"/>
          <ac:spMkLst>
            <pc:docMk/>
            <pc:sldMk cId="1133256506" sldId="516"/>
            <ac:spMk id="24" creationId="{6FE967E6-3228-D948-A9F8-A5C4FECB9449}"/>
          </ac:spMkLst>
        </pc:spChg>
        <pc:spChg chg="add mod">
          <ac:chgData name="Mistri, Somen K" userId="0be3d461-045e-4def-96db-2a497456586c" providerId="ADAL" clId="{0CDA6D5A-941F-CF45-97CE-431B204399B1}" dt="2021-02-23T18:46:40.424" v="2255" actId="1076"/>
          <ac:spMkLst>
            <pc:docMk/>
            <pc:sldMk cId="1133256506" sldId="516"/>
            <ac:spMk id="25" creationId="{9728AC06-A6BD-F24D-9816-E8DF540F66EF}"/>
          </ac:spMkLst>
        </pc:spChg>
        <pc:spChg chg="add mod">
          <ac:chgData name="Mistri, Somen K" userId="0be3d461-045e-4def-96db-2a497456586c" providerId="ADAL" clId="{0CDA6D5A-941F-CF45-97CE-431B204399B1}" dt="2021-02-23T18:49:45.312" v="2274" actId="1076"/>
          <ac:spMkLst>
            <pc:docMk/>
            <pc:sldMk cId="1133256506" sldId="516"/>
            <ac:spMk id="26" creationId="{89590C78-D23F-FE4F-9000-7EE7605FB950}"/>
          </ac:spMkLst>
        </pc:spChg>
        <pc:spChg chg="add mod">
          <ac:chgData name="Mistri, Somen K" userId="0be3d461-045e-4def-96db-2a497456586c" providerId="ADAL" clId="{0CDA6D5A-941F-CF45-97CE-431B204399B1}" dt="2021-02-23T18:55:33.896" v="2323" actId="1076"/>
          <ac:spMkLst>
            <pc:docMk/>
            <pc:sldMk cId="1133256506" sldId="516"/>
            <ac:spMk id="28" creationId="{6808A7E4-1FAC-F740-B9CF-17135A5E159D}"/>
          </ac:spMkLst>
        </pc:spChg>
        <pc:spChg chg="add mod">
          <ac:chgData name="Mistri, Somen K" userId="0be3d461-045e-4def-96db-2a497456586c" providerId="ADAL" clId="{0CDA6D5A-941F-CF45-97CE-431B204399B1}" dt="2021-02-24T20:06:39.675" v="4990"/>
          <ac:spMkLst>
            <pc:docMk/>
            <pc:sldMk cId="1133256506" sldId="516"/>
            <ac:spMk id="39" creationId="{EF8C5B69-12DC-034D-9AAC-466034579E24}"/>
          </ac:spMkLst>
        </pc:spChg>
        <pc:grpChg chg="del">
          <ac:chgData name="Mistri, Somen K" userId="0be3d461-045e-4def-96db-2a497456586c" providerId="ADAL" clId="{0CDA6D5A-941F-CF45-97CE-431B204399B1}" dt="2021-02-23T18:35:06.922" v="2170" actId="478"/>
          <ac:grpSpMkLst>
            <pc:docMk/>
            <pc:sldMk cId="1133256506" sldId="516"/>
            <ac:grpSpMk id="5" creationId="{05DC72F5-5F57-3643-B54D-74300CA67E99}"/>
          </ac:grpSpMkLst>
        </pc:grpChg>
        <pc:grpChg chg="add del mod">
          <ac:chgData name="Mistri, Somen K" userId="0be3d461-045e-4def-96db-2a497456586c" providerId="ADAL" clId="{0CDA6D5A-941F-CF45-97CE-431B204399B1}" dt="2021-02-23T19:13:44.313" v="2420" actId="21"/>
          <ac:grpSpMkLst>
            <pc:docMk/>
            <pc:sldMk cId="1133256506" sldId="516"/>
            <ac:grpSpMk id="29" creationId="{B53EAE12-99AB-A54B-9A65-2FC86C092926}"/>
          </ac:grpSpMkLst>
        </pc:grpChg>
        <pc:grpChg chg="add mod">
          <ac:chgData name="Mistri, Somen K" userId="0be3d461-045e-4def-96db-2a497456586c" providerId="ADAL" clId="{0CDA6D5A-941F-CF45-97CE-431B204399B1}" dt="2021-02-23T18:54:46.640" v="2314" actId="164"/>
          <ac:grpSpMkLst>
            <pc:docMk/>
            <pc:sldMk cId="1133256506" sldId="516"/>
            <ac:grpSpMk id="33" creationId="{7D399ADB-1396-3847-A2A5-CD564BFBC986}"/>
          </ac:grpSpMkLst>
        </pc:grpChg>
        <pc:grpChg chg="add mod">
          <ac:chgData name="Mistri, Somen K" userId="0be3d461-045e-4def-96db-2a497456586c" providerId="ADAL" clId="{0CDA6D5A-941F-CF45-97CE-431B204399B1}" dt="2021-02-23T18:55:41.318" v="2324" actId="164"/>
          <ac:grpSpMkLst>
            <pc:docMk/>
            <pc:sldMk cId="1133256506" sldId="516"/>
            <ac:grpSpMk id="38" creationId="{1B461C08-85C6-0649-8DCA-DA0A9A0235A4}"/>
          </ac:grpSpMkLst>
        </pc:grpChg>
        <pc:picChg chg="mod modCrop">
          <ac:chgData name="Mistri, Somen K" userId="0be3d461-045e-4def-96db-2a497456586c" providerId="ADAL" clId="{0CDA6D5A-941F-CF45-97CE-431B204399B1}" dt="2021-02-23T18:43:48.276" v="2214" actId="732"/>
          <ac:picMkLst>
            <pc:docMk/>
            <pc:sldMk cId="1133256506" sldId="516"/>
            <ac:picMk id="6" creationId="{FACE02DB-86C0-D649-93C9-311DCC6D7984}"/>
          </ac:picMkLst>
        </pc:picChg>
        <pc:picChg chg="del">
          <ac:chgData name="Mistri, Somen K" userId="0be3d461-045e-4def-96db-2a497456586c" providerId="ADAL" clId="{0CDA6D5A-941F-CF45-97CE-431B204399B1}" dt="2021-02-23T18:35:09.344" v="2171" actId="478"/>
          <ac:picMkLst>
            <pc:docMk/>
            <pc:sldMk cId="1133256506" sldId="516"/>
            <ac:picMk id="7" creationId="{9ECA8A4A-2ECF-C14D-97A9-29B2BFBD4AAB}"/>
          </ac:picMkLst>
        </pc:picChg>
        <pc:picChg chg="add mod">
          <ac:chgData name="Mistri, Somen K" userId="0be3d461-045e-4def-96db-2a497456586c" providerId="ADAL" clId="{0CDA6D5A-941F-CF45-97CE-431B204399B1}" dt="2021-02-23T18:40:49.252" v="2198" actId="1076"/>
          <ac:picMkLst>
            <pc:docMk/>
            <pc:sldMk cId="1133256506" sldId="516"/>
            <ac:picMk id="16" creationId="{04CCB6A8-49AD-D040-86F6-00DF382CCDB3}"/>
          </ac:picMkLst>
        </pc:picChg>
        <pc:picChg chg="add del mod">
          <ac:chgData name="Mistri, Somen K" userId="0be3d461-045e-4def-96db-2a497456586c" providerId="ADAL" clId="{0CDA6D5A-941F-CF45-97CE-431B204399B1}" dt="2021-02-23T18:39:03.259" v="2184" actId="478"/>
          <ac:picMkLst>
            <pc:docMk/>
            <pc:sldMk cId="1133256506" sldId="516"/>
            <ac:picMk id="19" creationId="{227A018C-264F-5A4F-BC85-2C455205407C}"/>
          </ac:picMkLst>
        </pc:picChg>
        <pc:picChg chg="add mod">
          <ac:chgData name="Mistri, Somen K" userId="0be3d461-045e-4def-96db-2a497456586c" providerId="ADAL" clId="{0CDA6D5A-941F-CF45-97CE-431B204399B1}" dt="2021-02-23T18:40:43.959" v="2197" actId="1076"/>
          <ac:picMkLst>
            <pc:docMk/>
            <pc:sldMk cId="1133256506" sldId="516"/>
            <ac:picMk id="21" creationId="{F8AAD70B-0726-BD4F-92BE-5818D463F863}"/>
          </ac:picMkLst>
        </pc:picChg>
        <pc:picChg chg="add mod">
          <ac:chgData name="Mistri, Somen K" userId="0be3d461-045e-4def-96db-2a497456586c" providerId="ADAL" clId="{0CDA6D5A-941F-CF45-97CE-431B204399B1}" dt="2021-02-23T18:40:37.878" v="2196" actId="1076"/>
          <ac:picMkLst>
            <pc:docMk/>
            <pc:sldMk cId="1133256506" sldId="516"/>
            <ac:picMk id="23" creationId="{F3892776-768A-C345-B883-853D399381BC}"/>
          </ac:picMkLst>
        </pc:picChg>
        <pc:picChg chg="add mod">
          <ac:chgData name="Mistri, Somen K" userId="0be3d461-045e-4def-96db-2a497456586c" providerId="ADAL" clId="{0CDA6D5A-941F-CF45-97CE-431B204399B1}" dt="2021-02-23T18:55:33.896" v="2323" actId="1076"/>
          <ac:picMkLst>
            <pc:docMk/>
            <pc:sldMk cId="1133256506" sldId="516"/>
            <ac:picMk id="27" creationId="{6A536148-3B97-A14C-8AC7-6046DDA4B863}"/>
          </ac:picMkLst>
        </pc:picChg>
        <pc:cxnChg chg="add mod">
          <ac:chgData name="Mistri, Somen K" userId="0be3d461-045e-4def-96db-2a497456586c" providerId="ADAL" clId="{0CDA6D5A-941F-CF45-97CE-431B204399B1}" dt="2021-02-23T18:54:46.640" v="2314" actId="164"/>
          <ac:cxnSpMkLst>
            <pc:docMk/>
            <pc:sldMk cId="1133256506" sldId="516"/>
            <ac:cxnSpMk id="31" creationId="{F33FC17D-1812-2044-A669-8EDAE5295D72}"/>
          </ac:cxnSpMkLst>
        </pc:cxnChg>
        <pc:cxnChg chg="add mod">
          <ac:chgData name="Mistri, Somen K" userId="0be3d461-045e-4def-96db-2a497456586c" providerId="ADAL" clId="{0CDA6D5A-941F-CF45-97CE-431B204399B1}" dt="2021-02-23T18:55:41.318" v="2324" actId="164"/>
          <ac:cxnSpMkLst>
            <pc:docMk/>
            <pc:sldMk cId="1133256506" sldId="516"/>
            <ac:cxnSpMk id="35" creationId="{AFCD827D-0413-044A-9120-4E1A6BCD8DDD}"/>
          </ac:cxnSpMkLst>
        </pc:cxnChg>
      </pc:sldChg>
      <pc:sldChg chg="new del">
        <pc:chgData name="Mistri, Somen K" userId="0be3d461-045e-4def-96db-2a497456586c" providerId="ADAL" clId="{0CDA6D5A-941F-CF45-97CE-431B204399B1}" dt="2021-02-23T18:27:14.436" v="2167" actId="2696"/>
        <pc:sldMkLst>
          <pc:docMk/>
          <pc:sldMk cId="4073977363" sldId="516"/>
        </pc:sldMkLst>
      </pc:sldChg>
      <pc:sldChg chg="addSp delSp modSp add mod delAnim modAnim">
        <pc:chgData name="Mistri, Somen K" userId="0be3d461-045e-4def-96db-2a497456586c" providerId="ADAL" clId="{0CDA6D5A-941F-CF45-97CE-431B204399B1}" dt="2021-02-23T19:23:43.048" v="2544" actId="1076"/>
        <pc:sldMkLst>
          <pc:docMk/>
          <pc:sldMk cId="1482824463" sldId="517"/>
        </pc:sldMkLst>
        <pc:spChg chg="mod topLvl">
          <ac:chgData name="Mistri, Somen K" userId="0be3d461-045e-4def-96db-2a497456586c" providerId="ADAL" clId="{0CDA6D5A-941F-CF45-97CE-431B204399B1}" dt="2021-02-23T19:12:05.020" v="2416" actId="165"/>
          <ac:spMkLst>
            <pc:docMk/>
            <pc:sldMk cId="1482824463" sldId="517"/>
            <ac:spMk id="2" creationId="{980A6BAF-AFEC-1E43-9A50-627855CBC109}"/>
          </ac:spMkLst>
        </pc:spChg>
        <pc:spChg chg="mod topLvl">
          <ac:chgData name="Mistri, Somen K" userId="0be3d461-045e-4def-96db-2a497456586c" providerId="ADAL" clId="{0CDA6D5A-941F-CF45-97CE-431B204399B1}" dt="2021-02-23T19:23:43.048" v="2544" actId="1076"/>
          <ac:spMkLst>
            <pc:docMk/>
            <pc:sldMk cId="1482824463" sldId="517"/>
            <ac:spMk id="9" creationId="{00000000-0000-0000-0000-000000000000}"/>
          </ac:spMkLst>
        </pc:spChg>
        <pc:spChg chg="mod topLvl">
          <ac:chgData name="Mistri, Somen K" userId="0be3d461-045e-4def-96db-2a497456586c" providerId="ADAL" clId="{0CDA6D5A-941F-CF45-97CE-431B204399B1}" dt="2021-02-23T19:12:05.020" v="2416" actId="165"/>
          <ac:spMkLst>
            <pc:docMk/>
            <pc:sldMk cId="1482824463" sldId="517"/>
            <ac:spMk id="11" creationId="{E8CCC3EE-E32E-BB43-ADEE-BD2492F2D076}"/>
          </ac:spMkLst>
        </pc:spChg>
        <pc:spChg chg="add del mod">
          <ac:chgData name="Mistri, Somen K" userId="0be3d461-045e-4def-96db-2a497456586c" providerId="ADAL" clId="{0CDA6D5A-941F-CF45-97CE-431B204399B1}" dt="2021-02-23T19:14:44.217" v="2430" actId="1076"/>
          <ac:spMkLst>
            <pc:docMk/>
            <pc:sldMk cId="1482824463" sldId="517"/>
            <ac:spMk id="12" creationId="{6786459F-8FA5-F24B-A00C-0E64FBF3D773}"/>
          </ac:spMkLst>
        </pc:spChg>
        <pc:spChg chg="add mod">
          <ac:chgData name="Mistri, Somen K" userId="0be3d461-045e-4def-96db-2a497456586c" providerId="ADAL" clId="{0CDA6D5A-941F-CF45-97CE-431B204399B1}" dt="2021-02-23T19:11:32.727" v="2408" actId="1035"/>
          <ac:spMkLst>
            <pc:docMk/>
            <pc:sldMk cId="1482824463" sldId="517"/>
            <ac:spMk id="13" creationId="{CF9398B4-A896-5B48-B6C1-7CE47AD9B38B}"/>
          </ac:spMkLst>
        </pc:spChg>
        <pc:spChg chg="del mod">
          <ac:chgData name="Mistri, Somen K" userId="0be3d461-045e-4def-96db-2a497456586c" providerId="ADAL" clId="{0CDA6D5A-941F-CF45-97CE-431B204399B1}" dt="2021-02-23T19:08:34.948" v="2351" actId="478"/>
          <ac:spMkLst>
            <pc:docMk/>
            <pc:sldMk cId="1482824463" sldId="517"/>
            <ac:spMk id="24" creationId="{6FE967E6-3228-D948-A9F8-A5C4FECB9449}"/>
          </ac:spMkLst>
        </pc:spChg>
        <pc:spChg chg="mod topLvl">
          <ac:chgData name="Mistri, Somen K" userId="0be3d461-045e-4def-96db-2a497456586c" providerId="ADAL" clId="{0CDA6D5A-941F-CF45-97CE-431B204399B1}" dt="2021-02-23T19:14:26.628" v="2428" actId="1076"/>
          <ac:spMkLst>
            <pc:docMk/>
            <pc:sldMk cId="1482824463" sldId="517"/>
            <ac:spMk id="25" creationId="{9728AC06-A6BD-F24D-9816-E8DF540F66EF}"/>
          </ac:spMkLst>
        </pc:spChg>
        <pc:spChg chg="mod topLvl">
          <ac:chgData name="Mistri, Somen K" userId="0be3d461-045e-4def-96db-2a497456586c" providerId="ADAL" clId="{0CDA6D5A-941F-CF45-97CE-431B204399B1}" dt="2021-02-23T19:12:05.020" v="2416" actId="165"/>
          <ac:spMkLst>
            <pc:docMk/>
            <pc:sldMk cId="1482824463" sldId="517"/>
            <ac:spMk id="26" creationId="{89590C78-D23F-FE4F-9000-7EE7605FB950}"/>
          </ac:spMkLst>
        </pc:spChg>
        <pc:spChg chg="add mod">
          <ac:chgData name="Mistri, Somen K" userId="0be3d461-045e-4def-96db-2a497456586c" providerId="ADAL" clId="{0CDA6D5A-941F-CF45-97CE-431B204399B1}" dt="2021-02-23T19:11:40.683" v="2415" actId="1037"/>
          <ac:spMkLst>
            <pc:docMk/>
            <pc:sldMk cId="1482824463" sldId="517"/>
            <ac:spMk id="30" creationId="{722DBFF4-4ECD-7244-AEC0-1B7106659BF3}"/>
          </ac:spMkLst>
        </pc:spChg>
        <pc:spChg chg="del mod topLvl">
          <ac:chgData name="Mistri, Somen K" userId="0be3d461-045e-4def-96db-2a497456586c" providerId="ADAL" clId="{0CDA6D5A-941F-CF45-97CE-431B204399B1}" dt="2021-02-23T19:14:05.165" v="2423" actId="478"/>
          <ac:spMkLst>
            <pc:docMk/>
            <pc:sldMk cId="1482824463" sldId="517"/>
            <ac:spMk id="36" creationId="{E4C2087A-1B97-F545-9D71-0FEFEEC25F1C}"/>
          </ac:spMkLst>
        </pc:spChg>
        <pc:grpChg chg="add del mod">
          <ac:chgData name="Mistri, Somen K" userId="0be3d461-045e-4def-96db-2a497456586c" providerId="ADAL" clId="{0CDA6D5A-941F-CF45-97CE-431B204399B1}" dt="2021-02-23T19:07:27.596" v="2340" actId="165"/>
          <ac:grpSpMkLst>
            <pc:docMk/>
            <pc:sldMk cId="1482824463" sldId="517"/>
            <ac:grpSpMk id="3" creationId="{7EE9A650-219D-1647-B24C-1446858E43E9}"/>
          </ac:grpSpMkLst>
        </pc:grpChg>
        <pc:grpChg chg="add del mod">
          <ac:chgData name="Mistri, Somen K" userId="0be3d461-045e-4def-96db-2a497456586c" providerId="ADAL" clId="{0CDA6D5A-941F-CF45-97CE-431B204399B1}" dt="2021-02-23T19:12:05.020" v="2416" actId="165"/>
          <ac:grpSpMkLst>
            <pc:docMk/>
            <pc:sldMk cId="1482824463" sldId="517"/>
            <ac:grpSpMk id="4" creationId="{0C38804D-05F6-154B-8C2F-05522FCD13FA}"/>
          </ac:grpSpMkLst>
        </pc:grpChg>
        <pc:grpChg chg="add mod">
          <ac:chgData name="Mistri, Somen K" userId="0be3d461-045e-4def-96db-2a497456586c" providerId="ADAL" clId="{0CDA6D5A-941F-CF45-97CE-431B204399B1}" dt="2021-02-23T19:14:23.774" v="2427" actId="1076"/>
          <ac:grpSpMkLst>
            <pc:docMk/>
            <pc:sldMk cId="1482824463" sldId="517"/>
            <ac:grpSpMk id="14" creationId="{7413CA76-F2C8-0048-A2E0-B535B102A414}"/>
          </ac:grpSpMkLst>
        </pc:grpChg>
        <pc:grpChg chg="del">
          <ac:chgData name="Mistri, Somen K" userId="0be3d461-045e-4def-96db-2a497456586c" providerId="ADAL" clId="{0CDA6D5A-941F-CF45-97CE-431B204399B1}" dt="2021-02-23T19:06:48.892" v="2334" actId="478"/>
          <ac:grpSpMkLst>
            <pc:docMk/>
            <pc:sldMk cId="1482824463" sldId="517"/>
            <ac:grpSpMk id="29" creationId="{B53EAE12-99AB-A54B-9A65-2FC86C092926}"/>
          </ac:grpSpMkLst>
        </pc:grpChg>
        <pc:grpChg chg="add del mod">
          <ac:chgData name="Mistri, Somen K" userId="0be3d461-045e-4def-96db-2a497456586c" providerId="ADAL" clId="{0CDA6D5A-941F-CF45-97CE-431B204399B1}" dt="2021-02-23T19:14:05.165" v="2423" actId="478"/>
          <ac:grpSpMkLst>
            <pc:docMk/>
            <pc:sldMk cId="1482824463" sldId="517"/>
            <ac:grpSpMk id="32" creationId="{C818DA9C-B608-7C45-BE53-C50D7C795125}"/>
          </ac:grpSpMkLst>
        </pc:grpChg>
        <pc:grpChg chg="add del mod topLvl">
          <ac:chgData name="Mistri, Somen K" userId="0be3d461-045e-4def-96db-2a497456586c" providerId="ADAL" clId="{0CDA6D5A-941F-CF45-97CE-431B204399B1}" dt="2021-02-23T19:12:05.020" v="2416" actId="165"/>
          <ac:grpSpMkLst>
            <pc:docMk/>
            <pc:sldMk cId="1482824463" sldId="517"/>
            <ac:grpSpMk id="33" creationId="{7D399ADB-1396-3847-A2A5-CD564BFBC986}"/>
          </ac:grpSpMkLst>
        </pc:grpChg>
        <pc:grpChg chg="del mod topLvl">
          <ac:chgData name="Mistri, Somen K" userId="0be3d461-045e-4def-96db-2a497456586c" providerId="ADAL" clId="{0CDA6D5A-941F-CF45-97CE-431B204399B1}" dt="2021-02-23T19:08:34.948" v="2351" actId="478"/>
          <ac:grpSpMkLst>
            <pc:docMk/>
            <pc:sldMk cId="1482824463" sldId="517"/>
            <ac:grpSpMk id="38" creationId="{1B461C08-85C6-0649-8DCA-DA0A9A0235A4}"/>
          </ac:grpSpMkLst>
        </pc:grpChg>
        <pc:picChg chg="mod topLvl">
          <ac:chgData name="Mistri, Somen K" userId="0be3d461-045e-4def-96db-2a497456586c" providerId="ADAL" clId="{0CDA6D5A-941F-CF45-97CE-431B204399B1}" dt="2021-02-23T19:12:05.020" v="2416" actId="165"/>
          <ac:picMkLst>
            <pc:docMk/>
            <pc:sldMk cId="1482824463" sldId="517"/>
            <ac:picMk id="6" creationId="{FACE02DB-86C0-D649-93C9-311DCC6D7984}"/>
          </ac:picMkLst>
        </pc:picChg>
        <pc:picChg chg="add mod">
          <ac:chgData name="Mistri, Somen K" userId="0be3d461-045e-4def-96db-2a497456586c" providerId="ADAL" clId="{0CDA6D5A-941F-CF45-97CE-431B204399B1}" dt="2021-02-23T19:09:56.531" v="2383" actId="14100"/>
          <ac:picMkLst>
            <pc:docMk/>
            <pc:sldMk cId="1482824463" sldId="517"/>
            <ac:picMk id="7" creationId="{C8CDD8FF-C161-2043-A3A7-8AD629BB1B1F}"/>
          </ac:picMkLst>
        </pc:picChg>
        <pc:picChg chg="add mod">
          <ac:chgData name="Mistri, Somen K" userId="0be3d461-045e-4def-96db-2a497456586c" providerId="ADAL" clId="{0CDA6D5A-941F-CF45-97CE-431B204399B1}" dt="2021-02-23T19:10:09.770" v="2386" actId="1076"/>
          <ac:picMkLst>
            <pc:docMk/>
            <pc:sldMk cId="1482824463" sldId="517"/>
            <ac:picMk id="10" creationId="{51E431BD-6C01-B049-95DD-E0BCE97AE3B2}"/>
          </ac:picMkLst>
        </pc:picChg>
        <pc:picChg chg="del">
          <ac:chgData name="Mistri, Somen K" userId="0be3d461-045e-4def-96db-2a497456586c" providerId="ADAL" clId="{0CDA6D5A-941F-CF45-97CE-431B204399B1}" dt="2021-02-23T19:06:53.487" v="2335" actId="478"/>
          <ac:picMkLst>
            <pc:docMk/>
            <pc:sldMk cId="1482824463" sldId="517"/>
            <ac:picMk id="16" creationId="{04CCB6A8-49AD-D040-86F6-00DF382CCDB3}"/>
          </ac:picMkLst>
        </pc:picChg>
        <pc:picChg chg="del">
          <ac:chgData name="Mistri, Somen K" userId="0be3d461-045e-4def-96db-2a497456586c" providerId="ADAL" clId="{0CDA6D5A-941F-CF45-97CE-431B204399B1}" dt="2021-02-23T19:06:46.463" v="2333" actId="478"/>
          <ac:picMkLst>
            <pc:docMk/>
            <pc:sldMk cId="1482824463" sldId="517"/>
            <ac:picMk id="18" creationId="{AD559195-79CA-F345-B5A9-D19AFD2B25FC}"/>
          </ac:picMkLst>
        </pc:picChg>
        <pc:picChg chg="del">
          <ac:chgData name="Mistri, Somen K" userId="0be3d461-045e-4def-96db-2a497456586c" providerId="ADAL" clId="{0CDA6D5A-941F-CF45-97CE-431B204399B1}" dt="2021-02-23T19:06:53.487" v="2335" actId="478"/>
          <ac:picMkLst>
            <pc:docMk/>
            <pc:sldMk cId="1482824463" sldId="517"/>
            <ac:picMk id="21" creationId="{F8AAD70B-0726-BD4F-92BE-5818D463F863}"/>
          </ac:picMkLst>
        </pc:picChg>
        <pc:picChg chg="del">
          <ac:chgData name="Mistri, Somen K" userId="0be3d461-045e-4def-96db-2a497456586c" providerId="ADAL" clId="{0CDA6D5A-941F-CF45-97CE-431B204399B1}" dt="2021-02-23T19:06:53.487" v="2335" actId="478"/>
          <ac:picMkLst>
            <pc:docMk/>
            <pc:sldMk cId="1482824463" sldId="517"/>
            <ac:picMk id="23" creationId="{F3892776-768A-C345-B883-853D399381BC}"/>
          </ac:picMkLst>
        </pc:picChg>
        <pc:picChg chg="mod topLvl">
          <ac:chgData name="Mistri, Somen K" userId="0be3d461-045e-4def-96db-2a497456586c" providerId="ADAL" clId="{0CDA6D5A-941F-CF45-97CE-431B204399B1}" dt="2021-02-23T19:15:15.137" v="2438" actId="1076"/>
          <ac:picMkLst>
            <pc:docMk/>
            <pc:sldMk cId="1482824463" sldId="517"/>
            <ac:picMk id="34" creationId="{4E952033-CB1E-E040-BA0B-2AED9F1851F2}"/>
          </ac:picMkLst>
        </pc:picChg>
        <pc:cxnChg chg="mod">
          <ac:chgData name="Mistri, Somen K" userId="0be3d461-045e-4def-96db-2a497456586c" providerId="ADAL" clId="{0CDA6D5A-941F-CF45-97CE-431B204399B1}" dt="2021-02-23T19:15:00.232" v="2433" actId="14100"/>
          <ac:cxnSpMkLst>
            <pc:docMk/>
            <pc:sldMk cId="1482824463" sldId="517"/>
            <ac:cxnSpMk id="31" creationId="{F33FC17D-1812-2044-A669-8EDAE5295D72}"/>
          </ac:cxnSpMkLst>
        </pc:cxnChg>
        <pc:cxnChg chg="mod topLvl">
          <ac:chgData name="Mistri, Somen K" userId="0be3d461-045e-4def-96db-2a497456586c" providerId="ADAL" clId="{0CDA6D5A-941F-CF45-97CE-431B204399B1}" dt="2021-02-23T19:14:31.482" v="2429" actId="14100"/>
          <ac:cxnSpMkLst>
            <pc:docMk/>
            <pc:sldMk cId="1482824463" sldId="517"/>
            <ac:cxnSpMk id="35" creationId="{AFCD827D-0413-044A-9120-4E1A6BCD8DDD}"/>
          </ac:cxnSpMkLst>
        </pc:cxnChg>
      </pc:sldChg>
      <pc:sldChg chg="addSp delSp modSp add mod modAnim">
        <pc:chgData name="Mistri, Somen K" userId="0be3d461-045e-4def-96db-2a497456586c" providerId="ADAL" clId="{0CDA6D5A-941F-CF45-97CE-431B204399B1}" dt="2021-02-23T19:25:52.403" v="2562" actId="403"/>
        <pc:sldMkLst>
          <pc:docMk/>
          <pc:sldMk cId="814522065" sldId="518"/>
        </pc:sldMkLst>
        <pc:spChg chg="del">
          <ac:chgData name="Mistri, Somen K" userId="0be3d461-045e-4def-96db-2a497456586c" providerId="ADAL" clId="{0CDA6D5A-941F-CF45-97CE-431B204399B1}" dt="2021-02-23T19:23:52.233" v="2546" actId="478"/>
          <ac:spMkLst>
            <pc:docMk/>
            <pc:sldMk cId="814522065" sldId="518"/>
            <ac:spMk id="9" creationId="{00000000-0000-0000-0000-000000000000}"/>
          </ac:spMkLst>
        </pc:spChg>
        <pc:spChg chg="del">
          <ac:chgData name="Mistri, Somen K" userId="0be3d461-045e-4def-96db-2a497456586c" providerId="ADAL" clId="{0CDA6D5A-941F-CF45-97CE-431B204399B1}" dt="2021-02-23T19:18:12.711" v="2450" actId="478"/>
          <ac:spMkLst>
            <pc:docMk/>
            <pc:sldMk cId="814522065" sldId="518"/>
            <ac:spMk id="13" creationId="{CF9398B4-A896-5B48-B6C1-7CE47AD9B38B}"/>
          </ac:spMkLst>
        </pc:spChg>
        <pc:spChg chg="add mod">
          <ac:chgData name="Mistri, Somen K" userId="0be3d461-045e-4def-96db-2a497456586c" providerId="ADAL" clId="{0CDA6D5A-941F-CF45-97CE-431B204399B1}" dt="2021-02-23T19:25:52.403" v="2562" actId="403"/>
          <ac:spMkLst>
            <pc:docMk/>
            <pc:sldMk cId="814522065" sldId="518"/>
            <ac:spMk id="18" creationId="{AA469D49-7591-7C45-A9B5-0B31DF966E46}"/>
          </ac:spMkLst>
        </pc:spChg>
        <pc:spChg chg="add mod">
          <ac:chgData name="Mistri, Somen K" userId="0be3d461-045e-4def-96db-2a497456586c" providerId="ADAL" clId="{0CDA6D5A-941F-CF45-97CE-431B204399B1}" dt="2021-02-23T19:25:49.363" v="2561" actId="403"/>
          <ac:spMkLst>
            <pc:docMk/>
            <pc:sldMk cId="814522065" sldId="518"/>
            <ac:spMk id="19" creationId="{2B109B57-6447-1646-9FF4-6B5E67BFDA49}"/>
          </ac:spMkLst>
        </pc:spChg>
        <pc:spChg chg="add mod">
          <ac:chgData name="Mistri, Somen K" userId="0be3d461-045e-4def-96db-2a497456586c" providerId="ADAL" clId="{0CDA6D5A-941F-CF45-97CE-431B204399B1}" dt="2021-02-23T19:23:50.510" v="2545"/>
          <ac:spMkLst>
            <pc:docMk/>
            <pc:sldMk cId="814522065" sldId="518"/>
            <ac:spMk id="20" creationId="{095D0499-E491-984F-8431-F103D3BC9DA8}"/>
          </ac:spMkLst>
        </pc:spChg>
        <pc:spChg chg="del">
          <ac:chgData name="Mistri, Somen K" userId="0be3d461-045e-4def-96db-2a497456586c" providerId="ADAL" clId="{0CDA6D5A-941F-CF45-97CE-431B204399B1}" dt="2021-02-23T19:18:14.680" v="2451" actId="478"/>
          <ac:spMkLst>
            <pc:docMk/>
            <pc:sldMk cId="814522065" sldId="518"/>
            <ac:spMk id="30" creationId="{722DBFF4-4ECD-7244-AEC0-1B7106659BF3}"/>
          </ac:spMkLst>
        </pc:spChg>
        <pc:picChg chg="del">
          <ac:chgData name="Mistri, Somen K" userId="0be3d461-045e-4def-96db-2a497456586c" providerId="ADAL" clId="{0CDA6D5A-941F-CF45-97CE-431B204399B1}" dt="2021-02-23T19:18:08.676" v="2448" actId="478"/>
          <ac:picMkLst>
            <pc:docMk/>
            <pc:sldMk cId="814522065" sldId="518"/>
            <ac:picMk id="7" creationId="{C8CDD8FF-C161-2043-A3A7-8AD629BB1B1F}"/>
          </ac:picMkLst>
        </pc:picChg>
        <pc:picChg chg="del">
          <ac:chgData name="Mistri, Somen K" userId="0be3d461-045e-4def-96db-2a497456586c" providerId="ADAL" clId="{0CDA6D5A-941F-CF45-97CE-431B204399B1}" dt="2021-02-23T19:18:10.122" v="2449" actId="478"/>
          <ac:picMkLst>
            <pc:docMk/>
            <pc:sldMk cId="814522065" sldId="518"/>
            <ac:picMk id="10" creationId="{51E431BD-6C01-B049-95DD-E0BCE97AE3B2}"/>
          </ac:picMkLst>
        </pc:picChg>
        <pc:picChg chg="del">
          <ac:chgData name="Mistri, Somen K" userId="0be3d461-045e-4def-96db-2a497456586c" providerId="ADAL" clId="{0CDA6D5A-941F-CF45-97CE-431B204399B1}" dt="2021-02-23T19:18:17.287" v="2452" actId="478"/>
          <ac:picMkLst>
            <pc:docMk/>
            <pc:sldMk cId="814522065" sldId="518"/>
            <ac:picMk id="34" creationId="{4E952033-CB1E-E040-BA0B-2AED9F1851F2}"/>
          </ac:picMkLst>
        </pc:picChg>
      </pc:sldChg>
      <pc:sldChg chg="addSp delSp modSp add mod modAnim">
        <pc:chgData name="Mistri, Somen K" userId="0be3d461-045e-4def-96db-2a497456586c" providerId="ADAL" clId="{0CDA6D5A-941F-CF45-97CE-431B204399B1}" dt="2021-02-24T20:31:21.014" v="5145" actId="20577"/>
        <pc:sldMkLst>
          <pc:docMk/>
          <pc:sldMk cId="1917260900" sldId="519"/>
        </pc:sldMkLst>
        <pc:spChg chg="add mod">
          <ac:chgData name="Mistri, Somen K" userId="0be3d461-045e-4def-96db-2a497456586c" providerId="ADAL" clId="{0CDA6D5A-941F-CF45-97CE-431B204399B1}" dt="2021-02-23T19:34:26.198" v="2587" actId="164"/>
          <ac:spMkLst>
            <pc:docMk/>
            <pc:sldMk cId="1917260900" sldId="519"/>
            <ac:spMk id="5" creationId="{E929649F-5E2A-1140-8F54-1DB29539A439}"/>
          </ac:spMkLst>
        </pc:spChg>
        <pc:spChg chg="mod">
          <ac:chgData name="Mistri, Somen K" userId="0be3d461-045e-4def-96db-2a497456586c" providerId="ADAL" clId="{0CDA6D5A-941F-CF45-97CE-431B204399B1}" dt="2021-02-23T19:39:52.847" v="2658" actId="164"/>
          <ac:spMkLst>
            <pc:docMk/>
            <pc:sldMk cId="1917260900" sldId="519"/>
            <ac:spMk id="11" creationId="{E8CCC3EE-E32E-BB43-ADEE-BD2492F2D076}"/>
          </ac:spMkLst>
        </pc:spChg>
        <pc:spChg chg="mod">
          <ac:chgData name="Mistri, Somen K" userId="0be3d461-045e-4def-96db-2a497456586c" providerId="ADAL" clId="{0CDA6D5A-941F-CF45-97CE-431B204399B1}" dt="2021-02-23T19:44:46.150" v="2740" actId="20577"/>
          <ac:spMkLst>
            <pc:docMk/>
            <pc:sldMk cId="1917260900" sldId="519"/>
            <ac:spMk id="12" creationId="{6786459F-8FA5-F24B-A00C-0E64FBF3D773}"/>
          </ac:spMkLst>
        </pc:spChg>
        <pc:spChg chg="del">
          <ac:chgData name="Mistri, Somen K" userId="0be3d461-045e-4def-96db-2a497456586c" providerId="ADAL" clId="{0CDA6D5A-941F-CF45-97CE-431B204399B1}" dt="2021-02-23T19:29:10.948" v="2564" actId="478"/>
          <ac:spMkLst>
            <pc:docMk/>
            <pc:sldMk cId="1917260900" sldId="519"/>
            <ac:spMk id="18" creationId="{AA469D49-7591-7C45-A9B5-0B31DF966E46}"/>
          </ac:spMkLst>
        </pc:spChg>
        <pc:spChg chg="del">
          <ac:chgData name="Mistri, Somen K" userId="0be3d461-045e-4def-96db-2a497456586c" providerId="ADAL" clId="{0CDA6D5A-941F-CF45-97CE-431B204399B1}" dt="2021-02-23T19:29:10.948" v="2564" actId="478"/>
          <ac:spMkLst>
            <pc:docMk/>
            <pc:sldMk cId="1917260900" sldId="519"/>
            <ac:spMk id="19" creationId="{2B109B57-6447-1646-9FF4-6B5E67BFDA49}"/>
          </ac:spMkLst>
        </pc:spChg>
        <pc:spChg chg="del">
          <ac:chgData name="Mistri, Somen K" userId="0be3d461-045e-4def-96db-2a497456586c" providerId="ADAL" clId="{0CDA6D5A-941F-CF45-97CE-431B204399B1}" dt="2021-02-23T19:35:32.300" v="2610" actId="478"/>
          <ac:spMkLst>
            <pc:docMk/>
            <pc:sldMk cId="1917260900" sldId="519"/>
            <ac:spMk id="20" creationId="{095D0499-E491-984F-8431-F103D3BC9DA8}"/>
          </ac:spMkLst>
        </pc:spChg>
        <pc:spChg chg="add mod">
          <ac:chgData name="Mistri, Somen K" userId="0be3d461-045e-4def-96db-2a497456586c" providerId="ADAL" clId="{0CDA6D5A-941F-CF45-97CE-431B204399B1}" dt="2021-02-23T19:34:48.159" v="2590" actId="164"/>
          <ac:spMkLst>
            <pc:docMk/>
            <pc:sldMk cId="1917260900" sldId="519"/>
            <ac:spMk id="23" creationId="{7446FF73-D23E-AF42-ACDB-337E808DA68E}"/>
          </ac:spMkLst>
        </pc:spChg>
        <pc:spChg chg="add mod">
          <ac:chgData name="Mistri, Somen K" userId="0be3d461-045e-4def-96db-2a497456586c" providerId="ADAL" clId="{0CDA6D5A-941F-CF45-97CE-431B204399B1}" dt="2021-02-24T20:31:21.014" v="5145" actId="20577"/>
          <ac:spMkLst>
            <pc:docMk/>
            <pc:sldMk cId="1917260900" sldId="519"/>
            <ac:spMk id="24" creationId="{1C0DF3DE-8CCD-4A4E-8330-D7900B411AA4}"/>
          </ac:spMkLst>
        </pc:spChg>
        <pc:spChg chg="mod">
          <ac:chgData name="Mistri, Somen K" userId="0be3d461-045e-4def-96db-2a497456586c" providerId="ADAL" clId="{0CDA6D5A-941F-CF45-97CE-431B204399B1}" dt="2021-02-23T19:42:34.012" v="2713" actId="14100"/>
          <ac:spMkLst>
            <pc:docMk/>
            <pc:sldMk cId="1917260900" sldId="519"/>
            <ac:spMk id="25" creationId="{9728AC06-A6BD-F24D-9816-E8DF540F66EF}"/>
          </ac:spMkLst>
        </pc:spChg>
        <pc:spChg chg="del">
          <ac:chgData name="Mistri, Somen K" userId="0be3d461-045e-4def-96db-2a497456586c" providerId="ADAL" clId="{0CDA6D5A-941F-CF45-97CE-431B204399B1}" dt="2021-02-23T19:37:12.239" v="2617" actId="478"/>
          <ac:spMkLst>
            <pc:docMk/>
            <pc:sldMk cId="1917260900" sldId="519"/>
            <ac:spMk id="26" creationId="{89590C78-D23F-FE4F-9000-7EE7605FB950}"/>
          </ac:spMkLst>
        </pc:spChg>
        <pc:spChg chg="mod">
          <ac:chgData name="Mistri, Somen K" userId="0be3d461-045e-4def-96db-2a497456586c" providerId="ADAL" clId="{0CDA6D5A-941F-CF45-97CE-431B204399B1}" dt="2021-02-23T19:41:42.877" v="2694" actId="207"/>
          <ac:spMkLst>
            <pc:docMk/>
            <pc:sldMk cId="1917260900" sldId="519"/>
            <ac:spMk id="29" creationId="{0293AF0F-C54F-9F41-9C48-FE02039946B2}"/>
          </ac:spMkLst>
        </pc:spChg>
        <pc:grpChg chg="add mod">
          <ac:chgData name="Mistri, Somen K" userId="0be3d461-045e-4def-96db-2a497456586c" providerId="ADAL" clId="{0CDA6D5A-941F-CF45-97CE-431B204399B1}" dt="2021-02-23T19:35:01.090" v="2603" actId="1038"/>
          <ac:grpSpMkLst>
            <pc:docMk/>
            <pc:sldMk cId="1917260900" sldId="519"/>
            <ac:grpSpMk id="7" creationId="{AE7F2A6B-2227-1D46-BDA2-FD1B658CAD18}"/>
          </ac:grpSpMkLst>
        </pc:grpChg>
        <pc:grpChg chg="add mod">
          <ac:chgData name="Mistri, Somen K" userId="0be3d461-045e-4def-96db-2a497456586c" providerId="ADAL" clId="{0CDA6D5A-941F-CF45-97CE-431B204399B1}" dt="2021-02-23T19:35:04.750" v="2609" actId="1038"/>
          <ac:grpSpMkLst>
            <pc:docMk/>
            <pc:sldMk cId="1917260900" sldId="519"/>
            <ac:grpSpMk id="8" creationId="{DE9100A7-6E9D-CA4C-88C3-67CF5EB0822C}"/>
          </ac:grpSpMkLst>
        </pc:grpChg>
        <pc:grpChg chg="add mod">
          <ac:chgData name="Mistri, Somen K" userId="0be3d461-045e-4def-96db-2a497456586c" providerId="ADAL" clId="{0CDA6D5A-941F-CF45-97CE-431B204399B1}" dt="2021-02-23T19:39:52.847" v="2658" actId="164"/>
          <ac:grpSpMkLst>
            <pc:docMk/>
            <pc:sldMk cId="1917260900" sldId="519"/>
            <ac:grpSpMk id="13" creationId="{AC59C940-7E09-A84E-978A-5906A4A3A96D}"/>
          </ac:grpSpMkLst>
        </pc:grpChg>
        <pc:grpChg chg="add mod">
          <ac:chgData name="Mistri, Somen K" userId="0be3d461-045e-4def-96db-2a497456586c" providerId="ADAL" clId="{0CDA6D5A-941F-CF45-97CE-431B204399B1}" dt="2021-02-23T19:46:11.354" v="2746" actId="164"/>
          <ac:grpSpMkLst>
            <pc:docMk/>
            <pc:sldMk cId="1917260900" sldId="519"/>
            <ac:grpSpMk id="28" creationId="{AFF37FFF-04C6-5346-89C0-46BD3A149F67}"/>
          </ac:grpSpMkLst>
        </pc:grpChg>
        <pc:grpChg chg="mod">
          <ac:chgData name="Mistri, Somen K" userId="0be3d461-045e-4def-96db-2a497456586c" providerId="ADAL" clId="{0CDA6D5A-941F-CF45-97CE-431B204399B1}" dt="2021-02-23T19:44:26.148" v="2733"/>
          <ac:grpSpMkLst>
            <pc:docMk/>
            <pc:sldMk cId="1917260900" sldId="519"/>
            <ac:grpSpMk id="33" creationId="{7D399ADB-1396-3847-A2A5-CD564BFBC986}"/>
          </ac:grpSpMkLst>
        </pc:grpChg>
        <pc:grpChg chg="add mod">
          <ac:chgData name="Mistri, Somen K" userId="0be3d461-045e-4def-96db-2a497456586c" providerId="ADAL" clId="{0CDA6D5A-941F-CF45-97CE-431B204399B1}" dt="2021-02-23T19:46:11.354" v="2746" actId="164"/>
          <ac:grpSpMkLst>
            <pc:docMk/>
            <pc:sldMk cId="1917260900" sldId="519"/>
            <ac:grpSpMk id="38" creationId="{D3F6E235-0B7B-BE41-B43F-2869B6054E96}"/>
          </ac:grpSpMkLst>
        </pc:grpChg>
        <pc:picChg chg="add mod">
          <ac:chgData name="Mistri, Somen K" userId="0be3d461-045e-4def-96db-2a497456586c" providerId="ADAL" clId="{0CDA6D5A-941F-CF45-97CE-431B204399B1}" dt="2021-02-23T19:32:25.262" v="2575" actId="1076"/>
          <ac:picMkLst>
            <pc:docMk/>
            <pc:sldMk cId="1917260900" sldId="519"/>
            <ac:picMk id="4" creationId="{7630853C-4A9C-014D-8DD3-1CADD4FBF4C1}"/>
          </ac:picMkLst>
        </pc:picChg>
        <pc:picChg chg="add del mod modCrop">
          <ac:chgData name="Mistri, Somen K" userId="0be3d461-045e-4def-96db-2a497456586c" providerId="ADAL" clId="{0CDA6D5A-941F-CF45-97CE-431B204399B1}" dt="2021-02-23T19:29:52.177" v="2570" actId="478"/>
          <ac:picMkLst>
            <pc:docMk/>
            <pc:sldMk cId="1917260900" sldId="519"/>
            <ac:picMk id="15" creationId="{20BA35AD-1748-F14B-9C57-A050E140850E}"/>
          </ac:picMkLst>
        </pc:picChg>
        <pc:picChg chg="add mod">
          <ac:chgData name="Mistri, Somen K" userId="0be3d461-045e-4def-96db-2a497456586c" providerId="ADAL" clId="{0CDA6D5A-941F-CF45-97CE-431B204399B1}" dt="2021-02-23T19:34:26.198" v="2587" actId="164"/>
          <ac:picMkLst>
            <pc:docMk/>
            <pc:sldMk cId="1917260900" sldId="519"/>
            <ac:picMk id="21" creationId="{44171546-E696-9144-B947-19D4AB441D95}"/>
          </ac:picMkLst>
        </pc:picChg>
        <pc:picChg chg="add mod">
          <ac:chgData name="Mistri, Somen K" userId="0be3d461-045e-4def-96db-2a497456586c" providerId="ADAL" clId="{0CDA6D5A-941F-CF45-97CE-431B204399B1}" dt="2021-02-23T19:34:48.159" v="2590" actId="164"/>
          <ac:picMkLst>
            <pc:docMk/>
            <pc:sldMk cId="1917260900" sldId="519"/>
            <ac:picMk id="22" creationId="{B6723849-AD1E-F94C-9C04-935D0AEB05FF}"/>
          </ac:picMkLst>
        </pc:picChg>
        <pc:cxnChg chg="add mod">
          <ac:chgData name="Mistri, Somen K" userId="0be3d461-045e-4def-96db-2a497456586c" providerId="ADAL" clId="{0CDA6D5A-941F-CF45-97CE-431B204399B1}" dt="2021-02-23T19:39:52.847" v="2658" actId="164"/>
          <ac:cxnSpMkLst>
            <pc:docMk/>
            <pc:sldMk cId="1917260900" sldId="519"/>
            <ac:cxnSpMk id="10" creationId="{9C495DF1-CDEA-2143-9D11-964118DBA7DD}"/>
          </ac:cxnSpMkLst>
        </pc:cxnChg>
        <pc:cxnChg chg="mod">
          <ac:chgData name="Mistri, Somen K" userId="0be3d461-045e-4def-96db-2a497456586c" providerId="ADAL" clId="{0CDA6D5A-941F-CF45-97CE-431B204399B1}" dt="2021-02-23T19:40:59.655" v="2689" actId="14100"/>
          <ac:cxnSpMkLst>
            <pc:docMk/>
            <pc:sldMk cId="1917260900" sldId="519"/>
            <ac:cxnSpMk id="30" creationId="{35C8FD80-443B-2E45-B0E5-740DCF0FBD66}"/>
          </ac:cxnSpMkLst>
        </pc:cxnChg>
        <pc:cxnChg chg="mod">
          <ac:chgData name="Mistri, Somen K" userId="0be3d461-045e-4def-96db-2a497456586c" providerId="ADAL" clId="{0CDA6D5A-941F-CF45-97CE-431B204399B1}" dt="2021-02-23T19:45:08.200" v="2742" actId="14100"/>
          <ac:cxnSpMkLst>
            <pc:docMk/>
            <pc:sldMk cId="1917260900" sldId="519"/>
            <ac:cxnSpMk id="31" creationId="{F33FC17D-1812-2044-A669-8EDAE5295D72}"/>
          </ac:cxnSpMkLst>
        </pc:cxnChg>
        <pc:cxnChg chg="add mod">
          <ac:chgData name="Mistri, Somen K" userId="0be3d461-045e-4def-96db-2a497456586c" providerId="ADAL" clId="{0CDA6D5A-941F-CF45-97CE-431B204399B1}" dt="2021-02-23T19:46:11.354" v="2746" actId="164"/>
          <ac:cxnSpMkLst>
            <pc:docMk/>
            <pc:sldMk cId="1917260900" sldId="519"/>
            <ac:cxnSpMk id="32" creationId="{78DA832C-4DBC-9042-9269-224ACE13B7D9}"/>
          </ac:cxnSpMkLst>
        </pc:cxnChg>
        <pc:cxnChg chg="mod">
          <ac:chgData name="Mistri, Somen K" userId="0be3d461-045e-4def-96db-2a497456586c" providerId="ADAL" clId="{0CDA6D5A-941F-CF45-97CE-431B204399B1}" dt="2021-02-23T19:42:34.012" v="2713" actId="14100"/>
          <ac:cxnSpMkLst>
            <pc:docMk/>
            <pc:sldMk cId="1917260900" sldId="519"/>
            <ac:cxnSpMk id="35" creationId="{AFCD827D-0413-044A-9120-4E1A6BCD8DDD}"/>
          </ac:cxnSpMkLst>
        </pc:cxnChg>
      </pc:sldChg>
      <pc:sldChg chg="addSp delSp modSp add mod delAnim">
        <pc:chgData name="Mistri, Somen K" userId="0be3d461-045e-4def-96db-2a497456586c" providerId="ADAL" clId="{0CDA6D5A-941F-CF45-97CE-431B204399B1}" dt="2021-02-24T20:46:06.932" v="5295" actId="1076"/>
        <pc:sldMkLst>
          <pc:docMk/>
          <pc:sldMk cId="3389567907" sldId="520"/>
        </pc:sldMkLst>
        <pc:spChg chg="mod">
          <ac:chgData name="Mistri, Somen K" userId="0be3d461-045e-4def-96db-2a497456586c" providerId="ADAL" clId="{0CDA6D5A-941F-CF45-97CE-431B204399B1}" dt="2021-02-23T19:59:58.403" v="2767" actId="1076"/>
          <ac:spMkLst>
            <pc:docMk/>
            <pc:sldMk cId="3389567907" sldId="520"/>
            <ac:spMk id="2" creationId="{980A6BAF-AFEC-1E43-9A50-627855CBC109}"/>
          </ac:spMkLst>
        </pc:spChg>
        <pc:spChg chg="mod">
          <ac:chgData name="Mistri, Somen K" userId="0be3d461-045e-4def-96db-2a497456586c" providerId="ADAL" clId="{0CDA6D5A-941F-CF45-97CE-431B204399B1}" dt="2021-02-24T20:46:06.932" v="5295" actId="1076"/>
          <ac:spMkLst>
            <pc:docMk/>
            <pc:sldMk cId="3389567907" sldId="520"/>
            <ac:spMk id="24" creationId="{1C0DF3DE-8CCD-4A4E-8330-D7900B411AA4}"/>
          </ac:spMkLst>
        </pc:spChg>
        <pc:grpChg chg="del">
          <ac:chgData name="Mistri, Somen K" userId="0be3d461-045e-4def-96db-2a497456586c" providerId="ADAL" clId="{0CDA6D5A-941F-CF45-97CE-431B204399B1}" dt="2021-02-23T19:59:21.952" v="2762" actId="478"/>
          <ac:grpSpMkLst>
            <pc:docMk/>
            <pc:sldMk cId="3389567907" sldId="520"/>
            <ac:grpSpMk id="7" creationId="{AE7F2A6B-2227-1D46-BDA2-FD1B658CAD18}"/>
          </ac:grpSpMkLst>
        </pc:grpChg>
        <pc:grpChg chg="del">
          <ac:chgData name="Mistri, Somen K" userId="0be3d461-045e-4def-96db-2a497456586c" providerId="ADAL" clId="{0CDA6D5A-941F-CF45-97CE-431B204399B1}" dt="2021-02-23T19:59:23.493" v="2763" actId="478"/>
          <ac:grpSpMkLst>
            <pc:docMk/>
            <pc:sldMk cId="3389567907" sldId="520"/>
            <ac:grpSpMk id="8" creationId="{DE9100A7-6E9D-CA4C-88C3-67CF5EB0822C}"/>
          </ac:grpSpMkLst>
        </pc:grpChg>
        <pc:grpChg chg="mod">
          <ac:chgData name="Mistri, Somen K" userId="0be3d461-045e-4def-96db-2a497456586c" providerId="ADAL" clId="{0CDA6D5A-941F-CF45-97CE-431B204399B1}" dt="2021-02-23T19:59:58.403" v="2767" actId="1076"/>
          <ac:grpSpMkLst>
            <pc:docMk/>
            <pc:sldMk cId="3389567907" sldId="520"/>
            <ac:grpSpMk id="13" creationId="{AC59C940-7E09-A84E-978A-5906A4A3A96D}"/>
          </ac:grpSpMkLst>
        </pc:grpChg>
        <pc:grpChg chg="mod">
          <ac:chgData name="Mistri, Somen K" userId="0be3d461-045e-4def-96db-2a497456586c" providerId="ADAL" clId="{0CDA6D5A-941F-CF45-97CE-431B204399B1}" dt="2021-02-23T19:59:58.403" v="2767" actId="1076"/>
          <ac:grpSpMkLst>
            <pc:docMk/>
            <pc:sldMk cId="3389567907" sldId="520"/>
            <ac:grpSpMk id="14" creationId="{7413CA76-F2C8-0048-A2E0-B535B102A414}"/>
          </ac:grpSpMkLst>
        </pc:grpChg>
        <pc:grpChg chg="mod">
          <ac:chgData name="Mistri, Somen K" userId="0be3d461-045e-4def-96db-2a497456586c" providerId="ADAL" clId="{0CDA6D5A-941F-CF45-97CE-431B204399B1}" dt="2021-02-23T19:59:58.403" v="2767" actId="1076"/>
          <ac:grpSpMkLst>
            <pc:docMk/>
            <pc:sldMk cId="3389567907" sldId="520"/>
            <ac:grpSpMk id="33" creationId="{7D399ADB-1396-3847-A2A5-CD564BFBC986}"/>
          </ac:grpSpMkLst>
        </pc:grpChg>
        <pc:grpChg chg="mod">
          <ac:chgData name="Mistri, Somen K" userId="0be3d461-045e-4def-96db-2a497456586c" providerId="ADAL" clId="{0CDA6D5A-941F-CF45-97CE-431B204399B1}" dt="2021-02-23T19:59:58.403" v="2767" actId="1076"/>
          <ac:grpSpMkLst>
            <pc:docMk/>
            <pc:sldMk cId="3389567907" sldId="520"/>
            <ac:grpSpMk id="38" creationId="{D3F6E235-0B7B-BE41-B43F-2869B6054E96}"/>
          </ac:grpSpMkLst>
        </pc:grpChg>
        <pc:picChg chg="del">
          <ac:chgData name="Mistri, Somen K" userId="0be3d461-045e-4def-96db-2a497456586c" providerId="ADAL" clId="{0CDA6D5A-941F-CF45-97CE-431B204399B1}" dt="2021-02-23T19:58:41.380" v="2751" actId="478"/>
          <ac:picMkLst>
            <pc:docMk/>
            <pc:sldMk cId="3389567907" sldId="520"/>
            <ac:picMk id="4" creationId="{7630853C-4A9C-014D-8DD3-1CADD4FBF4C1}"/>
          </ac:picMkLst>
        </pc:picChg>
        <pc:picChg chg="mod">
          <ac:chgData name="Mistri, Somen K" userId="0be3d461-045e-4def-96db-2a497456586c" providerId="ADAL" clId="{0CDA6D5A-941F-CF45-97CE-431B204399B1}" dt="2021-02-23T19:59:58.403" v="2767" actId="1076"/>
          <ac:picMkLst>
            <pc:docMk/>
            <pc:sldMk cId="3389567907" sldId="520"/>
            <ac:picMk id="6" creationId="{FACE02DB-86C0-D649-93C9-311DCC6D7984}"/>
          </ac:picMkLst>
        </pc:picChg>
        <pc:picChg chg="add mod">
          <ac:chgData name="Mistri, Somen K" userId="0be3d461-045e-4def-96db-2a497456586c" providerId="ADAL" clId="{0CDA6D5A-941F-CF45-97CE-431B204399B1}" dt="2021-02-23T20:01:21.417" v="2770" actId="14100"/>
          <ac:picMkLst>
            <pc:docMk/>
            <pc:sldMk cId="3389567907" sldId="520"/>
            <ac:picMk id="9" creationId="{F9C07D75-BC9E-2F49-9B29-01676CB4BBAB}"/>
          </ac:picMkLst>
        </pc:picChg>
        <pc:picChg chg="add mod">
          <ac:chgData name="Mistri, Somen K" userId="0be3d461-045e-4def-96db-2a497456586c" providerId="ADAL" clId="{0CDA6D5A-941F-CF45-97CE-431B204399B1}" dt="2021-02-23T20:01:35.408" v="2775" actId="1076"/>
          <ac:picMkLst>
            <pc:docMk/>
            <pc:sldMk cId="3389567907" sldId="520"/>
            <ac:picMk id="16" creationId="{604BEAAD-0A27-294B-8B6A-6A4289073276}"/>
          </ac:picMkLst>
        </pc:picChg>
        <pc:picChg chg="add del mod modCrop">
          <ac:chgData name="Mistri, Somen K" userId="0be3d461-045e-4def-96db-2a497456586c" providerId="ADAL" clId="{0CDA6D5A-941F-CF45-97CE-431B204399B1}" dt="2021-02-23T23:35:00.625" v="2784" actId="478"/>
          <ac:picMkLst>
            <pc:docMk/>
            <pc:sldMk cId="3389567907" sldId="520"/>
            <ac:picMk id="18" creationId="{8E3CAB32-E525-6D41-A28D-59A0F62BC194}"/>
          </ac:picMkLst>
        </pc:picChg>
        <pc:picChg chg="add mod">
          <ac:chgData name="Mistri, Somen K" userId="0be3d461-045e-4def-96db-2a497456586c" providerId="ADAL" clId="{0CDA6D5A-941F-CF45-97CE-431B204399B1}" dt="2021-02-23T23:35:16.521" v="2789" actId="1076"/>
          <ac:picMkLst>
            <pc:docMk/>
            <pc:sldMk cId="3389567907" sldId="520"/>
            <ac:picMk id="20" creationId="{56E4099E-E635-1E42-A5B8-909F66B4BF88}"/>
          </ac:picMkLst>
        </pc:picChg>
      </pc:sldChg>
      <pc:sldChg chg="addSp delSp modSp new mod">
        <pc:chgData name="Mistri, Somen K" userId="0be3d461-045e-4def-96db-2a497456586c" providerId="ADAL" clId="{0CDA6D5A-941F-CF45-97CE-431B204399B1}" dt="2021-02-24T16:02:37.112" v="3459" actId="14100"/>
        <pc:sldMkLst>
          <pc:docMk/>
          <pc:sldMk cId="1530699978" sldId="521"/>
        </pc:sldMkLst>
        <pc:spChg chg="add mod">
          <ac:chgData name="Mistri, Somen K" userId="0be3d461-045e-4def-96db-2a497456586c" providerId="ADAL" clId="{0CDA6D5A-941F-CF45-97CE-431B204399B1}" dt="2021-02-24T15:37:21.405" v="3070" actId="1076"/>
          <ac:spMkLst>
            <pc:docMk/>
            <pc:sldMk cId="1530699978" sldId="521"/>
            <ac:spMk id="3" creationId="{BE8710CD-BC3E-A64E-BA65-49C1A23DF8E1}"/>
          </ac:spMkLst>
        </pc:spChg>
        <pc:spChg chg="add del mod">
          <ac:chgData name="Mistri, Somen K" userId="0be3d461-045e-4def-96db-2a497456586c" providerId="ADAL" clId="{0CDA6D5A-941F-CF45-97CE-431B204399B1}" dt="2021-02-24T15:25:11.682" v="2880" actId="478"/>
          <ac:spMkLst>
            <pc:docMk/>
            <pc:sldMk cId="1530699978" sldId="521"/>
            <ac:spMk id="4" creationId="{565A6A31-E4BA-704D-8679-9072F06DBBE7}"/>
          </ac:spMkLst>
        </pc:spChg>
        <pc:spChg chg="add mod">
          <ac:chgData name="Mistri, Somen K" userId="0be3d461-045e-4def-96db-2a497456586c" providerId="ADAL" clId="{0CDA6D5A-941F-CF45-97CE-431B204399B1}" dt="2021-02-24T15:37:21.405" v="3070" actId="1076"/>
          <ac:spMkLst>
            <pc:docMk/>
            <pc:sldMk cId="1530699978" sldId="521"/>
            <ac:spMk id="5" creationId="{53E4F092-0386-0B4A-BF67-260D87E721CB}"/>
          </ac:spMkLst>
        </pc:spChg>
        <pc:spChg chg="add mod">
          <ac:chgData name="Mistri, Somen K" userId="0be3d461-045e-4def-96db-2a497456586c" providerId="ADAL" clId="{0CDA6D5A-941F-CF45-97CE-431B204399B1}" dt="2021-02-24T15:37:21.405" v="3070" actId="1076"/>
          <ac:spMkLst>
            <pc:docMk/>
            <pc:sldMk cId="1530699978" sldId="521"/>
            <ac:spMk id="6" creationId="{BC8E16A1-99E1-714F-89AC-E8C8E2AC7B50}"/>
          </ac:spMkLst>
        </pc:spChg>
        <pc:spChg chg="add mod">
          <ac:chgData name="Mistri, Somen K" userId="0be3d461-045e-4def-96db-2a497456586c" providerId="ADAL" clId="{0CDA6D5A-941F-CF45-97CE-431B204399B1}" dt="2021-02-24T15:48:49.813" v="3246" actId="1076"/>
          <ac:spMkLst>
            <pc:docMk/>
            <pc:sldMk cId="1530699978" sldId="521"/>
            <ac:spMk id="7" creationId="{1BFC90FC-5699-8B49-9CB0-2D7112B7E818}"/>
          </ac:spMkLst>
        </pc:spChg>
        <pc:spChg chg="add mod topLvl">
          <ac:chgData name="Mistri, Somen K" userId="0be3d461-045e-4def-96db-2a497456586c" providerId="ADAL" clId="{0CDA6D5A-941F-CF45-97CE-431B204399B1}" dt="2021-02-24T16:00:18.092" v="3410" actId="165"/>
          <ac:spMkLst>
            <pc:docMk/>
            <pc:sldMk cId="1530699978" sldId="521"/>
            <ac:spMk id="10" creationId="{8FC8F978-E2BA-2E4B-9D10-5B1FEC66453B}"/>
          </ac:spMkLst>
        </pc:spChg>
        <pc:spChg chg="add mod topLvl">
          <ac:chgData name="Mistri, Somen K" userId="0be3d461-045e-4def-96db-2a497456586c" providerId="ADAL" clId="{0CDA6D5A-941F-CF45-97CE-431B204399B1}" dt="2021-02-24T16:00:18.092" v="3410" actId="165"/>
          <ac:spMkLst>
            <pc:docMk/>
            <pc:sldMk cId="1530699978" sldId="521"/>
            <ac:spMk id="11" creationId="{8F087468-A64A-E546-886D-BEBC45B3913A}"/>
          </ac:spMkLst>
        </pc:spChg>
        <pc:spChg chg="add mod topLvl">
          <ac:chgData name="Mistri, Somen K" userId="0be3d461-045e-4def-96db-2a497456586c" providerId="ADAL" clId="{0CDA6D5A-941F-CF45-97CE-431B204399B1}" dt="2021-02-24T16:00:18.092" v="3410" actId="165"/>
          <ac:spMkLst>
            <pc:docMk/>
            <pc:sldMk cId="1530699978" sldId="521"/>
            <ac:spMk id="12" creationId="{1CB10EB6-9B1C-7A48-ABDC-2535E4C162BA}"/>
          </ac:spMkLst>
        </pc:spChg>
        <pc:spChg chg="mod">
          <ac:chgData name="Mistri, Somen K" userId="0be3d461-045e-4def-96db-2a497456586c" providerId="ADAL" clId="{0CDA6D5A-941F-CF45-97CE-431B204399B1}" dt="2021-02-24T15:39:47.128" v="3096"/>
          <ac:spMkLst>
            <pc:docMk/>
            <pc:sldMk cId="1530699978" sldId="521"/>
            <ac:spMk id="16" creationId="{7482BF02-C8C9-134B-B6DF-2F9872558BFF}"/>
          </ac:spMkLst>
        </pc:spChg>
        <pc:spChg chg="mod">
          <ac:chgData name="Mistri, Somen K" userId="0be3d461-045e-4def-96db-2a497456586c" providerId="ADAL" clId="{0CDA6D5A-941F-CF45-97CE-431B204399B1}" dt="2021-02-24T15:39:47.128" v="3096"/>
          <ac:spMkLst>
            <pc:docMk/>
            <pc:sldMk cId="1530699978" sldId="521"/>
            <ac:spMk id="17" creationId="{3471CFDF-AB27-AA47-A883-B647486822D8}"/>
          </ac:spMkLst>
        </pc:spChg>
        <pc:spChg chg="mod">
          <ac:chgData name="Mistri, Somen K" userId="0be3d461-045e-4def-96db-2a497456586c" providerId="ADAL" clId="{0CDA6D5A-941F-CF45-97CE-431B204399B1}" dt="2021-02-24T15:39:47.128" v="3096"/>
          <ac:spMkLst>
            <pc:docMk/>
            <pc:sldMk cId="1530699978" sldId="521"/>
            <ac:spMk id="18" creationId="{9B5EFAC9-48BF-C24C-BB12-A57DBC5EC439}"/>
          </ac:spMkLst>
        </pc:spChg>
        <pc:spChg chg="mod">
          <ac:chgData name="Mistri, Somen K" userId="0be3d461-045e-4def-96db-2a497456586c" providerId="ADAL" clId="{0CDA6D5A-941F-CF45-97CE-431B204399B1}" dt="2021-02-24T15:39:47.128" v="3096"/>
          <ac:spMkLst>
            <pc:docMk/>
            <pc:sldMk cId="1530699978" sldId="521"/>
            <ac:spMk id="19" creationId="{3B312B16-5232-5441-9940-895C74233603}"/>
          </ac:spMkLst>
        </pc:spChg>
        <pc:spChg chg="mod">
          <ac:chgData name="Mistri, Somen K" userId="0be3d461-045e-4def-96db-2a497456586c" providerId="ADAL" clId="{0CDA6D5A-941F-CF45-97CE-431B204399B1}" dt="2021-02-24T15:39:47.128" v="3096"/>
          <ac:spMkLst>
            <pc:docMk/>
            <pc:sldMk cId="1530699978" sldId="521"/>
            <ac:spMk id="20" creationId="{DD892921-6A6C-304E-9399-E6BDE795E997}"/>
          </ac:spMkLst>
        </pc:spChg>
        <pc:spChg chg="mod">
          <ac:chgData name="Mistri, Somen K" userId="0be3d461-045e-4def-96db-2a497456586c" providerId="ADAL" clId="{0CDA6D5A-941F-CF45-97CE-431B204399B1}" dt="2021-02-24T15:39:47.128" v="3096"/>
          <ac:spMkLst>
            <pc:docMk/>
            <pc:sldMk cId="1530699978" sldId="521"/>
            <ac:spMk id="21" creationId="{89EF9A7E-1DDB-1744-BED7-1B7629575AE7}"/>
          </ac:spMkLst>
        </pc:spChg>
        <pc:spChg chg="mod">
          <ac:chgData name="Mistri, Somen K" userId="0be3d461-045e-4def-96db-2a497456586c" providerId="ADAL" clId="{0CDA6D5A-941F-CF45-97CE-431B204399B1}" dt="2021-02-24T15:39:47.128" v="3096"/>
          <ac:spMkLst>
            <pc:docMk/>
            <pc:sldMk cId="1530699978" sldId="521"/>
            <ac:spMk id="22" creationId="{AE6DB3F4-3D09-CB45-9471-D97FF59E0E83}"/>
          </ac:spMkLst>
        </pc:spChg>
        <pc:spChg chg="mod">
          <ac:chgData name="Mistri, Somen K" userId="0be3d461-045e-4def-96db-2a497456586c" providerId="ADAL" clId="{0CDA6D5A-941F-CF45-97CE-431B204399B1}" dt="2021-02-24T15:40:02.801" v="3100" actId="404"/>
          <ac:spMkLst>
            <pc:docMk/>
            <pc:sldMk cId="1530699978" sldId="521"/>
            <ac:spMk id="24" creationId="{928C8B2B-DBE0-6E4D-8582-08996BBD4300}"/>
          </ac:spMkLst>
        </pc:spChg>
        <pc:spChg chg="add mod">
          <ac:chgData name="Mistri, Somen K" userId="0be3d461-045e-4def-96db-2a497456586c" providerId="ADAL" clId="{0CDA6D5A-941F-CF45-97CE-431B204399B1}" dt="2021-02-24T15:42:54.904" v="3166" actId="164"/>
          <ac:spMkLst>
            <pc:docMk/>
            <pc:sldMk cId="1530699978" sldId="521"/>
            <ac:spMk id="27" creationId="{EB02A401-26E7-DC4C-8A67-346215E02E40}"/>
          </ac:spMkLst>
        </pc:spChg>
        <pc:spChg chg="add mod">
          <ac:chgData name="Mistri, Somen K" userId="0be3d461-045e-4def-96db-2a497456586c" providerId="ADAL" clId="{0CDA6D5A-941F-CF45-97CE-431B204399B1}" dt="2021-02-24T15:42:54.904" v="3166" actId="164"/>
          <ac:spMkLst>
            <pc:docMk/>
            <pc:sldMk cId="1530699978" sldId="521"/>
            <ac:spMk id="28" creationId="{252CCC5C-3722-F649-9D31-9B1CF5A07D2D}"/>
          </ac:spMkLst>
        </pc:spChg>
        <pc:spChg chg="add mod">
          <ac:chgData name="Mistri, Somen K" userId="0be3d461-045e-4def-96db-2a497456586c" providerId="ADAL" clId="{0CDA6D5A-941F-CF45-97CE-431B204399B1}" dt="2021-02-24T15:42:54.904" v="3166" actId="164"/>
          <ac:spMkLst>
            <pc:docMk/>
            <pc:sldMk cId="1530699978" sldId="521"/>
            <ac:spMk id="29" creationId="{A428C217-3CCB-5F43-ADA9-DCF58A494A82}"/>
          </ac:spMkLst>
        </pc:spChg>
        <pc:spChg chg="mod">
          <ac:chgData name="Mistri, Somen K" userId="0be3d461-045e-4def-96db-2a497456586c" providerId="ADAL" clId="{0CDA6D5A-941F-CF45-97CE-431B204399B1}" dt="2021-02-24T15:42:57.823" v="3167"/>
          <ac:spMkLst>
            <pc:docMk/>
            <pc:sldMk cId="1530699978" sldId="521"/>
            <ac:spMk id="33" creationId="{7371699D-EC61-BF41-B63E-7B946D91676D}"/>
          </ac:spMkLst>
        </pc:spChg>
        <pc:spChg chg="mod">
          <ac:chgData name="Mistri, Somen K" userId="0be3d461-045e-4def-96db-2a497456586c" providerId="ADAL" clId="{0CDA6D5A-941F-CF45-97CE-431B204399B1}" dt="2021-02-24T15:42:57.823" v="3167"/>
          <ac:spMkLst>
            <pc:docMk/>
            <pc:sldMk cId="1530699978" sldId="521"/>
            <ac:spMk id="34" creationId="{90E3A491-F50F-5746-8EFC-4B4D31248804}"/>
          </ac:spMkLst>
        </pc:spChg>
        <pc:spChg chg="mod">
          <ac:chgData name="Mistri, Somen K" userId="0be3d461-045e-4def-96db-2a497456586c" providerId="ADAL" clId="{0CDA6D5A-941F-CF45-97CE-431B204399B1}" dt="2021-02-24T15:43:11.174" v="3169" actId="1076"/>
          <ac:spMkLst>
            <pc:docMk/>
            <pc:sldMk cId="1530699978" sldId="521"/>
            <ac:spMk id="35" creationId="{CCB0FE88-0C97-D648-9CF1-1B3ECD03E93A}"/>
          </ac:spMkLst>
        </pc:spChg>
        <pc:spChg chg="mod">
          <ac:chgData name="Mistri, Somen K" userId="0be3d461-045e-4def-96db-2a497456586c" providerId="ADAL" clId="{0CDA6D5A-941F-CF45-97CE-431B204399B1}" dt="2021-02-24T15:42:57.823" v="3167"/>
          <ac:spMkLst>
            <pc:docMk/>
            <pc:sldMk cId="1530699978" sldId="521"/>
            <ac:spMk id="37" creationId="{B9A7C35A-2B07-504E-9196-BC4C0FECF342}"/>
          </ac:spMkLst>
        </pc:spChg>
        <pc:spChg chg="mod">
          <ac:chgData name="Mistri, Somen K" userId="0be3d461-045e-4def-96db-2a497456586c" providerId="ADAL" clId="{0CDA6D5A-941F-CF45-97CE-431B204399B1}" dt="2021-02-24T15:42:57.823" v="3167"/>
          <ac:spMkLst>
            <pc:docMk/>
            <pc:sldMk cId="1530699978" sldId="521"/>
            <ac:spMk id="38" creationId="{FE002298-9F7C-EF48-B903-9782829F0B04}"/>
          </ac:spMkLst>
        </pc:spChg>
        <pc:spChg chg="mod">
          <ac:chgData name="Mistri, Somen K" userId="0be3d461-045e-4def-96db-2a497456586c" providerId="ADAL" clId="{0CDA6D5A-941F-CF45-97CE-431B204399B1}" dt="2021-02-24T15:42:57.823" v="3167"/>
          <ac:spMkLst>
            <pc:docMk/>
            <pc:sldMk cId="1530699978" sldId="521"/>
            <ac:spMk id="39" creationId="{AEE1480D-8D00-DF43-B4A5-DBD0B573D0B4}"/>
          </ac:spMkLst>
        </pc:spChg>
        <pc:spChg chg="mod">
          <ac:chgData name="Mistri, Somen K" userId="0be3d461-045e-4def-96db-2a497456586c" providerId="ADAL" clId="{0CDA6D5A-941F-CF45-97CE-431B204399B1}" dt="2021-02-24T15:42:57.823" v="3167"/>
          <ac:spMkLst>
            <pc:docMk/>
            <pc:sldMk cId="1530699978" sldId="521"/>
            <ac:spMk id="40" creationId="{5FFF761D-96E9-8743-B94A-DE743A6FFE0A}"/>
          </ac:spMkLst>
        </pc:spChg>
        <pc:spChg chg="mod">
          <ac:chgData name="Mistri, Somen K" userId="0be3d461-045e-4def-96db-2a497456586c" providerId="ADAL" clId="{0CDA6D5A-941F-CF45-97CE-431B204399B1}" dt="2021-02-24T15:42:57.823" v="3167"/>
          <ac:spMkLst>
            <pc:docMk/>
            <pc:sldMk cId="1530699978" sldId="521"/>
            <ac:spMk id="41" creationId="{E4438126-AEC9-2545-9146-D43FF5DD8FBF}"/>
          </ac:spMkLst>
        </pc:spChg>
        <pc:spChg chg="mod">
          <ac:chgData name="Mistri, Somen K" userId="0be3d461-045e-4def-96db-2a497456586c" providerId="ADAL" clId="{0CDA6D5A-941F-CF45-97CE-431B204399B1}" dt="2021-02-24T15:42:57.823" v="3167"/>
          <ac:spMkLst>
            <pc:docMk/>
            <pc:sldMk cId="1530699978" sldId="521"/>
            <ac:spMk id="42" creationId="{354B7FDC-BF52-5342-A7AD-6A1F062802F8}"/>
          </ac:spMkLst>
        </pc:spChg>
        <pc:spChg chg="mod">
          <ac:chgData name="Mistri, Somen K" userId="0be3d461-045e-4def-96db-2a497456586c" providerId="ADAL" clId="{0CDA6D5A-941F-CF45-97CE-431B204399B1}" dt="2021-02-24T15:42:57.823" v="3167"/>
          <ac:spMkLst>
            <pc:docMk/>
            <pc:sldMk cId="1530699978" sldId="521"/>
            <ac:spMk id="43" creationId="{7384D3C8-5814-B544-81F6-36A66EE7B6DF}"/>
          </ac:spMkLst>
        </pc:spChg>
        <pc:spChg chg="mod">
          <ac:chgData name="Mistri, Somen K" userId="0be3d461-045e-4def-96db-2a497456586c" providerId="ADAL" clId="{0CDA6D5A-941F-CF45-97CE-431B204399B1}" dt="2021-02-24T15:42:57.823" v="3167"/>
          <ac:spMkLst>
            <pc:docMk/>
            <pc:sldMk cId="1530699978" sldId="521"/>
            <ac:spMk id="45" creationId="{548D1005-9D53-BF4A-A5B9-122AAFDDD303}"/>
          </ac:spMkLst>
        </pc:spChg>
        <pc:spChg chg="add mod topLvl">
          <ac:chgData name="Mistri, Somen K" userId="0be3d461-045e-4def-96db-2a497456586c" providerId="ADAL" clId="{0CDA6D5A-941F-CF45-97CE-431B204399B1}" dt="2021-02-24T16:01:55.007" v="3443" actId="1037"/>
          <ac:spMkLst>
            <pc:docMk/>
            <pc:sldMk cId="1530699978" sldId="521"/>
            <ac:spMk id="48" creationId="{EFC4A14B-46DC-0C4D-B58F-2AEB10D866DF}"/>
          </ac:spMkLst>
        </pc:spChg>
        <pc:spChg chg="add mod topLvl">
          <ac:chgData name="Mistri, Somen K" userId="0be3d461-045e-4def-96db-2a497456586c" providerId="ADAL" clId="{0CDA6D5A-941F-CF45-97CE-431B204399B1}" dt="2021-02-24T16:01:50.905" v="3439" actId="1038"/>
          <ac:spMkLst>
            <pc:docMk/>
            <pc:sldMk cId="1530699978" sldId="521"/>
            <ac:spMk id="49" creationId="{FF763C8E-C03C-D140-9B00-F8308CDCC164}"/>
          </ac:spMkLst>
        </pc:spChg>
        <pc:spChg chg="add mod topLvl">
          <ac:chgData name="Mistri, Somen K" userId="0be3d461-045e-4def-96db-2a497456586c" providerId="ADAL" clId="{0CDA6D5A-941F-CF45-97CE-431B204399B1}" dt="2021-02-24T16:02:28.324" v="3457" actId="20577"/>
          <ac:spMkLst>
            <pc:docMk/>
            <pc:sldMk cId="1530699978" sldId="521"/>
            <ac:spMk id="50" creationId="{40492AE4-DFA3-C947-8FB1-56020A52417E}"/>
          </ac:spMkLst>
        </pc:spChg>
        <pc:spChg chg="add del mod topLvl">
          <ac:chgData name="Mistri, Somen K" userId="0be3d461-045e-4def-96db-2a497456586c" providerId="ADAL" clId="{0CDA6D5A-941F-CF45-97CE-431B204399B1}" dt="2021-02-24T16:00:24.499" v="3412" actId="478"/>
          <ac:spMkLst>
            <pc:docMk/>
            <pc:sldMk cId="1530699978" sldId="521"/>
            <ac:spMk id="53" creationId="{C5C0BC4C-68B7-3D43-A62E-F6403F5896DA}"/>
          </ac:spMkLst>
        </pc:spChg>
        <pc:spChg chg="add del mod topLvl">
          <ac:chgData name="Mistri, Somen K" userId="0be3d461-045e-4def-96db-2a497456586c" providerId="ADAL" clId="{0CDA6D5A-941F-CF45-97CE-431B204399B1}" dt="2021-02-24T16:00:24.499" v="3412" actId="478"/>
          <ac:spMkLst>
            <pc:docMk/>
            <pc:sldMk cId="1530699978" sldId="521"/>
            <ac:spMk id="54" creationId="{2445255B-97C8-0A45-BEA7-C05DE6D4BD04}"/>
          </ac:spMkLst>
        </pc:spChg>
        <pc:grpChg chg="add del mod">
          <ac:chgData name="Mistri, Somen K" userId="0be3d461-045e-4def-96db-2a497456586c" providerId="ADAL" clId="{0CDA6D5A-941F-CF45-97CE-431B204399B1}" dt="2021-02-24T15:37:31.747" v="3073" actId="478"/>
          <ac:grpSpMkLst>
            <pc:docMk/>
            <pc:sldMk cId="1530699978" sldId="521"/>
            <ac:grpSpMk id="8" creationId="{10795A97-D658-1247-B36E-AE6D416B6064}"/>
          </ac:grpSpMkLst>
        </pc:grpChg>
        <pc:grpChg chg="add mod">
          <ac:chgData name="Mistri, Somen K" userId="0be3d461-045e-4def-96db-2a497456586c" providerId="ADAL" clId="{0CDA6D5A-941F-CF45-97CE-431B204399B1}" dt="2021-02-24T15:42:54.904" v="3166" actId="164"/>
          <ac:grpSpMkLst>
            <pc:docMk/>
            <pc:sldMk cId="1530699978" sldId="521"/>
            <ac:grpSpMk id="14" creationId="{CD535F92-29C8-5E41-8CED-294ABEBC7012}"/>
          </ac:grpSpMkLst>
        </pc:grpChg>
        <pc:grpChg chg="add mod">
          <ac:chgData name="Mistri, Somen K" userId="0be3d461-045e-4def-96db-2a497456586c" providerId="ADAL" clId="{0CDA6D5A-941F-CF45-97CE-431B204399B1}" dt="2021-02-24T15:58:49.570" v="3404" actId="166"/>
          <ac:grpSpMkLst>
            <pc:docMk/>
            <pc:sldMk cId="1530699978" sldId="521"/>
            <ac:grpSpMk id="30" creationId="{10A9FA03-3160-DC44-8C3C-38E0BD5BC580}"/>
          </ac:grpSpMkLst>
        </pc:grpChg>
        <pc:grpChg chg="add mod">
          <ac:chgData name="Mistri, Somen K" userId="0be3d461-045e-4def-96db-2a497456586c" providerId="ADAL" clId="{0CDA6D5A-941F-CF45-97CE-431B204399B1}" dt="2021-02-24T16:01:31.981" v="3423" actId="166"/>
          <ac:grpSpMkLst>
            <pc:docMk/>
            <pc:sldMk cId="1530699978" sldId="521"/>
            <ac:grpSpMk id="31" creationId="{ECF4B3BE-7FAD-4C45-B450-C0908C8D0FE7}"/>
          </ac:grpSpMkLst>
        </pc:grpChg>
        <pc:grpChg chg="mod">
          <ac:chgData name="Mistri, Somen K" userId="0be3d461-045e-4def-96db-2a497456586c" providerId="ADAL" clId="{0CDA6D5A-941F-CF45-97CE-431B204399B1}" dt="2021-02-24T15:42:57.823" v="3167"/>
          <ac:grpSpMkLst>
            <pc:docMk/>
            <pc:sldMk cId="1530699978" sldId="521"/>
            <ac:grpSpMk id="32" creationId="{5DB916EA-6253-7B45-8401-A41103D80418}"/>
          </ac:grpSpMkLst>
        </pc:grpChg>
        <pc:grpChg chg="add del mod">
          <ac:chgData name="Mistri, Somen K" userId="0be3d461-045e-4def-96db-2a497456586c" providerId="ADAL" clId="{0CDA6D5A-941F-CF45-97CE-431B204399B1}" dt="2021-02-24T16:00:18.092" v="3410" actId="165"/>
          <ac:grpSpMkLst>
            <pc:docMk/>
            <pc:sldMk cId="1530699978" sldId="521"/>
            <ac:grpSpMk id="56" creationId="{98F74506-4431-EB42-9DD4-C3D31CD18055}"/>
          </ac:grpSpMkLst>
        </pc:grpChg>
        <pc:grpChg chg="add mod">
          <ac:chgData name="Mistri, Somen K" userId="0be3d461-045e-4def-96db-2a497456586c" providerId="ADAL" clId="{0CDA6D5A-941F-CF45-97CE-431B204399B1}" dt="2021-02-24T16:02:33.768" v="3458" actId="1076"/>
          <ac:grpSpMkLst>
            <pc:docMk/>
            <pc:sldMk cId="1530699978" sldId="521"/>
            <ac:grpSpMk id="58" creationId="{BA19109C-9250-A844-9F34-EAF20EE22301}"/>
          </ac:grpSpMkLst>
        </pc:grpChg>
        <pc:picChg chg="add mod">
          <ac:chgData name="Mistri, Somen K" userId="0be3d461-045e-4def-96db-2a497456586c" providerId="ADAL" clId="{0CDA6D5A-941F-CF45-97CE-431B204399B1}" dt="2021-02-24T15:37:21.405" v="3070" actId="1076"/>
          <ac:picMkLst>
            <pc:docMk/>
            <pc:sldMk cId="1530699978" sldId="521"/>
            <ac:picMk id="2" creationId="{75E63651-7347-E74D-BCA2-1E23ED1192D5}"/>
          </ac:picMkLst>
        </pc:picChg>
        <pc:picChg chg="add mod topLvl">
          <ac:chgData name="Mistri, Somen K" userId="0be3d461-045e-4def-96db-2a497456586c" providerId="ADAL" clId="{0CDA6D5A-941F-CF45-97CE-431B204399B1}" dt="2021-02-24T16:00:18.092" v="3410" actId="165"/>
          <ac:picMkLst>
            <pc:docMk/>
            <pc:sldMk cId="1530699978" sldId="521"/>
            <ac:picMk id="9" creationId="{C3EB4461-7CE4-3341-919B-2454C0828AB9}"/>
          </ac:picMkLst>
        </pc:picChg>
        <pc:picChg chg="add del mod">
          <ac:chgData name="Mistri, Somen K" userId="0be3d461-045e-4def-96db-2a497456586c" providerId="ADAL" clId="{0CDA6D5A-941F-CF45-97CE-431B204399B1}" dt="2021-02-24T15:39:24.979" v="3092" actId="478"/>
          <ac:picMkLst>
            <pc:docMk/>
            <pc:sldMk cId="1530699978" sldId="521"/>
            <ac:picMk id="13" creationId="{7E02B603-2685-9F4C-8F0C-60C475421DDE}"/>
          </ac:picMkLst>
        </pc:picChg>
        <pc:picChg chg="mod">
          <ac:chgData name="Mistri, Somen K" userId="0be3d461-045e-4def-96db-2a497456586c" providerId="ADAL" clId="{0CDA6D5A-941F-CF45-97CE-431B204399B1}" dt="2021-02-24T15:40:09.936" v="3101" actId="14100"/>
          <ac:picMkLst>
            <pc:docMk/>
            <pc:sldMk cId="1530699978" sldId="521"/>
            <ac:picMk id="15" creationId="{5EE11DC8-0142-984E-B5AE-2FED5A97CA05}"/>
          </ac:picMkLst>
        </pc:picChg>
        <pc:picChg chg="mod">
          <ac:chgData name="Mistri, Somen K" userId="0be3d461-045e-4def-96db-2a497456586c" providerId="ADAL" clId="{0CDA6D5A-941F-CF45-97CE-431B204399B1}" dt="2021-02-24T15:42:57.823" v="3167"/>
          <ac:picMkLst>
            <pc:docMk/>
            <pc:sldMk cId="1530699978" sldId="521"/>
            <ac:picMk id="36" creationId="{4D6DEA58-C3BF-9B43-9599-D4065068B0A5}"/>
          </ac:picMkLst>
        </pc:picChg>
        <pc:picChg chg="add mod">
          <ac:chgData name="Mistri, Somen K" userId="0be3d461-045e-4def-96db-2a497456586c" providerId="ADAL" clId="{0CDA6D5A-941F-CF45-97CE-431B204399B1}" dt="2021-02-24T16:01:47.311" v="3436" actId="1037"/>
          <ac:picMkLst>
            <pc:docMk/>
            <pc:sldMk cId="1530699978" sldId="521"/>
            <ac:picMk id="57" creationId="{44FBC57F-D517-F041-A276-51DBE42FDC0E}"/>
          </ac:picMkLst>
        </pc:picChg>
        <pc:cxnChg chg="mod">
          <ac:chgData name="Mistri, Somen K" userId="0be3d461-045e-4def-96db-2a497456586c" providerId="ADAL" clId="{0CDA6D5A-941F-CF45-97CE-431B204399B1}" dt="2021-02-24T15:39:47.128" v="3096"/>
          <ac:cxnSpMkLst>
            <pc:docMk/>
            <pc:sldMk cId="1530699978" sldId="521"/>
            <ac:cxnSpMk id="23" creationId="{444A06C0-068E-C34F-8238-9228348D9506}"/>
          </ac:cxnSpMkLst>
        </pc:cxnChg>
        <pc:cxnChg chg="mod">
          <ac:chgData name="Mistri, Somen K" userId="0be3d461-045e-4def-96db-2a497456586c" providerId="ADAL" clId="{0CDA6D5A-941F-CF45-97CE-431B204399B1}" dt="2021-02-24T15:39:47.128" v="3096"/>
          <ac:cxnSpMkLst>
            <pc:docMk/>
            <pc:sldMk cId="1530699978" sldId="521"/>
            <ac:cxnSpMk id="25" creationId="{03D72CDA-5FC2-F44E-BD60-F717FE489215}"/>
          </ac:cxnSpMkLst>
        </pc:cxnChg>
        <pc:cxnChg chg="mod">
          <ac:chgData name="Mistri, Somen K" userId="0be3d461-045e-4def-96db-2a497456586c" providerId="ADAL" clId="{0CDA6D5A-941F-CF45-97CE-431B204399B1}" dt="2021-02-24T15:39:47.128" v="3096"/>
          <ac:cxnSpMkLst>
            <pc:docMk/>
            <pc:sldMk cId="1530699978" sldId="521"/>
            <ac:cxnSpMk id="26" creationId="{7C088473-B323-D04A-BC9D-0257A6D806FD}"/>
          </ac:cxnSpMkLst>
        </pc:cxnChg>
        <pc:cxnChg chg="mod">
          <ac:chgData name="Mistri, Somen K" userId="0be3d461-045e-4def-96db-2a497456586c" providerId="ADAL" clId="{0CDA6D5A-941F-CF45-97CE-431B204399B1}" dt="2021-02-24T15:42:57.823" v="3167"/>
          <ac:cxnSpMkLst>
            <pc:docMk/>
            <pc:sldMk cId="1530699978" sldId="521"/>
            <ac:cxnSpMk id="44" creationId="{B23E0331-9A74-4547-AD3C-9BFA20E25EE0}"/>
          </ac:cxnSpMkLst>
        </pc:cxnChg>
        <pc:cxnChg chg="mod">
          <ac:chgData name="Mistri, Somen K" userId="0be3d461-045e-4def-96db-2a497456586c" providerId="ADAL" clId="{0CDA6D5A-941F-CF45-97CE-431B204399B1}" dt="2021-02-24T15:42:57.823" v="3167"/>
          <ac:cxnSpMkLst>
            <pc:docMk/>
            <pc:sldMk cId="1530699978" sldId="521"/>
            <ac:cxnSpMk id="46" creationId="{3B5A04F6-73BB-A44F-934D-A6E2FA1A43A6}"/>
          </ac:cxnSpMkLst>
        </pc:cxnChg>
        <pc:cxnChg chg="mod">
          <ac:chgData name="Mistri, Somen K" userId="0be3d461-045e-4def-96db-2a497456586c" providerId="ADAL" clId="{0CDA6D5A-941F-CF45-97CE-431B204399B1}" dt="2021-02-24T15:42:57.823" v="3167"/>
          <ac:cxnSpMkLst>
            <pc:docMk/>
            <pc:sldMk cId="1530699978" sldId="521"/>
            <ac:cxnSpMk id="47" creationId="{34251548-78EE-E94B-90BE-FDC4AE0F6439}"/>
          </ac:cxnSpMkLst>
        </pc:cxnChg>
        <pc:cxnChg chg="add mod topLvl">
          <ac:chgData name="Mistri, Somen K" userId="0be3d461-045e-4def-96db-2a497456586c" providerId="ADAL" clId="{0CDA6D5A-941F-CF45-97CE-431B204399B1}" dt="2021-02-24T16:02:37.112" v="3459" actId="14100"/>
          <ac:cxnSpMkLst>
            <pc:docMk/>
            <pc:sldMk cId="1530699978" sldId="521"/>
            <ac:cxnSpMk id="52" creationId="{F83A4287-741D-F94A-9212-161144606692}"/>
          </ac:cxnSpMkLst>
        </pc:cxnChg>
      </pc:sldChg>
      <pc:sldChg chg="addSp delSp modSp add mod">
        <pc:chgData name="Mistri, Somen K" userId="0be3d461-045e-4def-96db-2a497456586c" providerId="ADAL" clId="{0CDA6D5A-941F-CF45-97CE-431B204399B1}" dt="2021-02-24T18:00:04.276" v="4241" actId="1076"/>
        <pc:sldMkLst>
          <pc:docMk/>
          <pc:sldMk cId="1453288536" sldId="522"/>
        </pc:sldMkLst>
        <pc:spChg chg="mod">
          <ac:chgData name="Mistri, Somen K" userId="0be3d461-045e-4def-96db-2a497456586c" providerId="ADAL" clId="{0CDA6D5A-941F-CF45-97CE-431B204399B1}" dt="2021-02-24T17:24:28.441" v="4029" actId="20577"/>
          <ac:spMkLst>
            <pc:docMk/>
            <pc:sldMk cId="1453288536" sldId="522"/>
            <ac:spMk id="2" creationId="{6EA50B87-235B-014F-A2F0-314874347E58}"/>
          </ac:spMkLst>
        </pc:spChg>
        <pc:spChg chg="add mod">
          <ac:chgData name="Mistri, Somen K" userId="0be3d461-045e-4def-96db-2a497456586c" providerId="ADAL" clId="{0CDA6D5A-941F-CF45-97CE-431B204399B1}" dt="2021-02-24T17:33:00.006" v="4072" actId="1076"/>
          <ac:spMkLst>
            <pc:docMk/>
            <pc:sldMk cId="1453288536" sldId="522"/>
            <ac:spMk id="6" creationId="{A4BE451F-AE99-294A-8498-A8177CAF1E00}"/>
          </ac:spMkLst>
        </pc:spChg>
        <pc:spChg chg="del">
          <ac:chgData name="Mistri, Somen K" userId="0be3d461-045e-4def-96db-2a497456586c" providerId="ADAL" clId="{0CDA6D5A-941F-CF45-97CE-431B204399B1}" dt="2021-02-24T17:23:18.463" v="3954" actId="478"/>
          <ac:spMkLst>
            <pc:docMk/>
            <pc:sldMk cId="1453288536" sldId="522"/>
            <ac:spMk id="8" creationId="{E8A42958-FF98-984B-9254-CBC1A44E6471}"/>
          </ac:spMkLst>
        </pc:spChg>
        <pc:spChg chg="mod">
          <ac:chgData name="Mistri, Somen K" userId="0be3d461-045e-4def-96db-2a497456586c" providerId="ADAL" clId="{0CDA6D5A-941F-CF45-97CE-431B204399B1}" dt="2021-02-24T17:24:58.789" v="4032" actId="14100"/>
          <ac:spMkLst>
            <pc:docMk/>
            <pc:sldMk cId="1453288536" sldId="522"/>
            <ac:spMk id="11" creationId="{43D9C88B-C744-844D-A76F-AA817CF6AA38}"/>
          </ac:spMkLst>
        </pc:spChg>
        <pc:spChg chg="mod">
          <ac:chgData name="Mistri, Somen K" userId="0be3d461-045e-4def-96db-2a497456586c" providerId="ADAL" clId="{0CDA6D5A-941F-CF45-97CE-431B204399B1}" dt="2021-02-24T17:36:38.630" v="4078" actId="1076"/>
          <ac:spMkLst>
            <pc:docMk/>
            <pc:sldMk cId="1453288536" sldId="522"/>
            <ac:spMk id="14" creationId="{96D6FA36-26B6-9341-B1A5-9CAAB18D75F4}"/>
          </ac:spMkLst>
        </pc:spChg>
        <pc:spChg chg="mod">
          <ac:chgData name="Mistri, Somen K" userId="0be3d461-045e-4def-96db-2a497456586c" providerId="ADAL" clId="{0CDA6D5A-941F-CF45-97CE-431B204399B1}" dt="2021-02-24T17:36:34.365" v="4077" actId="1076"/>
          <ac:spMkLst>
            <pc:docMk/>
            <pc:sldMk cId="1453288536" sldId="522"/>
            <ac:spMk id="15" creationId="{62322671-4F63-6F4F-B092-FB2C48095FB3}"/>
          </ac:spMkLst>
        </pc:spChg>
        <pc:spChg chg="mod">
          <ac:chgData name="Mistri, Somen K" userId="0be3d461-045e-4def-96db-2a497456586c" providerId="ADAL" clId="{0CDA6D5A-941F-CF45-97CE-431B204399B1}" dt="2021-02-24T17:36:28.312" v="4076" actId="1076"/>
          <ac:spMkLst>
            <pc:docMk/>
            <pc:sldMk cId="1453288536" sldId="522"/>
            <ac:spMk id="16" creationId="{70AB5F11-431C-4C43-8802-28BB41888492}"/>
          </ac:spMkLst>
        </pc:spChg>
        <pc:spChg chg="mod">
          <ac:chgData name="Mistri, Somen K" userId="0be3d461-045e-4def-96db-2a497456586c" providerId="ADAL" clId="{0CDA6D5A-941F-CF45-97CE-431B204399B1}" dt="2021-02-24T17:36:42.290" v="4079" actId="1076"/>
          <ac:spMkLst>
            <pc:docMk/>
            <pc:sldMk cId="1453288536" sldId="522"/>
            <ac:spMk id="17" creationId="{5FE54D9C-B552-584D-9B56-E57797E9F509}"/>
          </ac:spMkLst>
        </pc:spChg>
        <pc:spChg chg="mod">
          <ac:chgData name="Mistri, Somen K" userId="0be3d461-045e-4def-96db-2a497456586c" providerId="ADAL" clId="{0CDA6D5A-941F-CF45-97CE-431B204399B1}" dt="2021-02-24T17:32:05.722" v="4038" actId="1076"/>
          <ac:spMkLst>
            <pc:docMk/>
            <pc:sldMk cId="1453288536" sldId="522"/>
            <ac:spMk id="18" creationId="{D7D9965C-57F1-C449-B49D-8B91D775F7CA}"/>
          </ac:spMkLst>
        </pc:spChg>
        <pc:spChg chg="mod">
          <ac:chgData name="Mistri, Somen K" userId="0be3d461-045e-4def-96db-2a497456586c" providerId="ADAL" clId="{0CDA6D5A-941F-CF45-97CE-431B204399B1}" dt="2021-02-24T17:36:24.555" v="4075" actId="1076"/>
          <ac:spMkLst>
            <pc:docMk/>
            <pc:sldMk cId="1453288536" sldId="522"/>
            <ac:spMk id="19" creationId="{48D0730E-2B8C-2447-825A-3389469B30A9}"/>
          </ac:spMkLst>
        </pc:spChg>
        <pc:spChg chg="add mod">
          <ac:chgData name="Mistri, Somen K" userId="0be3d461-045e-4def-96db-2a497456586c" providerId="ADAL" clId="{0CDA6D5A-941F-CF45-97CE-431B204399B1}" dt="2021-02-24T17:50:56.741" v="4092" actId="1076"/>
          <ac:spMkLst>
            <pc:docMk/>
            <pc:sldMk cId="1453288536" sldId="522"/>
            <ac:spMk id="20" creationId="{13428CDF-472A-004B-ABE2-9F516644A7B5}"/>
          </ac:spMkLst>
        </pc:spChg>
        <pc:spChg chg="add mod">
          <ac:chgData name="Mistri, Somen K" userId="0be3d461-045e-4def-96db-2a497456586c" providerId="ADAL" clId="{0CDA6D5A-941F-CF45-97CE-431B204399B1}" dt="2021-02-24T17:50:53.219" v="4091" actId="1076"/>
          <ac:spMkLst>
            <pc:docMk/>
            <pc:sldMk cId="1453288536" sldId="522"/>
            <ac:spMk id="21" creationId="{3CBC19B3-DF88-B541-80BE-22A1A28F35F8}"/>
          </ac:spMkLst>
        </pc:spChg>
        <pc:spChg chg="add mod">
          <ac:chgData name="Mistri, Somen K" userId="0be3d461-045e-4def-96db-2a497456586c" providerId="ADAL" clId="{0CDA6D5A-941F-CF45-97CE-431B204399B1}" dt="2021-02-24T17:57:46.432" v="4218" actId="20577"/>
          <ac:spMkLst>
            <pc:docMk/>
            <pc:sldMk cId="1453288536" sldId="522"/>
            <ac:spMk id="22" creationId="{7C2D344D-6352-804A-A73C-285176E7171D}"/>
          </ac:spMkLst>
        </pc:spChg>
        <pc:spChg chg="add mod">
          <ac:chgData name="Mistri, Somen K" userId="0be3d461-045e-4def-96db-2a497456586c" providerId="ADAL" clId="{0CDA6D5A-941F-CF45-97CE-431B204399B1}" dt="2021-02-24T17:55:28.545" v="4121" actId="20577"/>
          <ac:spMkLst>
            <pc:docMk/>
            <pc:sldMk cId="1453288536" sldId="522"/>
            <ac:spMk id="23" creationId="{1A8A26BE-96EE-9E41-AADA-E1909DFE124D}"/>
          </ac:spMkLst>
        </pc:spChg>
        <pc:spChg chg="add mod">
          <ac:chgData name="Mistri, Somen K" userId="0be3d461-045e-4def-96db-2a497456586c" providerId="ADAL" clId="{0CDA6D5A-941F-CF45-97CE-431B204399B1}" dt="2021-02-24T17:57:19.935" v="4217" actId="20577"/>
          <ac:spMkLst>
            <pc:docMk/>
            <pc:sldMk cId="1453288536" sldId="522"/>
            <ac:spMk id="24" creationId="{8C9F1E63-D577-FA45-8779-270038054A67}"/>
          </ac:spMkLst>
        </pc:spChg>
        <pc:grpChg chg="mod">
          <ac:chgData name="Mistri, Somen K" userId="0be3d461-045e-4def-96db-2a497456586c" providerId="ADAL" clId="{0CDA6D5A-941F-CF45-97CE-431B204399B1}" dt="2021-02-24T17:25:03.993" v="4033" actId="1076"/>
          <ac:grpSpMkLst>
            <pc:docMk/>
            <pc:sldMk cId="1453288536" sldId="522"/>
            <ac:grpSpMk id="9" creationId="{B4C0AB1A-B815-824E-A379-E8CAD263674E}"/>
          </ac:grpSpMkLst>
        </pc:grpChg>
        <pc:picChg chg="del">
          <ac:chgData name="Mistri, Somen K" userId="0be3d461-045e-4def-96db-2a497456586c" providerId="ADAL" clId="{0CDA6D5A-941F-CF45-97CE-431B204399B1}" dt="2021-02-24T17:23:13.845" v="3952" actId="478"/>
          <ac:picMkLst>
            <pc:docMk/>
            <pc:sldMk cId="1453288536" sldId="522"/>
            <ac:picMk id="3" creationId="{8E6C211F-B5D7-094A-A746-E79139C8DF11}"/>
          </ac:picMkLst>
        </pc:picChg>
        <pc:picChg chg="del">
          <ac:chgData name="Mistri, Somen K" userId="0be3d461-045e-4def-96db-2a497456586c" providerId="ADAL" clId="{0CDA6D5A-941F-CF45-97CE-431B204399B1}" dt="2021-02-24T17:23:15.886" v="3953" actId="478"/>
          <ac:picMkLst>
            <pc:docMk/>
            <pc:sldMk cId="1453288536" sldId="522"/>
            <ac:picMk id="4" creationId="{9284387C-C198-A04F-A694-ECA697D9B578}"/>
          </ac:picMkLst>
        </pc:picChg>
        <pc:picChg chg="mod">
          <ac:chgData name="Mistri, Somen K" userId="0be3d461-045e-4def-96db-2a497456586c" providerId="ADAL" clId="{0CDA6D5A-941F-CF45-97CE-431B204399B1}" dt="2021-02-24T17:31:59.271" v="4036" actId="1076"/>
          <ac:picMkLst>
            <pc:docMk/>
            <pc:sldMk cId="1453288536" sldId="522"/>
            <ac:picMk id="5" creationId="{62CA14E0-ABF6-F149-8768-D21CDBF1236F}"/>
          </ac:picMkLst>
        </pc:picChg>
        <pc:picChg chg="add mod">
          <ac:chgData name="Mistri, Somen K" userId="0be3d461-045e-4def-96db-2a497456586c" providerId="ADAL" clId="{0CDA6D5A-941F-CF45-97CE-431B204399B1}" dt="2021-02-24T18:00:04.276" v="4241" actId="1076"/>
          <ac:picMkLst>
            <pc:docMk/>
            <pc:sldMk cId="1453288536" sldId="522"/>
            <ac:picMk id="7" creationId="{20C0A716-7E90-2C41-A04A-BDFF670360B2}"/>
          </ac:picMkLst>
        </pc:picChg>
        <pc:picChg chg="mod">
          <ac:chgData name="Mistri, Somen K" userId="0be3d461-045e-4def-96db-2a497456586c" providerId="ADAL" clId="{0CDA6D5A-941F-CF45-97CE-431B204399B1}" dt="2021-02-24T17:24:49.954" v="4030" actId="14100"/>
          <ac:picMkLst>
            <pc:docMk/>
            <pc:sldMk cId="1453288536" sldId="522"/>
            <ac:picMk id="13" creationId="{37CDF29E-F79F-2B45-B07E-D0D59E5A1EA0}"/>
          </ac:picMkLst>
        </pc:picChg>
      </pc:sldChg>
      <pc:sldChg chg="new del">
        <pc:chgData name="Mistri, Somen K" userId="0be3d461-045e-4def-96db-2a497456586c" providerId="ADAL" clId="{0CDA6D5A-941F-CF45-97CE-431B204399B1}" dt="2021-02-24T17:22:53.680" v="3950" actId="2696"/>
        <pc:sldMkLst>
          <pc:docMk/>
          <pc:sldMk cId="2083272451" sldId="522"/>
        </pc:sldMkLst>
      </pc:sldChg>
      <pc:sldChg chg="new del">
        <pc:chgData name="Mistri, Somen K" userId="0be3d461-045e-4def-96db-2a497456586c" providerId="ADAL" clId="{0CDA6D5A-941F-CF45-97CE-431B204399B1}" dt="2021-02-24T19:47:34.279" v="4933" actId="2696"/>
        <pc:sldMkLst>
          <pc:docMk/>
          <pc:sldMk cId="1121813860" sldId="523"/>
        </pc:sldMkLst>
      </pc:sldChg>
      <pc:sldChg chg="add">
        <pc:chgData name="Mistri, Somen K" userId="0be3d461-045e-4def-96db-2a497456586c" providerId="ADAL" clId="{0CDA6D5A-941F-CF45-97CE-431B204399B1}" dt="2021-02-24T19:47:15.585" v="4932"/>
        <pc:sldMkLst>
          <pc:docMk/>
          <pc:sldMk cId="1577562815" sldId="589"/>
        </pc:sldMkLst>
      </pc:sldChg>
      <pc:sldChg chg="addSp delSp modSp add mod">
        <pc:chgData name="Mistri, Somen K" userId="0be3d461-045e-4def-96db-2a497456586c" providerId="ADAL" clId="{0CDA6D5A-941F-CF45-97CE-431B204399B1}" dt="2021-02-24T20:30:37.948" v="5117" actId="1076"/>
        <pc:sldMkLst>
          <pc:docMk/>
          <pc:sldMk cId="3827699984" sldId="590"/>
        </pc:sldMkLst>
        <pc:spChg chg="add mod">
          <ac:chgData name="Mistri, Somen K" userId="0be3d461-045e-4def-96db-2a497456586c" providerId="ADAL" clId="{0CDA6D5A-941F-CF45-97CE-431B204399B1}" dt="2021-02-24T20:30:37.948" v="5117" actId="1076"/>
          <ac:spMkLst>
            <pc:docMk/>
            <pc:sldMk cId="3827699984" sldId="590"/>
            <ac:spMk id="3" creationId="{E7A18673-27C4-8743-A792-D3F98AD9C6FD}"/>
          </ac:spMkLst>
        </pc:spChg>
        <pc:spChg chg="mod">
          <ac:chgData name="Mistri, Somen K" userId="0be3d461-045e-4def-96db-2a497456586c" providerId="ADAL" clId="{0CDA6D5A-941F-CF45-97CE-431B204399B1}" dt="2021-02-24T20:29:53.269" v="5081" actId="21"/>
          <ac:spMkLst>
            <pc:docMk/>
            <pc:sldMk cId="3827699984" sldId="590"/>
            <ac:spMk id="12" creationId="{6786459F-8FA5-F24B-A00C-0E64FBF3D773}"/>
          </ac:spMkLst>
        </pc:spChg>
        <pc:spChg chg="add mod">
          <ac:chgData name="Mistri, Somen K" userId="0be3d461-045e-4def-96db-2a497456586c" providerId="ADAL" clId="{0CDA6D5A-941F-CF45-97CE-431B204399B1}" dt="2021-02-24T20:26:08.123" v="5054"/>
          <ac:spMkLst>
            <pc:docMk/>
            <pc:sldMk cId="3827699984" sldId="590"/>
            <ac:spMk id="15" creationId="{F761D538-36CC-F446-AC56-86710CC73630}"/>
          </ac:spMkLst>
        </pc:spChg>
        <pc:spChg chg="del">
          <ac:chgData name="Mistri, Somen K" userId="0be3d461-045e-4def-96db-2a497456586c" providerId="ADAL" clId="{0CDA6D5A-941F-CF45-97CE-431B204399B1}" dt="2021-02-24T20:26:04.852" v="5052" actId="478"/>
          <ac:spMkLst>
            <pc:docMk/>
            <pc:sldMk cId="3827699984" sldId="590"/>
            <ac:spMk id="18" creationId="{AA469D49-7591-7C45-A9B5-0B31DF966E46}"/>
          </ac:spMkLst>
        </pc:spChg>
        <pc:spChg chg="del">
          <ac:chgData name="Mistri, Somen K" userId="0be3d461-045e-4def-96db-2a497456586c" providerId="ADAL" clId="{0CDA6D5A-941F-CF45-97CE-431B204399B1}" dt="2021-02-24T20:26:07.328" v="5053" actId="478"/>
          <ac:spMkLst>
            <pc:docMk/>
            <pc:sldMk cId="3827699984" sldId="590"/>
            <ac:spMk id="19" creationId="{2B109B57-6447-1646-9FF4-6B5E67BFDA49}"/>
          </ac:spMkLst>
        </pc:spChg>
        <pc:spChg chg="del">
          <ac:chgData name="Mistri, Somen K" userId="0be3d461-045e-4def-96db-2a497456586c" providerId="ADAL" clId="{0CDA6D5A-941F-CF45-97CE-431B204399B1}" dt="2021-02-24T20:26:12.903" v="5055" actId="478"/>
          <ac:spMkLst>
            <pc:docMk/>
            <pc:sldMk cId="3827699984" sldId="590"/>
            <ac:spMk id="20" creationId="{095D0499-E491-984F-8431-F103D3BC9DA8}"/>
          </ac:spMkLst>
        </pc:spChg>
        <pc:grpChg chg="mod">
          <ac:chgData name="Mistri, Somen K" userId="0be3d461-045e-4def-96db-2a497456586c" providerId="ADAL" clId="{0CDA6D5A-941F-CF45-97CE-431B204399B1}" dt="2021-02-24T20:27:36.775" v="5080" actId="1076"/>
          <ac:grpSpMkLst>
            <pc:docMk/>
            <pc:sldMk cId="3827699984" sldId="590"/>
            <ac:grpSpMk id="33" creationId="{7D399ADB-1396-3847-A2A5-CD564BFBC986}"/>
          </ac:grpSpMkLst>
        </pc:grpChg>
      </pc:sldChg>
      <pc:sldChg chg="add">
        <pc:chgData name="Mistri, Somen K" userId="0be3d461-045e-4def-96db-2a497456586c" providerId="ADAL" clId="{0CDA6D5A-941F-CF45-97CE-431B204399B1}" dt="2021-02-24T20:54:47.465" v="5563"/>
        <pc:sldMkLst>
          <pc:docMk/>
          <pc:sldMk cId="2273115475" sldId="591"/>
        </pc:sldMkLst>
      </pc:sldChg>
      <pc:sldChg chg="new del">
        <pc:chgData name="Mistri, Somen K" userId="0be3d461-045e-4def-96db-2a497456586c" providerId="ADAL" clId="{0CDA6D5A-941F-CF45-97CE-431B204399B1}" dt="2021-02-24T21:15:59.940" v="5890" actId="2696"/>
        <pc:sldMkLst>
          <pc:docMk/>
          <pc:sldMk cId="2070245491" sldId="592"/>
        </pc:sldMkLst>
      </pc:sldChg>
      <pc:sldChg chg="addSp delSp modSp add mod">
        <pc:chgData name="Mistri, Somen K" userId="0be3d461-045e-4def-96db-2a497456586c" providerId="ADAL" clId="{0CDA6D5A-941F-CF45-97CE-431B204399B1}" dt="2021-02-24T21:03:01.567" v="5634" actId="14100"/>
        <pc:sldMkLst>
          <pc:docMk/>
          <pc:sldMk cId="1636230049" sldId="593"/>
        </pc:sldMkLst>
        <pc:spChg chg="del">
          <ac:chgData name="Mistri, Somen K" userId="0be3d461-045e-4def-96db-2a497456586c" providerId="ADAL" clId="{0CDA6D5A-941F-CF45-97CE-431B204399B1}" dt="2021-02-24T21:02:43.537" v="5608" actId="478"/>
          <ac:spMkLst>
            <pc:docMk/>
            <pc:sldMk cId="1636230049" sldId="593"/>
            <ac:spMk id="3" creationId="{5904E120-57FC-5E42-A7E6-535AD26F661F}"/>
          </ac:spMkLst>
        </pc:spChg>
        <pc:spChg chg="del">
          <ac:chgData name="Mistri, Somen K" userId="0be3d461-045e-4def-96db-2a497456586c" providerId="ADAL" clId="{0CDA6D5A-941F-CF45-97CE-431B204399B1}" dt="2021-02-24T21:02:41.161" v="5607" actId="478"/>
          <ac:spMkLst>
            <pc:docMk/>
            <pc:sldMk cId="1636230049" sldId="593"/>
            <ac:spMk id="4" creationId="{00000000-0000-0000-0000-000000000000}"/>
          </ac:spMkLst>
        </pc:spChg>
        <pc:spChg chg="del">
          <ac:chgData name="Mistri, Somen K" userId="0be3d461-045e-4def-96db-2a497456586c" providerId="ADAL" clId="{0CDA6D5A-941F-CF45-97CE-431B204399B1}" dt="2021-02-24T21:02:41.161" v="5607" actId="478"/>
          <ac:spMkLst>
            <pc:docMk/>
            <pc:sldMk cId="1636230049" sldId="593"/>
            <ac:spMk id="5" creationId="{00000000-0000-0000-0000-000000000000}"/>
          </ac:spMkLst>
        </pc:spChg>
        <pc:spChg chg="add mod">
          <ac:chgData name="Mistri, Somen K" userId="0be3d461-045e-4def-96db-2a497456586c" providerId="ADAL" clId="{0CDA6D5A-941F-CF45-97CE-431B204399B1}" dt="2021-02-24T21:03:01.567" v="5634" actId="14100"/>
          <ac:spMkLst>
            <pc:docMk/>
            <pc:sldMk cId="1636230049" sldId="593"/>
            <ac:spMk id="6" creationId="{766F7416-278F-2548-BD25-C6C9E0965D28}"/>
          </ac:spMkLst>
        </pc:spChg>
        <pc:spChg chg="del mod">
          <ac:chgData name="Mistri, Somen K" userId="0be3d461-045e-4def-96db-2a497456586c" providerId="ADAL" clId="{0CDA6D5A-941F-CF45-97CE-431B204399B1}" dt="2021-02-24T21:02:37.196" v="5606" actId="478"/>
          <ac:spMkLst>
            <pc:docMk/>
            <pc:sldMk cId="1636230049" sldId="593"/>
            <ac:spMk id="8" creationId="{00000000-0000-0000-0000-000000000000}"/>
          </ac:spMkLst>
        </pc:spChg>
        <pc:spChg chg="del">
          <ac:chgData name="Mistri, Somen K" userId="0be3d461-045e-4def-96db-2a497456586c" providerId="ADAL" clId="{0CDA6D5A-941F-CF45-97CE-431B204399B1}" dt="2021-02-24T21:02:37.196" v="5606" actId="478"/>
          <ac:spMkLst>
            <pc:docMk/>
            <pc:sldMk cId="1636230049" sldId="593"/>
            <ac:spMk id="10" creationId="{00000000-0000-0000-0000-000000000000}"/>
          </ac:spMkLst>
        </pc:spChg>
        <pc:spChg chg="del">
          <ac:chgData name="Mistri, Somen K" userId="0be3d461-045e-4def-96db-2a497456586c" providerId="ADAL" clId="{0CDA6D5A-941F-CF45-97CE-431B204399B1}" dt="2021-02-24T21:02:41.161" v="5607" actId="478"/>
          <ac:spMkLst>
            <pc:docMk/>
            <pc:sldMk cId="1636230049" sldId="593"/>
            <ac:spMk id="12" creationId="{00000000-0000-0000-0000-000000000000}"/>
          </ac:spMkLst>
        </pc:spChg>
        <pc:spChg chg="del">
          <ac:chgData name="Mistri, Somen K" userId="0be3d461-045e-4def-96db-2a497456586c" providerId="ADAL" clId="{0CDA6D5A-941F-CF45-97CE-431B204399B1}" dt="2021-02-24T21:02:41.161" v="5607" actId="478"/>
          <ac:spMkLst>
            <pc:docMk/>
            <pc:sldMk cId="1636230049" sldId="593"/>
            <ac:spMk id="15" creationId="{00000000-0000-0000-0000-000000000000}"/>
          </ac:spMkLst>
        </pc:spChg>
      </pc:sldChg>
      <pc:sldChg chg="addSp delSp modSp add mod">
        <pc:chgData name="Mistri, Somen K" userId="0be3d461-045e-4def-96db-2a497456586c" providerId="ADAL" clId="{0CDA6D5A-941F-CF45-97CE-431B204399B1}" dt="2021-02-24T21:13:07.827" v="5759" actId="20577"/>
        <pc:sldMkLst>
          <pc:docMk/>
          <pc:sldMk cId="3153358407" sldId="594"/>
        </pc:sldMkLst>
        <pc:spChg chg="add del mod">
          <ac:chgData name="Mistri, Somen K" userId="0be3d461-045e-4def-96db-2a497456586c" providerId="ADAL" clId="{0CDA6D5A-941F-CF45-97CE-431B204399B1}" dt="2021-02-24T21:03:36.456" v="5644"/>
          <ac:spMkLst>
            <pc:docMk/>
            <pc:sldMk cId="3153358407" sldId="594"/>
            <ac:spMk id="3" creationId="{7E999149-E6CD-C147-861C-2BAB2DDD1855}"/>
          </ac:spMkLst>
        </pc:spChg>
        <pc:spChg chg="add mod">
          <ac:chgData name="Mistri, Somen K" userId="0be3d461-045e-4def-96db-2a497456586c" providerId="ADAL" clId="{0CDA6D5A-941F-CF45-97CE-431B204399B1}" dt="2021-02-24T21:13:07.827" v="5759" actId="20577"/>
          <ac:spMkLst>
            <pc:docMk/>
            <pc:sldMk cId="3153358407" sldId="594"/>
            <ac:spMk id="4" creationId="{44B7C3EA-E008-7A46-A33C-8B22C978C1FE}"/>
          </ac:spMkLst>
        </pc:spChg>
        <pc:spChg chg="del mod">
          <ac:chgData name="Mistri, Somen K" userId="0be3d461-045e-4def-96db-2a497456586c" providerId="ADAL" clId="{0CDA6D5A-941F-CF45-97CE-431B204399B1}" dt="2021-02-24T21:03:25.706" v="5640"/>
          <ac:spMkLst>
            <pc:docMk/>
            <pc:sldMk cId="3153358407" sldId="594"/>
            <ac:spMk id="6" creationId="{766F7416-278F-2548-BD25-C6C9E0965D28}"/>
          </ac:spMkLst>
        </pc:spChg>
        <pc:spChg chg="del">
          <ac:chgData name="Mistri, Somen K" userId="0be3d461-045e-4def-96db-2a497456586c" providerId="ADAL" clId="{0CDA6D5A-941F-CF45-97CE-431B204399B1}" dt="2021-02-24T21:03:35.361" v="5642" actId="478"/>
          <ac:spMkLst>
            <pc:docMk/>
            <pc:sldMk cId="3153358407" sldId="594"/>
            <ac:spMk id="16" creationId="{8BCC57C4-94DC-6F49-8D5F-ED3D17BDDC31}"/>
          </ac:spMkLst>
        </pc:spChg>
        <pc:picChg chg="del">
          <ac:chgData name="Mistri, Somen K" userId="0be3d461-045e-4def-96db-2a497456586c" providerId="ADAL" clId="{0CDA6D5A-941F-CF45-97CE-431B204399B1}" dt="2021-02-24T21:03:24.718" v="5638" actId="478"/>
          <ac:picMkLst>
            <pc:docMk/>
            <pc:sldMk cId="3153358407" sldId="594"/>
            <ac:picMk id="2" creationId="{00000000-0000-0000-0000-000000000000}"/>
          </ac:picMkLst>
        </pc:picChg>
      </pc:sldChg>
      <pc:sldChg chg="addSp delSp modSp add mod">
        <pc:chgData name="Mistri, Somen K" userId="0be3d461-045e-4def-96db-2a497456586c" providerId="ADAL" clId="{0CDA6D5A-941F-CF45-97CE-431B204399B1}" dt="2021-02-24T21:11:54.113" v="5705" actId="1076"/>
        <pc:sldMkLst>
          <pc:docMk/>
          <pc:sldMk cId="170828727" sldId="595"/>
        </pc:sldMkLst>
        <pc:spChg chg="mod">
          <ac:chgData name="Mistri, Somen K" userId="0be3d461-045e-4def-96db-2a497456586c" providerId="ADAL" clId="{0CDA6D5A-941F-CF45-97CE-431B204399B1}" dt="2021-02-24T21:11:11.019" v="5702" actId="20577"/>
          <ac:spMkLst>
            <pc:docMk/>
            <pc:sldMk cId="170828727" sldId="595"/>
            <ac:spMk id="12" creationId="{CE9607AE-EB6E-2B46-9CD8-621B2CA95915}"/>
          </ac:spMkLst>
        </pc:spChg>
        <pc:spChg chg="mod">
          <ac:chgData name="Mistri, Somen K" userId="0be3d461-045e-4def-96db-2a497456586c" providerId="ADAL" clId="{0CDA6D5A-941F-CF45-97CE-431B204399B1}" dt="2021-02-24T21:08:28.378" v="5689"/>
          <ac:spMkLst>
            <pc:docMk/>
            <pc:sldMk cId="170828727" sldId="595"/>
            <ac:spMk id="17" creationId="{8F6D2DE2-7757-E749-8EA7-6A14039167F8}"/>
          </ac:spMkLst>
        </pc:spChg>
        <pc:spChg chg="mod">
          <ac:chgData name="Mistri, Somen K" userId="0be3d461-045e-4def-96db-2a497456586c" providerId="ADAL" clId="{0CDA6D5A-941F-CF45-97CE-431B204399B1}" dt="2021-02-24T21:08:28.378" v="5689"/>
          <ac:spMkLst>
            <pc:docMk/>
            <pc:sldMk cId="170828727" sldId="595"/>
            <ac:spMk id="18" creationId="{AB4AD8F5-6028-704A-914D-23EC6FF177EA}"/>
          </ac:spMkLst>
        </pc:spChg>
        <pc:spChg chg="mod">
          <ac:chgData name="Mistri, Somen K" userId="0be3d461-045e-4def-96db-2a497456586c" providerId="ADAL" clId="{0CDA6D5A-941F-CF45-97CE-431B204399B1}" dt="2021-02-24T21:08:28.378" v="5689"/>
          <ac:spMkLst>
            <pc:docMk/>
            <pc:sldMk cId="170828727" sldId="595"/>
            <ac:spMk id="19" creationId="{A90E2B21-95C9-A746-B190-2875FE3ACB98}"/>
          </ac:spMkLst>
        </pc:spChg>
        <pc:spChg chg="mod">
          <ac:chgData name="Mistri, Somen K" userId="0be3d461-045e-4def-96db-2a497456586c" providerId="ADAL" clId="{0CDA6D5A-941F-CF45-97CE-431B204399B1}" dt="2021-02-24T21:08:28.378" v="5689"/>
          <ac:spMkLst>
            <pc:docMk/>
            <pc:sldMk cId="170828727" sldId="595"/>
            <ac:spMk id="20" creationId="{3CDAF8D8-F820-F54F-BEF1-44A2DE819978}"/>
          </ac:spMkLst>
        </pc:spChg>
        <pc:spChg chg="mod">
          <ac:chgData name="Mistri, Somen K" userId="0be3d461-045e-4def-96db-2a497456586c" providerId="ADAL" clId="{0CDA6D5A-941F-CF45-97CE-431B204399B1}" dt="2021-02-24T21:08:28.378" v="5689"/>
          <ac:spMkLst>
            <pc:docMk/>
            <pc:sldMk cId="170828727" sldId="595"/>
            <ac:spMk id="21" creationId="{0DD50925-8255-AA48-810B-9BD150949624}"/>
          </ac:spMkLst>
        </pc:spChg>
        <pc:spChg chg="mod">
          <ac:chgData name="Mistri, Somen K" userId="0be3d461-045e-4def-96db-2a497456586c" providerId="ADAL" clId="{0CDA6D5A-941F-CF45-97CE-431B204399B1}" dt="2021-02-24T21:08:28.378" v="5689"/>
          <ac:spMkLst>
            <pc:docMk/>
            <pc:sldMk cId="170828727" sldId="595"/>
            <ac:spMk id="23" creationId="{ABA8360B-887E-1540-BF70-669BFA089288}"/>
          </ac:spMkLst>
        </pc:spChg>
        <pc:spChg chg="mod">
          <ac:chgData name="Mistri, Somen K" userId="0be3d461-045e-4def-96db-2a497456586c" providerId="ADAL" clId="{0CDA6D5A-941F-CF45-97CE-431B204399B1}" dt="2021-02-24T21:08:28.378" v="5689"/>
          <ac:spMkLst>
            <pc:docMk/>
            <pc:sldMk cId="170828727" sldId="595"/>
            <ac:spMk id="24" creationId="{525AA821-228B-EC48-A55C-DBEEB2889C00}"/>
          </ac:spMkLst>
        </pc:spChg>
        <pc:spChg chg="mod">
          <ac:chgData name="Mistri, Somen K" userId="0be3d461-045e-4def-96db-2a497456586c" providerId="ADAL" clId="{0CDA6D5A-941F-CF45-97CE-431B204399B1}" dt="2021-02-24T21:08:28.378" v="5689"/>
          <ac:spMkLst>
            <pc:docMk/>
            <pc:sldMk cId="170828727" sldId="595"/>
            <ac:spMk id="28" creationId="{737E1100-C794-AA4B-A55F-72A6DAAD89E6}"/>
          </ac:spMkLst>
        </pc:spChg>
        <pc:grpChg chg="add mod">
          <ac:chgData name="Mistri, Somen K" userId="0be3d461-045e-4def-96db-2a497456586c" providerId="ADAL" clId="{0CDA6D5A-941F-CF45-97CE-431B204399B1}" dt="2021-02-24T21:09:14.391" v="5699" actId="1076"/>
          <ac:grpSpMkLst>
            <pc:docMk/>
            <pc:sldMk cId="170828727" sldId="595"/>
            <ac:grpSpMk id="11" creationId="{936BE28D-6767-F846-9BD7-82C6F039B11C}"/>
          </ac:grpSpMkLst>
        </pc:grpChg>
        <pc:picChg chg="add del mod">
          <ac:chgData name="Mistri, Somen K" userId="0be3d461-045e-4def-96db-2a497456586c" providerId="ADAL" clId="{0CDA6D5A-941F-CF45-97CE-431B204399B1}" dt="2021-02-24T21:08:52.553" v="5694" actId="478"/>
          <ac:picMkLst>
            <pc:docMk/>
            <pc:sldMk cId="170828727" sldId="595"/>
            <ac:picMk id="2" creationId="{B69CB6C0-0F98-C74B-BC1A-66C3B2DBA37A}"/>
          </ac:picMkLst>
        </pc:picChg>
        <pc:picChg chg="del">
          <ac:chgData name="Mistri, Somen K" userId="0be3d461-045e-4def-96db-2a497456586c" providerId="ADAL" clId="{0CDA6D5A-941F-CF45-97CE-431B204399B1}" dt="2021-02-24T21:08:20.879" v="5687" actId="478"/>
          <ac:picMkLst>
            <pc:docMk/>
            <pc:sldMk cId="170828727" sldId="595"/>
            <ac:picMk id="13" creationId="{00000000-0000-0000-0000-000000000000}"/>
          </ac:picMkLst>
        </pc:picChg>
        <pc:picChg chg="del">
          <ac:chgData name="Mistri, Somen K" userId="0be3d461-045e-4def-96db-2a497456586c" providerId="ADAL" clId="{0CDA6D5A-941F-CF45-97CE-431B204399B1}" dt="2021-02-24T21:08:20.879" v="5687" actId="478"/>
          <ac:picMkLst>
            <pc:docMk/>
            <pc:sldMk cId="170828727" sldId="595"/>
            <ac:picMk id="14" creationId="{CD24FA8F-CC02-E547-9CE6-E5280D79E009}"/>
          </ac:picMkLst>
        </pc:picChg>
        <pc:picChg chg="mod">
          <ac:chgData name="Mistri, Somen K" userId="0be3d461-045e-4def-96db-2a497456586c" providerId="ADAL" clId="{0CDA6D5A-941F-CF45-97CE-431B204399B1}" dt="2021-02-24T21:08:28.378" v="5689"/>
          <ac:picMkLst>
            <pc:docMk/>
            <pc:sldMk cId="170828727" sldId="595"/>
            <ac:picMk id="15" creationId="{D2688B35-50C7-F546-AB25-625D96B3A340}"/>
          </ac:picMkLst>
        </pc:picChg>
        <pc:picChg chg="mod">
          <ac:chgData name="Mistri, Somen K" userId="0be3d461-045e-4def-96db-2a497456586c" providerId="ADAL" clId="{0CDA6D5A-941F-CF45-97CE-431B204399B1}" dt="2021-02-24T21:08:28.378" v="5689"/>
          <ac:picMkLst>
            <pc:docMk/>
            <pc:sldMk cId="170828727" sldId="595"/>
            <ac:picMk id="22" creationId="{CFB9258F-2152-EA44-B4F5-EB4CB97BBF88}"/>
          </ac:picMkLst>
        </pc:picChg>
        <pc:picChg chg="del">
          <ac:chgData name="Mistri, Somen K" userId="0be3d461-045e-4def-96db-2a497456586c" providerId="ADAL" clId="{0CDA6D5A-941F-CF45-97CE-431B204399B1}" dt="2021-02-24T21:08:20.879" v="5687" actId="478"/>
          <ac:picMkLst>
            <pc:docMk/>
            <pc:sldMk cId="170828727" sldId="595"/>
            <ac:picMk id="25" creationId="{00000000-0000-0000-0000-000000000000}"/>
          </ac:picMkLst>
        </pc:picChg>
        <pc:picChg chg="del">
          <ac:chgData name="Mistri, Somen K" userId="0be3d461-045e-4def-96db-2a497456586c" providerId="ADAL" clId="{0CDA6D5A-941F-CF45-97CE-431B204399B1}" dt="2021-02-24T21:08:20.879" v="5687" actId="478"/>
          <ac:picMkLst>
            <pc:docMk/>
            <pc:sldMk cId="170828727" sldId="595"/>
            <ac:picMk id="26" creationId="{00000000-0000-0000-0000-000000000000}"/>
          </ac:picMkLst>
        </pc:picChg>
        <pc:picChg chg="del">
          <ac:chgData name="Mistri, Somen K" userId="0be3d461-045e-4def-96db-2a497456586c" providerId="ADAL" clId="{0CDA6D5A-941F-CF45-97CE-431B204399B1}" dt="2021-02-24T21:08:20.879" v="5687" actId="478"/>
          <ac:picMkLst>
            <pc:docMk/>
            <pc:sldMk cId="170828727" sldId="595"/>
            <ac:picMk id="27" creationId="{00000000-0000-0000-0000-000000000000}"/>
          </ac:picMkLst>
        </pc:picChg>
        <pc:picChg chg="add mod">
          <ac:chgData name="Mistri, Somen K" userId="0be3d461-045e-4def-96db-2a497456586c" providerId="ADAL" clId="{0CDA6D5A-941F-CF45-97CE-431B204399B1}" dt="2021-02-24T21:11:54.113" v="5705" actId="1076"/>
          <ac:picMkLst>
            <pc:docMk/>
            <pc:sldMk cId="170828727" sldId="595"/>
            <ac:picMk id="29" creationId="{0C9E6043-387E-BB45-8D51-4AF3B44AD7C8}"/>
          </ac:picMkLst>
        </pc:picChg>
        <pc:cxnChg chg="del">
          <ac:chgData name="Mistri, Somen K" userId="0be3d461-045e-4def-96db-2a497456586c" providerId="ADAL" clId="{0CDA6D5A-941F-CF45-97CE-431B204399B1}" dt="2021-02-24T21:08:24.882" v="5688" actId="478"/>
          <ac:cxnSpMkLst>
            <pc:docMk/>
            <pc:sldMk cId="170828727" sldId="595"/>
            <ac:cxnSpMk id="6" creationId="{00000000-0000-0000-0000-000000000000}"/>
          </ac:cxnSpMkLst>
        </pc:cxnChg>
        <pc:cxnChg chg="del">
          <ac:chgData name="Mistri, Somen K" userId="0be3d461-045e-4def-96db-2a497456586c" providerId="ADAL" clId="{0CDA6D5A-941F-CF45-97CE-431B204399B1}" dt="2021-02-24T21:08:24.882" v="5688" actId="478"/>
          <ac:cxnSpMkLst>
            <pc:docMk/>
            <pc:sldMk cId="170828727" sldId="595"/>
            <ac:cxnSpMk id="10" creationId="{00000000-0000-0000-0000-000000000000}"/>
          </ac:cxnSpMkLst>
        </pc:cxnChg>
        <pc:cxnChg chg="del">
          <ac:chgData name="Mistri, Somen K" userId="0be3d461-045e-4def-96db-2a497456586c" providerId="ADAL" clId="{0CDA6D5A-941F-CF45-97CE-431B204399B1}" dt="2021-02-24T21:08:24.882" v="5688" actId="478"/>
          <ac:cxnSpMkLst>
            <pc:docMk/>
            <pc:sldMk cId="170828727" sldId="595"/>
            <ac:cxnSpMk id="16" creationId="{00000000-0000-0000-0000-000000000000}"/>
          </ac:cxnSpMkLst>
        </pc:cxnChg>
      </pc:sldChg>
      <pc:sldChg chg="delSp modSp add mod">
        <pc:chgData name="Mistri, Somen K" userId="0be3d461-045e-4def-96db-2a497456586c" providerId="ADAL" clId="{0CDA6D5A-941F-CF45-97CE-431B204399B1}" dt="2021-02-24T21:15:15.805" v="5884" actId="1076"/>
        <pc:sldMkLst>
          <pc:docMk/>
          <pc:sldMk cId="1087544157" sldId="596"/>
        </pc:sldMkLst>
        <pc:spChg chg="mod">
          <ac:chgData name="Mistri, Somen K" userId="0be3d461-045e-4def-96db-2a497456586c" providerId="ADAL" clId="{0CDA6D5A-941F-CF45-97CE-431B204399B1}" dt="2021-02-24T21:15:15.805" v="5884" actId="1076"/>
          <ac:spMkLst>
            <pc:docMk/>
            <pc:sldMk cId="1087544157" sldId="596"/>
            <ac:spMk id="9" creationId="{2124E7D3-A022-3748-89BF-3F66CA75C624}"/>
          </ac:spMkLst>
        </pc:spChg>
        <pc:grpChg chg="del">
          <ac:chgData name="Mistri, Somen K" userId="0be3d461-045e-4def-96db-2a497456586c" providerId="ADAL" clId="{0CDA6D5A-941F-CF45-97CE-431B204399B1}" dt="2021-02-24T21:14:21.448" v="5811" actId="478"/>
          <ac:grpSpMkLst>
            <pc:docMk/>
            <pc:sldMk cId="1087544157" sldId="596"/>
            <ac:grpSpMk id="10" creationId="{54B6418B-4046-A348-889C-AEE4B1A4C240}"/>
          </ac:grpSpMkLst>
        </pc:grpChg>
        <pc:picChg chg="del">
          <ac:chgData name="Mistri, Somen K" userId="0be3d461-045e-4def-96db-2a497456586c" providerId="ADAL" clId="{0CDA6D5A-941F-CF45-97CE-431B204399B1}" dt="2021-02-24T21:14:25.031" v="5814" actId="478"/>
          <ac:picMkLst>
            <pc:docMk/>
            <pc:sldMk cId="1087544157" sldId="596"/>
            <ac:picMk id="2" creationId="{923F4BCB-B906-884F-AB5E-D84A032632CE}"/>
          </ac:picMkLst>
        </pc:picChg>
        <pc:picChg chg="del mod">
          <ac:chgData name="Mistri, Somen K" userId="0be3d461-045e-4def-96db-2a497456586c" providerId="ADAL" clId="{0CDA6D5A-941F-CF45-97CE-431B204399B1}" dt="2021-02-24T21:14:23.117" v="5813" actId="478"/>
          <ac:picMkLst>
            <pc:docMk/>
            <pc:sldMk cId="1087544157" sldId="596"/>
            <ac:picMk id="3" creationId="{337C920B-3345-834F-85A0-49A4B7DD6B99}"/>
          </ac:picMkLst>
        </pc:picChg>
      </pc:sldChg>
    </pc:docChg>
  </pc:docChgLst>
  <pc:docChgLst>
    <pc:chgData name="Mistri, Somen K" userId="0be3d461-045e-4def-96db-2a497456586c" providerId="ADAL" clId="{810DFF70-51D3-A64F-B2A4-E833956C9534}"/>
    <pc:docChg chg="custSel modSld">
      <pc:chgData name="Mistri, Somen K" userId="0be3d461-045e-4def-96db-2a497456586c" providerId="ADAL" clId="{810DFF70-51D3-A64F-B2A4-E833956C9534}" dt="2022-12-16T15:50:06.587" v="1" actId="1076"/>
      <pc:docMkLst>
        <pc:docMk/>
      </pc:docMkLst>
      <pc:sldChg chg="delSp modSp mod">
        <pc:chgData name="Mistri, Somen K" userId="0be3d461-045e-4def-96db-2a497456586c" providerId="ADAL" clId="{810DFF70-51D3-A64F-B2A4-E833956C9534}" dt="2022-12-16T15:50:06.587" v="1" actId="1076"/>
        <pc:sldMkLst>
          <pc:docMk/>
          <pc:sldMk cId="1577562815" sldId="589"/>
        </pc:sldMkLst>
        <pc:spChg chg="del">
          <ac:chgData name="Mistri, Somen K" userId="0be3d461-045e-4def-96db-2a497456586c" providerId="ADAL" clId="{810DFF70-51D3-A64F-B2A4-E833956C9534}" dt="2022-12-16T15:49:57.158" v="0" actId="478"/>
          <ac:spMkLst>
            <pc:docMk/>
            <pc:sldMk cId="1577562815" sldId="589"/>
            <ac:spMk id="29" creationId="{00000000-0000-0000-0000-000000000000}"/>
          </ac:spMkLst>
        </pc:spChg>
        <pc:picChg chg="mod">
          <ac:chgData name="Mistri, Somen K" userId="0be3d461-045e-4def-96db-2a497456586c" providerId="ADAL" clId="{810DFF70-51D3-A64F-B2A4-E833956C9534}" dt="2022-12-16T15:50:06.587" v="1" actId="1076"/>
          <ac:picMkLst>
            <pc:docMk/>
            <pc:sldMk cId="1577562815" sldId="589"/>
            <ac:picMk id="31" creationId="{00000000-0000-0000-0000-000000000000}"/>
          </ac:picMkLst>
        </pc:picChg>
      </pc:sldChg>
    </pc:docChg>
  </pc:docChgLst>
  <pc:docChgLst>
    <pc:chgData name="Mistri, Somen K" userId="0be3d461-045e-4def-96db-2a497456586c" providerId="ADAL" clId="{37DD9571-4BF9-3B4F-B83F-30C0070D5630}"/>
    <pc:docChg chg="undo custSel modSld">
      <pc:chgData name="Mistri, Somen K" userId="0be3d461-045e-4def-96db-2a497456586c" providerId="ADAL" clId="{37DD9571-4BF9-3B4F-B83F-30C0070D5630}" dt="2020-10-17T15:41:46.105" v="1" actId="478"/>
      <pc:docMkLst>
        <pc:docMk/>
      </pc:docMkLst>
      <pc:sldChg chg="addSp delSp mod">
        <pc:chgData name="Mistri, Somen K" userId="0be3d461-045e-4def-96db-2a497456586c" providerId="ADAL" clId="{37DD9571-4BF9-3B4F-B83F-30C0070D5630}" dt="2020-10-17T15:41:46.105" v="1" actId="478"/>
        <pc:sldMkLst>
          <pc:docMk/>
          <pc:sldMk cId="3027541479" sldId="421"/>
        </pc:sldMkLst>
        <pc:grpChg chg="add del">
          <ac:chgData name="Mistri, Somen K" userId="0be3d461-045e-4def-96db-2a497456586c" providerId="ADAL" clId="{37DD9571-4BF9-3B4F-B83F-30C0070D5630}" dt="2020-10-17T15:41:46.105" v="1" actId="478"/>
          <ac:grpSpMkLst>
            <pc:docMk/>
            <pc:sldMk cId="3027541479" sldId="421"/>
            <ac:grpSpMk id="10" creationId="{52D4540C-8D88-284C-9563-B6EB005218D4}"/>
          </ac:grpSpMkLst>
        </pc:grpChg>
      </pc:sldChg>
    </pc:docChg>
  </pc:docChgLst>
  <pc:docChgLst>
    <pc:chgData name="Boyson, Jonathan E." userId="S::jboyson@med.uvm.edu::4430d610-b382-45e9-97a8-2f6d779de815" providerId="AD" clId="Web-{0AFF8FA0-9980-4110-A059-82CC72EE19D6}"/>
    <pc:docChg chg="addSld modSld sldOrd">
      <pc:chgData name="Boyson, Jonathan E." userId="S::jboyson@med.uvm.edu::4430d610-b382-45e9-97a8-2f6d779de815" providerId="AD" clId="Web-{0AFF8FA0-9980-4110-A059-82CC72EE19D6}" dt="2021-02-19T20:54:53.367" v="194" actId="1076"/>
      <pc:docMkLst>
        <pc:docMk/>
      </pc:docMkLst>
      <pc:sldChg chg="ord">
        <pc:chgData name="Boyson, Jonathan E." userId="S::jboyson@med.uvm.edu::4430d610-b382-45e9-97a8-2f6d779de815" providerId="AD" clId="Web-{0AFF8FA0-9980-4110-A059-82CC72EE19D6}" dt="2021-02-19T20:53:12.177" v="188"/>
        <pc:sldMkLst>
          <pc:docMk/>
          <pc:sldMk cId="1886420347" sldId="451"/>
        </pc:sldMkLst>
      </pc:sldChg>
      <pc:sldChg chg="addSp delSp modSp ord">
        <pc:chgData name="Boyson, Jonathan E." userId="S::jboyson@med.uvm.edu::4430d610-b382-45e9-97a8-2f6d779de815" providerId="AD" clId="Web-{0AFF8FA0-9980-4110-A059-82CC72EE19D6}" dt="2021-02-19T20:54:53.367" v="194" actId="1076"/>
        <pc:sldMkLst>
          <pc:docMk/>
          <pc:sldMk cId="3310004265" sldId="452"/>
        </pc:sldMkLst>
        <pc:picChg chg="del">
          <ac:chgData name="Boyson, Jonathan E." userId="S::jboyson@med.uvm.edu::4430d610-b382-45e9-97a8-2f6d779de815" providerId="AD" clId="Web-{0AFF8FA0-9980-4110-A059-82CC72EE19D6}" dt="2021-02-19T20:54:52.320" v="193"/>
          <ac:picMkLst>
            <pc:docMk/>
            <pc:sldMk cId="3310004265" sldId="452"/>
            <ac:picMk id="3" creationId="{B6A30EDF-C4BB-EC47-BC6A-29A65DBFEFD8}"/>
          </ac:picMkLst>
        </pc:picChg>
        <pc:picChg chg="add mod">
          <ac:chgData name="Boyson, Jonathan E." userId="S::jboyson@med.uvm.edu::4430d610-b382-45e9-97a8-2f6d779de815" providerId="AD" clId="Web-{0AFF8FA0-9980-4110-A059-82CC72EE19D6}" dt="2021-02-19T20:54:53.367" v="194" actId="1076"/>
          <ac:picMkLst>
            <pc:docMk/>
            <pc:sldMk cId="3310004265" sldId="452"/>
            <ac:picMk id="5" creationId="{D4A63B5B-D683-42D4-8395-27EF94472F88}"/>
          </ac:picMkLst>
        </pc:picChg>
      </pc:sldChg>
      <pc:sldChg chg="ord">
        <pc:chgData name="Boyson, Jonathan E." userId="S::jboyson@med.uvm.edu::4430d610-b382-45e9-97a8-2f6d779de815" providerId="AD" clId="Web-{0AFF8FA0-9980-4110-A059-82CC72EE19D6}" dt="2021-02-19T20:47:08.747" v="161"/>
        <pc:sldMkLst>
          <pc:docMk/>
          <pc:sldMk cId="2666289496" sldId="465"/>
        </pc:sldMkLst>
      </pc:sldChg>
      <pc:sldChg chg="addSp modSp new">
        <pc:chgData name="Boyson, Jonathan E." userId="S::jboyson@med.uvm.edu::4430d610-b382-45e9-97a8-2f6d779de815" providerId="AD" clId="Web-{0AFF8FA0-9980-4110-A059-82CC72EE19D6}" dt="2021-02-19T20:20:30.618" v="8" actId="20577"/>
        <pc:sldMkLst>
          <pc:docMk/>
          <pc:sldMk cId="2966879285" sldId="499"/>
        </pc:sldMkLst>
        <pc:spChg chg="add mod">
          <ac:chgData name="Boyson, Jonathan E." userId="S::jboyson@med.uvm.edu::4430d610-b382-45e9-97a8-2f6d779de815" providerId="AD" clId="Web-{0AFF8FA0-9980-4110-A059-82CC72EE19D6}" dt="2021-02-19T20:20:30.618" v="8" actId="20577"/>
          <ac:spMkLst>
            <pc:docMk/>
            <pc:sldMk cId="2966879285" sldId="499"/>
            <ac:spMk id="2" creationId="{37BAF566-6AA3-488D-A34C-794003FCA134}"/>
          </ac:spMkLst>
        </pc:spChg>
      </pc:sldChg>
      <pc:sldChg chg="modSp new">
        <pc:chgData name="Boyson, Jonathan E." userId="S::jboyson@med.uvm.edu::4430d610-b382-45e9-97a8-2f6d779de815" providerId="AD" clId="Web-{0AFF8FA0-9980-4110-A059-82CC72EE19D6}" dt="2021-02-19T20:45:43.073" v="155" actId="20577"/>
        <pc:sldMkLst>
          <pc:docMk/>
          <pc:sldMk cId="3588936070" sldId="500"/>
        </pc:sldMkLst>
        <pc:spChg chg="mod">
          <ac:chgData name="Boyson, Jonathan E." userId="S::jboyson@med.uvm.edu::4430d610-b382-45e9-97a8-2f6d779de815" providerId="AD" clId="Web-{0AFF8FA0-9980-4110-A059-82CC72EE19D6}" dt="2021-02-19T20:45:43.073" v="155" actId="20577"/>
          <ac:spMkLst>
            <pc:docMk/>
            <pc:sldMk cId="3588936070" sldId="500"/>
            <ac:spMk id="3" creationId="{ED495706-B480-4405-9E74-4073A9135FE8}"/>
          </ac:spMkLst>
        </pc:spChg>
      </pc:sldChg>
      <pc:sldChg chg="modSp new">
        <pc:chgData name="Boyson, Jonathan E." userId="S::jboyson@med.uvm.edu::4430d610-b382-45e9-97a8-2f6d779de815" providerId="AD" clId="Web-{0AFF8FA0-9980-4110-A059-82CC72EE19D6}" dt="2021-02-19T20:49:59.782" v="187" actId="20577"/>
        <pc:sldMkLst>
          <pc:docMk/>
          <pc:sldMk cId="614356961" sldId="501"/>
        </pc:sldMkLst>
        <pc:spChg chg="mod">
          <ac:chgData name="Boyson, Jonathan E." userId="S::jboyson@med.uvm.edu::4430d610-b382-45e9-97a8-2f6d779de815" providerId="AD" clId="Web-{0AFF8FA0-9980-4110-A059-82CC72EE19D6}" dt="2021-02-19T20:49:59.782" v="187" actId="20577"/>
          <ac:spMkLst>
            <pc:docMk/>
            <pc:sldMk cId="614356961" sldId="501"/>
            <ac:spMk id="3" creationId="{7890F99F-6BE8-4A3B-BE74-E5D142D131EB}"/>
          </ac:spMkLst>
        </pc:spChg>
      </pc:sldChg>
      <pc:sldChg chg="add replId">
        <pc:chgData name="Boyson, Jonathan E." userId="S::jboyson@med.uvm.edu::4430d610-b382-45e9-97a8-2f6d779de815" providerId="AD" clId="Web-{0AFF8FA0-9980-4110-A059-82CC72EE19D6}" dt="2021-02-19T20:54:41.476" v="190"/>
        <pc:sldMkLst>
          <pc:docMk/>
          <pc:sldMk cId="2067446016" sldId="502"/>
        </pc:sldMkLst>
      </pc:sldChg>
    </pc:docChg>
  </pc:docChgLst>
  <pc:docChgLst>
    <pc:chgData name="Mistri, Somen K" userId="0be3d461-045e-4def-96db-2a497456586c" providerId="ADAL" clId="{B1B70E12-FDFC-9043-BFD7-C89D36BA2FF7}"/>
    <pc:docChg chg="modSld">
      <pc:chgData name="Mistri, Somen K" userId="0be3d461-045e-4def-96db-2a497456586c" providerId="ADAL" clId="{B1B70E12-FDFC-9043-BFD7-C89D36BA2FF7}" dt="2021-03-02T19:23:51.652" v="12" actId="1076"/>
      <pc:docMkLst>
        <pc:docMk/>
      </pc:docMkLst>
      <pc:sldChg chg="modAnim">
        <pc:chgData name="Mistri, Somen K" userId="0be3d461-045e-4def-96db-2a497456586c" providerId="ADAL" clId="{B1B70E12-FDFC-9043-BFD7-C89D36BA2FF7}" dt="2021-03-02T15:00:33.134" v="1"/>
        <pc:sldMkLst>
          <pc:docMk/>
          <pc:sldMk cId="1133256506" sldId="516"/>
        </pc:sldMkLst>
      </pc:sldChg>
      <pc:sldChg chg="modSp mod">
        <pc:chgData name="Mistri, Somen K" userId="0be3d461-045e-4def-96db-2a497456586c" providerId="ADAL" clId="{B1B70E12-FDFC-9043-BFD7-C89D36BA2FF7}" dt="2021-03-02T19:23:51.652" v="12" actId="1076"/>
        <pc:sldMkLst>
          <pc:docMk/>
          <pc:sldMk cId="814522065" sldId="518"/>
        </pc:sldMkLst>
        <pc:picChg chg="mod">
          <ac:chgData name="Mistri, Somen K" userId="0be3d461-045e-4def-96db-2a497456586c" providerId="ADAL" clId="{B1B70E12-FDFC-9043-BFD7-C89D36BA2FF7}" dt="2021-03-02T19:23:51.652" v="12" actId="1076"/>
          <ac:picMkLst>
            <pc:docMk/>
            <pc:sldMk cId="814522065" sldId="518"/>
            <ac:picMk id="30" creationId="{BA94EF2C-FC23-8C45-9B86-804E1BC9306C}"/>
          </ac:picMkLst>
        </pc:picChg>
      </pc:sldChg>
      <pc:sldChg chg="modAnim">
        <pc:chgData name="Mistri, Somen K" userId="0be3d461-045e-4def-96db-2a497456586c" providerId="ADAL" clId="{B1B70E12-FDFC-9043-BFD7-C89D36BA2FF7}" dt="2021-03-02T15:03:37.807" v="6"/>
        <pc:sldMkLst>
          <pc:docMk/>
          <pc:sldMk cId="3827699984" sldId="590"/>
        </pc:sldMkLst>
      </pc:sldChg>
      <pc:sldChg chg="modAnim">
        <pc:chgData name="Mistri, Somen K" userId="0be3d461-045e-4def-96db-2a497456586c" providerId="ADAL" clId="{B1B70E12-FDFC-9043-BFD7-C89D36BA2FF7}" dt="2021-03-02T15:07:41.171" v="9"/>
        <pc:sldMkLst>
          <pc:docMk/>
          <pc:sldMk cId="871071214" sldId="600"/>
        </pc:sldMkLst>
      </pc:sldChg>
    </pc:docChg>
  </pc:docChgLst>
  <pc:docChgLst>
    <pc:chgData name="Mistri, Somen K" userId="0be3d461-045e-4def-96db-2a497456586c" providerId="ADAL" clId="{AAB6A670-8307-604E-A8FC-CD4912D49FCA}"/>
    <pc:docChg chg="undo custSel addSld delSld modSld">
      <pc:chgData name="Mistri, Somen K" userId="0be3d461-045e-4def-96db-2a497456586c" providerId="ADAL" clId="{AAB6A670-8307-604E-A8FC-CD4912D49FCA}" dt="2021-03-02T00:39:47.464" v="1701"/>
      <pc:docMkLst>
        <pc:docMk/>
      </pc:docMkLst>
      <pc:sldChg chg="modSp mod">
        <pc:chgData name="Mistri, Somen K" userId="0be3d461-045e-4def-96db-2a497456586c" providerId="ADAL" clId="{AAB6A670-8307-604E-A8FC-CD4912D49FCA}" dt="2021-03-01T19:06:46.210" v="285" actId="207"/>
        <pc:sldMkLst>
          <pc:docMk/>
          <pc:sldMk cId="1178346312" sldId="256"/>
        </pc:sldMkLst>
        <pc:spChg chg="mod">
          <ac:chgData name="Mistri, Somen K" userId="0be3d461-045e-4def-96db-2a497456586c" providerId="ADAL" clId="{AAB6A670-8307-604E-A8FC-CD4912D49FCA}" dt="2021-03-01T19:06:46.210" v="285" actId="207"/>
          <ac:spMkLst>
            <pc:docMk/>
            <pc:sldMk cId="1178346312" sldId="256"/>
            <ac:spMk id="2" creationId="{00000000-0000-0000-0000-000000000000}"/>
          </ac:spMkLst>
        </pc:spChg>
      </pc:sldChg>
      <pc:sldChg chg="addSp modSp mod">
        <pc:chgData name="Mistri, Somen K" userId="0be3d461-045e-4def-96db-2a497456586c" providerId="ADAL" clId="{AAB6A670-8307-604E-A8FC-CD4912D49FCA}" dt="2021-03-01T21:54:46.063" v="1347" actId="166"/>
        <pc:sldMkLst>
          <pc:docMk/>
          <pc:sldMk cId="4114615442" sldId="260"/>
        </pc:sldMkLst>
        <pc:spChg chg="mod">
          <ac:chgData name="Mistri, Somen K" userId="0be3d461-045e-4def-96db-2a497456586c" providerId="ADAL" clId="{AAB6A670-8307-604E-A8FC-CD4912D49FCA}" dt="2021-03-01T19:07:44.509" v="295" actId="1076"/>
          <ac:spMkLst>
            <pc:docMk/>
            <pc:sldMk cId="4114615442" sldId="260"/>
            <ac:spMk id="2" creationId="{A7A6E6C0-25B2-844E-B861-CC9449EDCC7A}"/>
          </ac:spMkLst>
        </pc:spChg>
        <pc:spChg chg="mod">
          <ac:chgData name="Mistri, Somen K" userId="0be3d461-045e-4def-96db-2a497456586c" providerId="ADAL" clId="{AAB6A670-8307-604E-A8FC-CD4912D49FCA}" dt="2021-03-01T21:54:46.063" v="1347" actId="166"/>
          <ac:spMkLst>
            <pc:docMk/>
            <pc:sldMk cId="4114615442" sldId="260"/>
            <ac:spMk id="7" creationId="{F5FE92C2-86EB-8940-A2D9-590BA5450436}"/>
          </ac:spMkLst>
        </pc:spChg>
        <pc:spChg chg="mod">
          <ac:chgData name="Mistri, Somen K" userId="0be3d461-045e-4def-96db-2a497456586c" providerId="ADAL" clId="{AAB6A670-8307-604E-A8FC-CD4912D49FCA}" dt="2021-03-01T21:52:57.513" v="1330"/>
          <ac:spMkLst>
            <pc:docMk/>
            <pc:sldMk cId="4114615442" sldId="260"/>
            <ac:spMk id="9" creationId="{F2CC30C5-7120-1F4A-ABB0-89B9F3AE88B0}"/>
          </ac:spMkLst>
        </pc:spChg>
        <pc:spChg chg="mod">
          <ac:chgData name="Mistri, Somen K" userId="0be3d461-045e-4def-96db-2a497456586c" providerId="ADAL" clId="{AAB6A670-8307-604E-A8FC-CD4912D49FCA}" dt="2021-03-01T21:52:57.513" v="1330"/>
          <ac:spMkLst>
            <pc:docMk/>
            <pc:sldMk cId="4114615442" sldId="260"/>
            <ac:spMk id="10" creationId="{9D6A708D-82C3-EF42-BC49-5DFB2D7C13DC}"/>
          </ac:spMkLst>
        </pc:spChg>
        <pc:spChg chg="mod">
          <ac:chgData name="Mistri, Somen K" userId="0be3d461-045e-4def-96db-2a497456586c" providerId="ADAL" clId="{AAB6A670-8307-604E-A8FC-CD4912D49FCA}" dt="2021-03-01T21:52:57.513" v="1330"/>
          <ac:spMkLst>
            <pc:docMk/>
            <pc:sldMk cId="4114615442" sldId="260"/>
            <ac:spMk id="11" creationId="{0F22457B-0238-CD49-A731-A86D9A376E7D}"/>
          </ac:spMkLst>
        </pc:spChg>
        <pc:spChg chg="mod">
          <ac:chgData name="Mistri, Somen K" userId="0be3d461-045e-4def-96db-2a497456586c" providerId="ADAL" clId="{AAB6A670-8307-604E-A8FC-CD4912D49FCA}" dt="2021-03-01T21:52:57.513" v="1330"/>
          <ac:spMkLst>
            <pc:docMk/>
            <pc:sldMk cId="4114615442" sldId="260"/>
            <ac:spMk id="13" creationId="{6943FB28-9783-C744-B66E-D7908D55D563}"/>
          </ac:spMkLst>
        </pc:spChg>
        <pc:spChg chg="mod">
          <ac:chgData name="Mistri, Somen K" userId="0be3d461-045e-4def-96db-2a497456586c" providerId="ADAL" clId="{AAB6A670-8307-604E-A8FC-CD4912D49FCA}" dt="2021-03-01T21:52:57.513" v="1330"/>
          <ac:spMkLst>
            <pc:docMk/>
            <pc:sldMk cId="4114615442" sldId="260"/>
            <ac:spMk id="14" creationId="{8225157E-F671-204A-AAB2-8AC4B809F344}"/>
          </ac:spMkLst>
        </pc:spChg>
        <pc:spChg chg="mod">
          <ac:chgData name="Mistri, Somen K" userId="0be3d461-045e-4def-96db-2a497456586c" providerId="ADAL" clId="{AAB6A670-8307-604E-A8FC-CD4912D49FCA}" dt="2021-03-01T21:52:57.513" v="1330"/>
          <ac:spMkLst>
            <pc:docMk/>
            <pc:sldMk cId="4114615442" sldId="260"/>
            <ac:spMk id="15" creationId="{E746915B-BB16-2848-B4AC-495F8F8B1159}"/>
          </ac:spMkLst>
        </pc:spChg>
        <pc:spChg chg="mod">
          <ac:chgData name="Mistri, Somen K" userId="0be3d461-045e-4def-96db-2a497456586c" providerId="ADAL" clId="{AAB6A670-8307-604E-A8FC-CD4912D49FCA}" dt="2021-03-01T21:52:57.513" v="1330"/>
          <ac:spMkLst>
            <pc:docMk/>
            <pc:sldMk cId="4114615442" sldId="260"/>
            <ac:spMk id="16" creationId="{AD4CC1E8-E8FD-0A45-8704-1291CCF73AB3}"/>
          </ac:spMkLst>
        </pc:spChg>
        <pc:spChg chg="mod">
          <ac:chgData name="Mistri, Somen K" userId="0be3d461-045e-4def-96db-2a497456586c" providerId="ADAL" clId="{AAB6A670-8307-604E-A8FC-CD4912D49FCA}" dt="2021-03-01T21:52:57.513" v="1330"/>
          <ac:spMkLst>
            <pc:docMk/>
            <pc:sldMk cId="4114615442" sldId="260"/>
            <ac:spMk id="17" creationId="{1FC6F283-079E-B441-9CDB-7D00E73BEC4E}"/>
          </ac:spMkLst>
        </pc:spChg>
        <pc:spChg chg="mod">
          <ac:chgData name="Mistri, Somen K" userId="0be3d461-045e-4def-96db-2a497456586c" providerId="ADAL" clId="{AAB6A670-8307-604E-A8FC-CD4912D49FCA}" dt="2021-03-01T21:52:57.513" v="1330"/>
          <ac:spMkLst>
            <pc:docMk/>
            <pc:sldMk cId="4114615442" sldId="260"/>
            <ac:spMk id="18" creationId="{30CDA4D9-E55C-DA4C-AA13-3ABEBA7BD58F}"/>
          </ac:spMkLst>
        </pc:spChg>
        <pc:spChg chg="mod">
          <ac:chgData name="Mistri, Somen K" userId="0be3d461-045e-4def-96db-2a497456586c" providerId="ADAL" clId="{AAB6A670-8307-604E-A8FC-CD4912D49FCA}" dt="2021-03-01T21:52:57.513" v="1330"/>
          <ac:spMkLst>
            <pc:docMk/>
            <pc:sldMk cId="4114615442" sldId="260"/>
            <ac:spMk id="19" creationId="{1D8EB13B-BAE0-0C4A-9570-E1E7D01F876C}"/>
          </ac:spMkLst>
        </pc:spChg>
        <pc:spChg chg="mod">
          <ac:chgData name="Mistri, Somen K" userId="0be3d461-045e-4def-96db-2a497456586c" providerId="ADAL" clId="{AAB6A670-8307-604E-A8FC-CD4912D49FCA}" dt="2021-03-01T21:52:57.513" v="1330"/>
          <ac:spMkLst>
            <pc:docMk/>
            <pc:sldMk cId="4114615442" sldId="260"/>
            <ac:spMk id="21" creationId="{9DEDC57B-A22F-DA46-8D44-F41AC045D0CF}"/>
          </ac:spMkLst>
        </pc:spChg>
        <pc:spChg chg="mod">
          <ac:chgData name="Mistri, Somen K" userId="0be3d461-045e-4def-96db-2a497456586c" providerId="ADAL" clId="{AAB6A670-8307-604E-A8FC-CD4912D49FCA}" dt="2021-03-01T21:52:57.513" v="1330"/>
          <ac:spMkLst>
            <pc:docMk/>
            <pc:sldMk cId="4114615442" sldId="260"/>
            <ac:spMk id="26" creationId="{538DBC36-4162-DD46-8B06-D0C2BCC56AC5}"/>
          </ac:spMkLst>
        </pc:spChg>
        <pc:spChg chg="mod">
          <ac:chgData name="Mistri, Somen K" userId="0be3d461-045e-4def-96db-2a497456586c" providerId="ADAL" clId="{AAB6A670-8307-604E-A8FC-CD4912D49FCA}" dt="2021-03-01T21:52:57.513" v="1330"/>
          <ac:spMkLst>
            <pc:docMk/>
            <pc:sldMk cId="4114615442" sldId="260"/>
            <ac:spMk id="27" creationId="{1975C84F-5590-E64E-9FED-41758F046B52}"/>
          </ac:spMkLst>
        </pc:spChg>
        <pc:spChg chg="mod">
          <ac:chgData name="Mistri, Somen K" userId="0be3d461-045e-4def-96db-2a497456586c" providerId="ADAL" clId="{AAB6A670-8307-604E-A8FC-CD4912D49FCA}" dt="2021-03-01T21:52:57.513" v="1330"/>
          <ac:spMkLst>
            <pc:docMk/>
            <pc:sldMk cId="4114615442" sldId="260"/>
            <ac:spMk id="28" creationId="{3276F0FF-AE9A-524C-A184-8FA1B83E50A1}"/>
          </ac:spMkLst>
        </pc:spChg>
        <pc:spChg chg="mod">
          <ac:chgData name="Mistri, Somen K" userId="0be3d461-045e-4def-96db-2a497456586c" providerId="ADAL" clId="{AAB6A670-8307-604E-A8FC-CD4912D49FCA}" dt="2021-03-01T21:52:57.513" v="1330"/>
          <ac:spMkLst>
            <pc:docMk/>
            <pc:sldMk cId="4114615442" sldId="260"/>
            <ac:spMk id="30" creationId="{A515DDE5-046D-4C47-AB94-C959B28F1098}"/>
          </ac:spMkLst>
        </pc:spChg>
        <pc:spChg chg="mod">
          <ac:chgData name="Mistri, Somen K" userId="0be3d461-045e-4def-96db-2a497456586c" providerId="ADAL" clId="{AAB6A670-8307-604E-A8FC-CD4912D49FCA}" dt="2021-03-01T21:52:57.513" v="1330"/>
          <ac:spMkLst>
            <pc:docMk/>
            <pc:sldMk cId="4114615442" sldId="260"/>
            <ac:spMk id="31" creationId="{6373B8A1-7F6B-1847-B038-1C76E497748F}"/>
          </ac:spMkLst>
        </pc:spChg>
        <pc:spChg chg="mod">
          <ac:chgData name="Mistri, Somen K" userId="0be3d461-045e-4def-96db-2a497456586c" providerId="ADAL" clId="{AAB6A670-8307-604E-A8FC-CD4912D49FCA}" dt="2021-03-01T21:52:57.513" v="1330"/>
          <ac:spMkLst>
            <pc:docMk/>
            <pc:sldMk cId="4114615442" sldId="260"/>
            <ac:spMk id="32" creationId="{34CFFADF-FB4A-2246-B1A1-67B62197CE6D}"/>
          </ac:spMkLst>
        </pc:spChg>
        <pc:spChg chg="mod">
          <ac:chgData name="Mistri, Somen K" userId="0be3d461-045e-4def-96db-2a497456586c" providerId="ADAL" clId="{AAB6A670-8307-604E-A8FC-CD4912D49FCA}" dt="2021-03-01T21:52:57.513" v="1330"/>
          <ac:spMkLst>
            <pc:docMk/>
            <pc:sldMk cId="4114615442" sldId="260"/>
            <ac:spMk id="33" creationId="{2A735820-BADE-0C43-8053-51EE1B2A937C}"/>
          </ac:spMkLst>
        </pc:spChg>
        <pc:spChg chg="mod">
          <ac:chgData name="Mistri, Somen K" userId="0be3d461-045e-4def-96db-2a497456586c" providerId="ADAL" clId="{AAB6A670-8307-604E-A8FC-CD4912D49FCA}" dt="2021-03-01T21:52:57.513" v="1330"/>
          <ac:spMkLst>
            <pc:docMk/>
            <pc:sldMk cId="4114615442" sldId="260"/>
            <ac:spMk id="34" creationId="{AD0D76A8-E6E3-8C44-8BC1-C37AB3DFF8EE}"/>
          </ac:spMkLst>
        </pc:spChg>
        <pc:spChg chg="mod">
          <ac:chgData name="Mistri, Somen K" userId="0be3d461-045e-4def-96db-2a497456586c" providerId="ADAL" clId="{AAB6A670-8307-604E-A8FC-CD4912D49FCA}" dt="2021-03-01T21:52:57.513" v="1330"/>
          <ac:spMkLst>
            <pc:docMk/>
            <pc:sldMk cId="4114615442" sldId="260"/>
            <ac:spMk id="35" creationId="{C7E29E73-A841-3D4B-817D-BF4307FB297D}"/>
          </ac:spMkLst>
        </pc:spChg>
        <pc:spChg chg="mod">
          <ac:chgData name="Mistri, Somen K" userId="0be3d461-045e-4def-96db-2a497456586c" providerId="ADAL" clId="{AAB6A670-8307-604E-A8FC-CD4912D49FCA}" dt="2021-03-01T21:52:57.513" v="1330"/>
          <ac:spMkLst>
            <pc:docMk/>
            <pc:sldMk cId="4114615442" sldId="260"/>
            <ac:spMk id="36" creationId="{716E3B30-9277-8D4E-BB80-60ED27DE34AE}"/>
          </ac:spMkLst>
        </pc:spChg>
        <pc:spChg chg="mod">
          <ac:chgData name="Mistri, Somen K" userId="0be3d461-045e-4def-96db-2a497456586c" providerId="ADAL" clId="{AAB6A670-8307-604E-A8FC-CD4912D49FCA}" dt="2021-03-01T21:52:57.513" v="1330"/>
          <ac:spMkLst>
            <pc:docMk/>
            <pc:sldMk cId="4114615442" sldId="260"/>
            <ac:spMk id="38" creationId="{427FC74C-F063-2843-9E1D-515B3B05F1E4}"/>
          </ac:spMkLst>
        </pc:spChg>
        <pc:grpChg chg="add mod">
          <ac:chgData name="Mistri, Somen K" userId="0be3d461-045e-4def-96db-2a497456586c" providerId="ADAL" clId="{AAB6A670-8307-604E-A8FC-CD4912D49FCA}" dt="2021-03-01T21:54:24.537" v="1344" actId="1076"/>
          <ac:grpSpMkLst>
            <pc:docMk/>
            <pc:sldMk cId="4114615442" sldId="260"/>
            <ac:grpSpMk id="5" creationId="{F1B5BCD0-C303-6347-BE04-F9431CDE057A}"/>
          </ac:grpSpMkLst>
        </pc:grpChg>
        <pc:grpChg chg="mod">
          <ac:chgData name="Mistri, Somen K" userId="0be3d461-045e-4def-96db-2a497456586c" providerId="ADAL" clId="{AAB6A670-8307-604E-A8FC-CD4912D49FCA}" dt="2021-03-01T21:52:57.513" v="1330"/>
          <ac:grpSpMkLst>
            <pc:docMk/>
            <pc:sldMk cId="4114615442" sldId="260"/>
            <ac:grpSpMk id="8" creationId="{72D49AD6-1413-5C4D-9947-16879040FF45}"/>
          </ac:grpSpMkLst>
        </pc:grpChg>
        <pc:grpChg chg="add mod">
          <ac:chgData name="Mistri, Somen K" userId="0be3d461-045e-4def-96db-2a497456586c" providerId="ADAL" clId="{AAB6A670-8307-604E-A8FC-CD4912D49FCA}" dt="2021-03-01T21:54:12.057" v="1341" actId="1038"/>
          <ac:grpSpMkLst>
            <pc:docMk/>
            <pc:sldMk cId="4114615442" sldId="260"/>
            <ac:grpSpMk id="24" creationId="{4F71A976-D552-4349-8CAD-4D94F88B35A1}"/>
          </ac:grpSpMkLst>
        </pc:grpChg>
        <pc:grpChg chg="mod">
          <ac:chgData name="Mistri, Somen K" userId="0be3d461-045e-4def-96db-2a497456586c" providerId="ADAL" clId="{AAB6A670-8307-604E-A8FC-CD4912D49FCA}" dt="2021-03-01T21:52:57.513" v="1330"/>
          <ac:grpSpMkLst>
            <pc:docMk/>
            <pc:sldMk cId="4114615442" sldId="260"/>
            <ac:grpSpMk id="25" creationId="{7E320E14-2A5A-9742-9300-5F4D5270A105}"/>
          </ac:grpSpMkLst>
        </pc:grpChg>
        <pc:picChg chg="mod">
          <ac:chgData name="Mistri, Somen K" userId="0be3d461-045e-4def-96db-2a497456586c" providerId="ADAL" clId="{AAB6A670-8307-604E-A8FC-CD4912D49FCA}" dt="2021-03-01T21:52:57.513" v="1330"/>
          <ac:picMkLst>
            <pc:docMk/>
            <pc:sldMk cId="4114615442" sldId="260"/>
            <ac:picMk id="12" creationId="{E78AC5A3-B6B3-CD4A-BF00-55F0FBBF67C8}"/>
          </ac:picMkLst>
        </pc:picChg>
        <pc:picChg chg="mod">
          <ac:chgData name="Mistri, Somen K" userId="0be3d461-045e-4def-96db-2a497456586c" providerId="ADAL" clId="{AAB6A670-8307-604E-A8FC-CD4912D49FCA}" dt="2021-03-01T21:52:57.513" v="1330"/>
          <ac:picMkLst>
            <pc:docMk/>
            <pc:sldMk cId="4114615442" sldId="260"/>
            <ac:picMk id="29" creationId="{E7BD01B8-04EF-6840-A3A4-EFD97CA47177}"/>
          </ac:picMkLst>
        </pc:picChg>
        <pc:cxnChg chg="mod">
          <ac:chgData name="Mistri, Somen K" userId="0be3d461-045e-4def-96db-2a497456586c" providerId="ADAL" clId="{AAB6A670-8307-604E-A8FC-CD4912D49FCA}" dt="2021-03-01T21:52:57.513" v="1330"/>
          <ac:cxnSpMkLst>
            <pc:docMk/>
            <pc:sldMk cId="4114615442" sldId="260"/>
            <ac:cxnSpMk id="20" creationId="{4D96DCBD-F150-F14B-99F4-172287EEE485}"/>
          </ac:cxnSpMkLst>
        </pc:cxnChg>
        <pc:cxnChg chg="mod">
          <ac:chgData name="Mistri, Somen K" userId="0be3d461-045e-4def-96db-2a497456586c" providerId="ADAL" clId="{AAB6A670-8307-604E-A8FC-CD4912D49FCA}" dt="2021-03-01T21:52:57.513" v="1330"/>
          <ac:cxnSpMkLst>
            <pc:docMk/>
            <pc:sldMk cId="4114615442" sldId="260"/>
            <ac:cxnSpMk id="22" creationId="{F6B9FDD7-9443-214B-B933-3BDAB61AB757}"/>
          </ac:cxnSpMkLst>
        </pc:cxnChg>
        <pc:cxnChg chg="mod">
          <ac:chgData name="Mistri, Somen K" userId="0be3d461-045e-4def-96db-2a497456586c" providerId="ADAL" clId="{AAB6A670-8307-604E-A8FC-CD4912D49FCA}" dt="2021-03-01T21:52:57.513" v="1330"/>
          <ac:cxnSpMkLst>
            <pc:docMk/>
            <pc:sldMk cId="4114615442" sldId="260"/>
            <ac:cxnSpMk id="23" creationId="{FC15E5A8-F1C2-544B-A303-62F46AA5555B}"/>
          </ac:cxnSpMkLst>
        </pc:cxnChg>
        <pc:cxnChg chg="mod">
          <ac:chgData name="Mistri, Somen K" userId="0be3d461-045e-4def-96db-2a497456586c" providerId="ADAL" clId="{AAB6A670-8307-604E-A8FC-CD4912D49FCA}" dt="2021-03-01T21:52:57.513" v="1330"/>
          <ac:cxnSpMkLst>
            <pc:docMk/>
            <pc:sldMk cId="4114615442" sldId="260"/>
            <ac:cxnSpMk id="37" creationId="{52750298-994F-3F4F-9B02-61A919C88A31}"/>
          </ac:cxnSpMkLst>
        </pc:cxnChg>
        <pc:cxnChg chg="mod">
          <ac:chgData name="Mistri, Somen K" userId="0be3d461-045e-4def-96db-2a497456586c" providerId="ADAL" clId="{AAB6A670-8307-604E-A8FC-CD4912D49FCA}" dt="2021-03-01T21:52:57.513" v="1330"/>
          <ac:cxnSpMkLst>
            <pc:docMk/>
            <pc:sldMk cId="4114615442" sldId="260"/>
            <ac:cxnSpMk id="39" creationId="{205DD7FD-71B1-0C45-8FAA-077671C14CC2}"/>
          </ac:cxnSpMkLst>
        </pc:cxnChg>
        <pc:cxnChg chg="mod">
          <ac:chgData name="Mistri, Somen K" userId="0be3d461-045e-4def-96db-2a497456586c" providerId="ADAL" clId="{AAB6A670-8307-604E-A8FC-CD4912D49FCA}" dt="2021-03-01T21:52:57.513" v="1330"/>
          <ac:cxnSpMkLst>
            <pc:docMk/>
            <pc:sldMk cId="4114615442" sldId="260"/>
            <ac:cxnSpMk id="40" creationId="{8B790F20-86BC-8047-B7E1-DD71B51842D4}"/>
          </ac:cxnSpMkLst>
        </pc:cxnChg>
      </pc:sldChg>
      <pc:sldChg chg="addSp delSp modSp mod modAnim">
        <pc:chgData name="Mistri, Somen K" userId="0be3d461-045e-4def-96db-2a497456586c" providerId="ADAL" clId="{AAB6A670-8307-604E-A8FC-CD4912D49FCA}" dt="2021-03-01T23:35:48.235" v="1678"/>
        <pc:sldMkLst>
          <pc:docMk/>
          <pc:sldMk cId="2486016947" sldId="329"/>
        </pc:sldMkLst>
        <pc:spChg chg="mod">
          <ac:chgData name="Mistri, Somen K" userId="0be3d461-045e-4def-96db-2a497456586c" providerId="ADAL" clId="{AAB6A670-8307-604E-A8FC-CD4912D49FCA}" dt="2021-03-01T19:13:27.742" v="318" actId="207"/>
          <ac:spMkLst>
            <pc:docMk/>
            <pc:sldMk cId="2486016947" sldId="329"/>
            <ac:spMk id="2" creationId="{6EA50B87-235B-014F-A2F0-314874347E58}"/>
          </ac:spMkLst>
        </pc:spChg>
        <pc:spChg chg="add mod">
          <ac:chgData name="Mistri, Somen K" userId="0be3d461-045e-4def-96db-2a497456586c" providerId="ADAL" clId="{AAB6A670-8307-604E-A8FC-CD4912D49FCA}" dt="2021-03-01T19:20:06.439" v="363" actId="164"/>
          <ac:spMkLst>
            <pc:docMk/>
            <pc:sldMk cId="2486016947" sldId="329"/>
            <ac:spMk id="8" creationId="{62AE2E42-C5E1-9243-8D0E-73C868CB7E72}"/>
          </ac:spMkLst>
        </pc:spChg>
        <pc:spChg chg="mod">
          <ac:chgData name="Mistri, Somen K" userId="0be3d461-045e-4def-96db-2a497456586c" providerId="ADAL" clId="{AAB6A670-8307-604E-A8FC-CD4912D49FCA}" dt="2021-03-01T19:20:06.439" v="363" actId="164"/>
          <ac:spMkLst>
            <pc:docMk/>
            <pc:sldMk cId="2486016947" sldId="329"/>
            <ac:spMk id="30" creationId="{106E4EE1-EFDD-0744-B641-0F8E97EC6846}"/>
          </ac:spMkLst>
        </pc:spChg>
        <pc:grpChg chg="del">
          <ac:chgData name="Mistri, Somen K" userId="0be3d461-045e-4def-96db-2a497456586c" providerId="ADAL" clId="{AAB6A670-8307-604E-A8FC-CD4912D49FCA}" dt="2021-03-01T19:18:14.858" v="340" actId="165"/>
          <ac:grpSpMkLst>
            <pc:docMk/>
            <pc:sldMk cId="2486016947" sldId="329"/>
            <ac:grpSpMk id="6" creationId="{32FCEB2A-D73D-144B-851D-D3664269AE0A}"/>
          </ac:grpSpMkLst>
        </pc:grpChg>
        <pc:grpChg chg="add mod">
          <ac:chgData name="Mistri, Somen K" userId="0be3d461-045e-4def-96db-2a497456586c" providerId="ADAL" clId="{AAB6A670-8307-604E-A8FC-CD4912D49FCA}" dt="2021-03-01T19:20:06.439" v="363" actId="164"/>
          <ac:grpSpMkLst>
            <pc:docMk/>
            <pc:sldMk cId="2486016947" sldId="329"/>
            <ac:grpSpMk id="9" creationId="{B629A19C-9B8E-5245-B134-8A967B82163A}"/>
          </ac:grpSpMkLst>
        </pc:grpChg>
        <pc:picChg chg="add del mod modCrop">
          <ac:chgData name="Mistri, Somen K" userId="0be3d461-045e-4def-96db-2a497456586c" providerId="ADAL" clId="{AAB6A670-8307-604E-A8FC-CD4912D49FCA}" dt="2021-03-01T19:16:49.197" v="331" actId="478"/>
          <ac:picMkLst>
            <pc:docMk/>
            <pc:sldMk cId="2486016947" sldId="329"/>
            <ac:picMk id="4" creationId="{CDFE6FA8-98EE-E948-9600-0C3969D25EA4}"/>
          </ac:picMkLst>
        </pc:picChg>
        <pc:picChg chg="del">
          <ac:chgData name="Mistri, Somen K" userId="0be3d461-045e-4def-96db-2a497456586c" providerId="ADAL" clId="{AAB6A670-8307-604E-A8FC-CD4912D49FCA}" dt="2021-03-01T19:16:10.182" v="319" actId="478"/>
          <ac:picMkLst>
            <pc:docMk/>
            <pc:sldMk cId="2486016947" sldId="329"/>
            <ac:picMk id="5" creationId="{62CA14E0-ABF6-F149-8768-D21CDBF1236F}"/>
          </ac:picMkLst>
        </pc:picChg>
        <pc:picChg chg="add mod">
          <ac:chgData name="Mistri, Somen K" userId="0be3d461-045e-4def-96db-2a497456586c" providerId="ADAL" clId="{AAB6A670-8307-604E-A8FC-CD4912D49FCA}" dt="2021-03-01T19:17:41.162" v="339" actId="1076"/>
          <ac:picMkLst>
            <pc:docMk/>
            <pc:sldMk cId="2486016947" sldId="329"/>
            <ac:picMk id="7" creationId="{BDE4636E-9667-C94A-81F6-84946392E298}"/>
          </ac:picMkLst>
        </pc:picChg>
        <pc:picChg chg="add del mod">
          <ac:chgData name="Mistri, Somen K" userId="0be3d461-045e-4def-96db-2a497456586c" providerId="ADAL" clId="{AAB6A670-8307-604E-A8FC-CD4912D49FCA}" dt="2021-03-01T19:16:47.611" v="329"/>
          <ac:picMkLst>
            <pc:docMk/>
            <pc:sldMk cId="2486016947" sldId="329"/>
            <ac:picMk id="19" creationId="{EC16999E-D9CD-0A4E-83C1-31FA53AD130F}"/>
          </ac:picMkLst>
        </pc:picChg>
        <pc:picChg chg="mod topLvl">
          <ac:chgData name="Mistri, Somen K" userId="0be3d461-045e-4def-96db-2a497456586c" providerId="ADAL" clId="{AAB6A670-8307-604E-A8FC-CD4912D49FCA}" dt="2021-03-01T19:18:14.858" v="340" actId="165"/>
          <ac:picMkLst>
            <pc:docMk/>
            <pc:sldMk cId="2486016947" sldId="329"/>
            <ac:picMk id="21" creationId="{DBC0B3D2-290F-D443-AF21-BD84F6739358}"/>
          </ac:picMkLst>
        </pc:picChg>
        <pc:picChg chg="mod topLvl">
          <ac:chgData name="Mistri, Somen K" userId="0be3d461-045e-4def-96db-2a497456586c" providerId="ADAL" clId="{AAB6A670-8307-604E-A8FC-CD4912D49FCA}" dt="2021-03-01T19:18:14.858" v="340" actId="165"/>
          <ac:picMkLst>
            <pc:docMk/>
            <pc:sldMk cId="2486016947" sldId="329"/>
            <ac:picMk id="23" creationId="{D57E8BA0-A4D1-724C-BE07-9440E69DFFAC}"/>
          </ac:picMkLst>
        </pc:picChg>
        <pc:picChg chg="mod">
          <ac:chgData name="Mistri, Somen K" userId="0be3d461-045e-4def-96db-2a497456586c" providerId="ADAL" clId="{AAB6A670-8307-604E-A8FC-CD4912D49FCA}" dt="2021-03-01T19:20:06.439" v="363" actId="164"/>
          <ac:picMkLst>
            <pc:docMk/>
            <pc:sldMk cId="2486016947" sldId="329"/>
            <ac:picMk id="25" creationId="{6EA40ECD-3318-AE49-A88B-7FC111D0240F}"/>
          </ac:picMkLst>
        </pc:picChg>
      </pc:sldChg>
      <pc:sldChg chg="modSp mod">
        <pc:chgData name="Mistri, Somen K" userId="0be3d461-045e-4def-96db-2a497456586c" providerId="ADAL" clId="{AAB6A670-8307-604E-A8FC-CD4912D49FCA}" dt="2021-03-01T19:06:49.638" v="286" actId="207"/>
        <pc:sldMkLst>
          <pc:docMk/>
          <pc:sldMk cId="910164232" sldId="357"/>
        </pc:sldMkLst>
        <pc:spChg chg="mod">
          <ac:chgData name="Mistri, Somen K" userId="0be3d461-045e-4def-96db-2a497456586c" providerId="ADAL" clId="{AAB6A670-8307-604E-A8FC-CD4912D49FCA}" dt="2021-03-01T18:46:38.221" v="58" actId="1076"/>
          <ac:spMkLst>
            <pc:docMk/>
            <pc:sldMk cId="910164232" sldId="357"/>
            <ac:spMk id="2" creationId="{00000000-0000-0000-0000-000000000000}"/>
          </ac:spMkLst>
        </pc:spChg>
        <pc:spChg chg="mod">
          <ac:chgData name="Mistri, Somen K" userId="0be3d461-045e-4def-96db-2a497456586c" providerId="ADAL" clId="{AAB6A670-8307-604E-A8FC-CD4912D49FCA}" dt="2021-03-01T19:06:49.638" v="286" actId="207"/>
          <ac:spMkLst>
            <pc:docMk/>
            <pc:sldMk cId="910164232" sldId="357"/>
            <ac:spMk id="9" creationId="{00000000-0000-0000-0000-000000000000}"/>
          </ac:spMkLst>
        </pc:spChg>
      </pc:sldChg>
      <pc:sldChg chg="addSp delSp modSp mod modAnim">
        <pc:chgData name="Mistri, Somen K" userId="0be3d461-045e-4def-96db-2a497456586c" providerId="ADAL" clId="{AAB6A670-8307-604E-A8FC-CD4912D49FCA}" dt="2021-03-01T19:07:05.717" v="289" actId="207"/>
        <pc:sldMkLst>
          <pc:docMk/>
          <pc:sldMk cId="1516229980" sldId="445"/>
        </pc:sldMkLst>
        <pc:spChg chg="mod">
          <ac:chgData name="Mistri, Somen K" userId="0be3d461-045e-4def-96db-2a497456586c" providerId="ADAL" clId="{AAB6A670-8307-604E-A8FC-CD4912D49FCA}" dt="2021-03-01T19:07:05.717" v="289" actId="207"/>
          <ac:spMkLst>
            <pc:docMk/>
            <pc:sldMk cId="1516229980" sldId="445"/>
            <ac:spMk id="3" creationId="{D914AD65-A5F5-EA4E-960F-2460AE250C5C}"/>
          </ac:spMkLst>
        </pc:spChg>
        <pc:spChg chg="add del mod">
          <ac:chgData name="Mistri, Somen K" userId="0be3d461-045e-4def-96db-2a497456586c" providerId="ADAL" clId="{AAB6A670-8307-604E-A8FC-CD4912D49FCA}" dt="2021-03-01T18:57:32.939" v="190" actId="478"/>
          <ac:spMkLst>
            <pc:docMk/>
            <pc:sldMk cId="1516229980" sldId="445"/>
            <ac:spMk id="4" creationId="{35E645F4-E2EC-5843-8E43-B1204616023D}"/>
          </ac:spMkLst>
        </pc:spChg>
        <pc:spChg chg="add mod">
          <ac:chgData name="Mistri, Somen K" userId="0be3d461-045e-4def-96db-2a497456586c" providerId="ADAL" clId="{AAB6A670-8307-604E-A8FC-CD4912D49FCA}" dt="2021-03-01T18:58:59.382" v="222" actId="2085"/>
          <ac:spMkLst>
            <pc:docMk/>
            <pc:sldMk cId="1516229980" sldId="445"/>
            <ac:spMk id="16" creationId="{3E1D434C-FA87-BF44-9F8A-D3057747005E}"/>
          </ac:spMkLst>
        </pc:spChg>
        <pc:spChg chg="add mod">
          <ac:chgData name="Mistri, Somen K" userId="0be3d461-045e-4def-96db-2a497456586c" providerId="ADAL" clId="{AAB6A670-8307-604E-A8FC-CD4912D49FCA}" dt="2021-03-01T19:02:59.822" v="227" actId="693"/>
          <ac:spMkLst>
            <pc:docMk/>
            <pc:sldMk cId="1516229980" sldId="445"/>
            <ac:spMk id="18" creationId="{230EB43E-0516-8A48-88BE-6FFB6BD90FC5}"/>
          </ac:spMkLst>
        </pc:spChg>
        <pc:spChg chg="add del mod">
          <ac:chgData name="Mistri, Somen K" userId="0be3d461-045e-4def-96db-2a497456586c" providerId="ADAL" clId="{AAB6A670-8307-604E-A8FC-CD4912D49FCA}" dt="2021-03-01T18:57:30.970" v="189" actId="478"/>
          <ac:spMkLst>
            <pc:docMk/>
            <pc:sldMk cId="1516229980" sldId="445"/>
            <ac:spMk id="28" creationId="{5CE33179-61AD-4145-B600-510789FE3FB9}"/>
          </ac:spMkLst>
        </pc:spChg>
        <pc:spChg chg="add del mod">
          <ac:chgData name="Mistri, Somen K" userId="0be3d461-045e-4def-96db-2a497456586c" providerId="ADAL" clId="{AAB6A670-8307-604E-A8FC-CD4912D49FCA}" dt="2021-03-01T18:54:48.618" v="171"/>
          <ac:spMkLst>
            <pc:docMk/>
            <pc:sldMk cId="1516229980" sldId="445"/>
            <ac:spMk id="29" creationId="{61B2E3D4-4B87-6A44-B64E-D35EC4A8EF23}"/>
          </ac:spMkLst>
        </pc:spChg>
        <pc:spChg chg="mod">
          <ac:chgData name="Mistri, Somen K" userId="0be3d461-045e-4def-96db-2a497456586c" providerId="ADAL" clId="{AAB6A670-8307-604E-A8FC-CD4912D49FCA}" dt="2021-03-01T18:58:32.307" v="220" actId="20577"/>
          <ac:spMkLst>
            <pc:docMk/>
            <pc:sldMk cId="1516229980" sldId="445"/>
            <ac:spMk id="32" creationId="{3F4D0A65-CBF6-6749-999F-C64B239D6FAD}"/>
          </ac:spMkLst>
        </pc:spChg>
        <pc:grpChg chg="mod">
          <ac:chgData name="Mistri, Somen K" userId="0be3d461-045e-4def-96db-2a497456586c" providerId="ADAL" clId="{AAB6A670-8307-604E-A8FC-CD4912D49FCA}" dt="2021-03-01T18:57:36.140" v="191" actId="1076"/>
          <ac:grpSpMkLst>
            <pc:docMk/>
            <pc:sldMk cId="1516229980" sldId="445"/>
            <ac:grpSpMk id="27" creationId="{E227CDC1-BFF9-2449-A6D2-7E016FD9F24B}"/>
          </ac:grpSpMkLst>
        </pc:grpChg>
        <pc:grpChg chg="add mod">
          <ac:chgData name="Mistri, Somen K" userId="0be3d461-045e-4def-96db-2a497456586c" providerId="ADAL" clId="{AAB6A670-8307-604E-A8FC-CD4912D49FCA}" dt="2021-03-01T18:58:12.425" v="207" actId="1076"/>
          <ac:grpSpMkLst>
            <pc:docMk/>
            <pc:sldMk cId="1516229980" sldId="445"/>
            <ac:grpSpMk id="30" creationId="{2C523541-1BBA-8945-8C76-CC16DE668240}"/>
          </ac:grpSpMkLst>
        </pc:grpChg>
        <pc:grpChg chg="mod">
          <ac:chgData name="Mistri, Somen K" userId="0be3d461-045e-4def-96db-2a497456586c" providerId="ADAL" clId="{AAB6A670-8307-604E-A8FC-CD4912D49FCA}" dt="2021-03-01T18:54:52.576" v="180" actId="14100"/>
          <ac:grpSpMkLst>
            <pc:docMk/>
            <pc:sldMk cId="1516229980" sldId="445"/>
            <ac:grpSpMk id="43" creationId="{AD3B1B0D-F7E5-9F44-8D3F-29E1CF66E6E2}"/>
          </ac:grpSpMkLst>
        </pc:grpChg>
        <pc:picChg chg="mod">
          <ac:chgData name="Mistri, Somen K" userId="0be3d461-045e-4def-96db-2a497456586c" providerId="ADAL" clId="{AAB6A670-8307-604E-A8FC-CD4912D49FCA}" dt="2021-03-01T18:51:25.323" v="91" actId="14100"/>
          <ac:picMkLst>
            <pc:docMk/>
            <pc:sldMk cId="1516229980" sldId="445"/>
            <ac:picMk id="8" creationId="{A65D8E8B-5921-1E45-A8E9-425C3E413A43}"/>
          </ac:picMkLst>
        </pc:picChg>
        <pc:picChg chg="mod">
          <ac:chgData name="Mistri, Somen K" userId="0be3d461-045e-4def-96db-2a497456586c" providerId="ADAL" clId="{AAB6A670-8307-604E-A8FC-CD4912D49FCA}" dt="2021-03-01T18:57:37.524" v="192"/>
          <ac:picMkLst>
            <pc:docMk/>
            <pc:sldMk cId="1516229980" sldId="445"/>
            <ac:picMk id="31" creationId="{F8184449-4C81-1744-8E92-F16A7B83D249}"/>
          </ac:picMkLst>
        </pc:picChg>
        <pc:picChg chg="del">
          <ac:chgData name="Mistri, Somen K" userId="0be3d461-045e-4def-96db-2a497456586c" providerId="ADAL" clId="{AAB6A670-8307-604E-A8FC-CD4912D49FCA}" dt="2021-03-01T18:50:51.194" v="82" actId="478"/>
          <ac:picMkLst>
            <pc:docMk/>
            <pc:sldMk cId="1516229980" sldId="445"/>
            <ac:picMk id="38" creationId="{693DFD68-9F22-E245-91BE-B6D5183D195D}"/>
          </ac:picMkLst>
        </pc:picChg>
      </pc:sldChg>
      <pc:sldChg chg="modSp mod">
        <pc:chgData name="Mistri, Somen K" userId="0be3d461-045e-4def-96db-2a497456586c" providerId="ADAL" clId="{AAB6A670-8307-604E-A8FC-CD4912D49FCA}" dt="2021-03-01T19:22:23.773" v="375" actId="1076"/>
        <pc:sldMkLst>
          <pc:docMk/>
          <pc:sldMk cId="1074243390" sldId="446"/>
        </pc:sldMkLst>
        <pc:spChg chg="mod">
          <ac:chgData name="Mistri, Somen K" userId="0be3d461-045e-4def-96db-2a497456586c" providerId="ADAL" clId="{AAB6A670-8307-604E-A8FC-CD4912D49FCA}" dt="2021-03-01T19:21:22.303" v="370" actId="207"/>
          <ac:spMkLst>
            <pc:docMk/>
            <pc:sldMk cId="1074243390" sldId="446"/>
            <ac:spMk id="6" creationId="{562410EE-0DF8-7945-A27B-A01AB858CEDE}"/>
          </ac:spMkLst>
        </pc:spChg>
        <pc:spChg chg="mod">
          <ac:chgData name="Mistri, Somen K" userId="0be3d461-045e-4def-96db-2a497456586c" providerId="ADAL" clId="{AAB6A670-8307-604E-A8FC-CD4912D49FCA}" dt="2021-03-01T19:21:50.205" v="374" actId="14100"/>
          <ac:spMkLst>
            <pc:docMk/>
            <pc:sldMk cId="1074243390" sldId="446"/>
            <ac:spMk id="7" creationId="{1910B8AC-560E-3442-9451-1842D4CFCB15}"/>
          </ac:spMkLst>
        </pc:spChg>
        <pc:spChg chg="mod">
          <ac:chgData name="Mistri, Somen K" userId="0be3d461-045e-4def-96db-2a497456586c" providerId="ADAL" clId="{AAB6A670-8307-604E-A8FC-CD4912D49FCA}" dt="2021-03-01T19:22:23.773" v="375" actId="1076"/>
          <ac:spMkLst>
            <pc:docMk/>
            <pc:sldMk cId="1074243390" sldId="446"/>
            <ac:spMk id="15" creationId="{BD3BBC37-4144-AB49-B0C6-555D1A043521}"/>
          </ac:spMkLst>
        </pc:spChg>
      </pc:sldChg>
      <pc:sldChg chg="delSp modSp mod">
        <pc:chgData name="Mistri, Somen K" userId="0be3d461-045e-4def-96db-2a497456586c" providerId="ADAL" clId="{AAB6A670-8307-604E-A8FC-CD4912D49FCA}" dt="2021-03-01T22:00:38.580" v="1356" actId="478"/>
        <pc:sldMkLst>
          <pc:docMk/>
          <pc:sldMk cId="2753294621" sldId="448"/>
        </pc:sldMkLst>
        <pc:spChg chg="del">
          <ac:chgData name="Mistri, Somen K" userId="0be3d461-045e-4def-96db-2a497456586c" providerId="ADAL" clId="{AAB6A670-8307-604E-A8FC-CD4912D49FCA}" dt="2021-03-01T22:00:38.580" v="1356" actId="478"/>
          <ac:spMkLst>
            <pc:docMk/>
            <pc:sldMk cId="2753294621" sldId="448"/>
            <ac:spMk id="59" creationId="{2DDFB89C-29BF-464A-ADC3-4A6CA17082D6}"/>
          </ac:spMkLst>
        </pc:spChg>
        <pc:spChg chg="mod">
          <ac:chgData name="Mistri, Somen K" userId="0be3d461-045e-4def-96db-2a497456586c" providerId="ADAL" clId="{AAB6A670-8307-604E-A8FC-CD4912D49FCA}" dt="2021-03-01T19:20:35.241" v="366" actId="255"/>
          <ac:spMkLst>
            <pc:docMk/>
            <pc:sldMk cId="2753294621" sldId="448"/>
            <ac:spMk id="62" creationId="{0718A8A3-399B-4042-81A1-3AB242C439F1}"/>
          </ac:spMkLst>
        </pc:spChg>
        <pc:grpChg chg="del">
          <ac:chgData name="Mistri, Somen K" userId="0be3d461-045e-4def-96db-2a497456586c" providerId="ADAL" clId="{AAB6A670-8307-604E-A8FC-CD4912D49FCA}" dt="2021-03-01T22:00:35.655" v="1355" actId="478"/>
          <ac:grpSpMkLst>
            <pc:docMk/>
            <pc:sldMk cId="2753294621" sldId="448"/>
            <ac:grpSpMk id="3" creationId="{AB6BC839-6AD8-1445-ADA6-F02C66674234}"/>
          </ac:grpSpMkLst>
        </pc:grpChg>
        <pc:picChg chg="del">
          <ac:chgData name="Mistri, Somen K" userId="0be3d461-045e-4def-96db-2a497456586c" providerId="ADAL" clId="{AAB6A670-8307-604E-A8FC-CD4912D49FCA}" dt="2021-03-01T22:00:35.655" v="1355" actId="478"/>
          <ac:picMkLst>
            <pc:docMk/>
            <pc:sldMk cId="2753294621" sldId="448"/>
            <ac:picMk id="58" creationId="{2B35F04D-D681-4D46-9E27-61964C51ECD9}"/>
          </ac:picMkLst>
        </pc:picChg>
      </pc:sldChg>
      <pc:sldChg chg="addSp delSp modSp mod">
        <pc:chgData name="Mistri, Somen K" userId="0be3d461-045e-4def-96db-2a497456586c" providerId="ADAL" clId="{AAB6A670-8307-604E-A8FC-CD4912D49FCA}" dt="2021-03-01T19:24:58.368" v="401" actId="1076"/>
        <pc:sldMkLst>
          <pc:docMk/>
          <pc:sldMk cId="2958826107" sldId="450"/>
        </pc:sldMkLst>
        <pc:spChg chg="mod">
          <ac:chgData name="Mistri, Somen K" userId="0be3d461-045e-4def-96db-2a497456586c" providerId="ADAL" clId="{AAB6A670-8307-604E-A8FC-CD4912D49FCA}" dt="2021-03-01T19:24:58.368" v="401" actId="1076"/>
          <ac:spMkLst>
            <pc:docMk/>
            <pc:sldMk cId="2958826107" sldId="450"/>
            <ac:spMk id="3" creationId="{A77318C5-5901-904B-A7C9-E4FD250C55EF}"/>
          </ac:spMkLst>
        </pc:spChg>
        <pc:spChg chg="mod">
          <ac:chgData name="Mistri, Somen K" userId="0be3d461-045e-4def-96db-2a497456586c" providerId="ADAL" clId="{AAB6A670-8307-604E-A8FC-CD4912D49FCA}" dt="2021-03-01T19:24:09.891" v="392" actId="1076"/>
          <ac:spMkLst>
            <pc:docMk/>
            <pc:sldMk cId="2958826107" sldId="450"/>
            <ac:spMk id="4" creationId="{613214CA-7A57-B74A-98A2-2C73B22BBA0A}"/>
          </ac:spMkLst>
        </pc:spChg>
        <pc:spChg chg="del">
          <ac:chgData name="Mistri, Somen K" userId="0be3d461-045e-4def-96db-2a497456586c" providerId="ADAL" clId="{AAB6A670-8307-604E-A8FC-CD4912D49FCA}" dt="2021-03-01T19:24:33.769" v="396" actId="478"/>
          <ac:spMkLst>
            <pc:docMk/>
            <pc:sldMk cId="2958826107" sldId="450"/>
            <ac:spMk id="7" creationId="{6B10A2AB-EDC6-9543-8D3E-9E5E5455FD0E}"/>
          </ac:spMkLst>
        </pc:spChg>
        <pc:spChg chg="add mod">
          <ac:chgData name="Mistri, Somen K" userId="0be3d461-045e-4def-96db-2a497456586c" providerId="ADAL" clId="{AAB6A670-8307-604E-A8FC-CD4912D49FCA}" dt="2021-03-01T19:24:34.830" v="397"/>
          <ac:spMkLst>
            <pc:docMk/>
            <pc:sldMk cId="2958826107" sldId="450"/>
            <ac:spMk id="11" creationId="{F1C5036D-259C-0044-9519-622BD793912A}"/>
          </ac:spMkLst>
        </pc:spChg>
      </pc:sldChg>
      <pc:sldChg chg="addSp delSp modSp mod">
        <pc:chgData name="Mistri, Somen K" userId="0be3d461-045e-4def-96db-2a497456586c" providerId="ADAL" clId="{AAB6A670-8307-604E-A8FC-CD4912D49FCA}" dt="2021-03-01T19:24:28.677" v="395" actId="1076"/>
        <pc:sldMkLst>
          <pc:docMk/>
          <pc:sldMk cId="3310004265" sldId="452"/>
        </pc:sldMkLst>
        <pc:spChg chg="mod">
          <ac:chgData name="Mistri, Somen K" userId="0be3d461-045e-4def-96db-2a497456586c" providerId="ADAL" clId="{AAB6A670-8307-604E-A8FC-CD4912D49FCA}" dt="2021-03-01T19:22:53.410" v="383" actId="20577"/>
          <ac:spMkLst>
            <pc:docMk/>
            <pc:sldMk cId="3310004265" sldId="452"/>
            <ac:spMk id="2" creationId="{72810E21-26BC-0B48-A75C-7433A4E401AD}"/>
          </ac:spMkLst>
        </pc:spChg>
        <pc:spChg chg="mod">
          <ac:chgData name="Mistri, Somen K" userId="0be3d461-045e-4def-96db-2a497456586c" providerId="ADAL" clId="{AAB6A670-8307-604E-A8FC-CD4912D49FCA}" dt="2021-03-01T19:24:28.677" v="395" actId="1076"/>
          <ac:spMkLst>
            <pc:docMk/>
            <pc:sldMk cId="3310004265" sldId="452"/>
            <ac:spMk id="4" creationId="{6B10A2AB-EDC6-9543-8D3E-9E5E5455FD0E}"/>
          </ac:spMkLst>
        </pc:spChg>
        <pc:picChg chg="add mod">
          <ac:chgData name="Mistri, Somen K" userId="0be3d461-045e-4def-96db-2a497456586c" providerId="ADAL" clId="{AAB6A670-8307-604E-A8FC-CD4912D49FCA}" dt="2021-03-01T18:36:43.524" v="7" actId="1076"/>
          <ac:picMkLst>
            <pc:docMk/>
            <pc:sldMk cId="3310004265" sldId="452"/>
            <ac:picMk id="5" creationId="{A6266A95-C0DC-3D44-90D6-CD5A8D15C6AE}"/>
          </ac:picMkLst>
        </pc:picChg>
        <pc:picChg chg="add mod">
          <ac:chgData name="Mistri, Somen K" userId="0be3d461-045e-4def-96db-2a497456586c" providerId="ADAL" clId="{AAB6A670-8307-604E-A8FC-CD4912D49FCA}" dt="2021-03-01T18:41:14.800" v="55" actId="1076"/>
          <ac:picMkLst>
            <pc:docMk/>
            <pc:sldMk cId="3310004265" sldId="452"/>
            <ac:picMk id="6" creationId="{90341220-B444-E446-A687-678322C50044}"/>
          </ac:picMkLst>
        </pc:picChg>
        <pc:picChg chg="add del mod">
          <ac:chgData name="Mistri, Somen K" userId="0be3d461-045e-4def-96db-2a497456586c" providerId="ADAL" clId="{AAB6A670-8307-604E-A8FC-CD4912D49FCA}" dt="2021-03-01T18:41:02.726" v="50"/>
          <ac:picMkLst>
            <pc:docMk/>
            <pc:sldMk cId="3310004265" sldId="452"/>
            <ac:picMk id="8" creationId="{96A7AB8C-4177-284F-8731-E7947982455B}"/>
          </ac:picMkLst>
        </pc:picChg>
        <pc:picChg chg="del">
          <ac:chgData name="Mistri, Somen K" userId="0be3d461-045e-4def-96db-2a497456586c" providerId="ADAL" clId="{AAB6A670-8307-604E-A8FC-CD4912D49FCA}" dt="2021-03-01T18:36:26.299" v="0" actId="478"/>
          <ac:picMkLst>
            <pc:docMk/>
            <pc:sldMk cId="3310004265" sldId="452"/>
            <ac:picMk id="14" creationId="{6C7173CF-1DA5-034D-8C1A-B6087EFB2474}"/>
          </ac:picMkLst>
        </pc:picChg>
        <pc:picChg chg="del">
          <ac:chgData name="Mistri, Somen K" userId="0be3d461-045e-4def-96db-2a497456586c" providerId="ADAL" clId="{AAB6A670-8307-604E-A8FC-CD4912D49FCA}" dt="2021-03-01T18:40:57.968" v="48" actId="478"/>
          <ac:picMkLst>
            <pc:docMk/>
            <pc:sldMk cId="3310004265" sldId="452"/>
            <ac:picMk id="22" creationId="{F58077C9-BC36-EA4F-8017-EEEC1903E11D}"/>
          </ac:picMkLst>
        </pc:picChg>
      </pc:sldChg>
      <pc:sldChg chg="addSp delSp modSp mod">
        <pc:chgData name="Mistri, Somen K" userId="0be3d461-045e-4def-96db-2a497456586c" providerId="ADAL" clId="{AAB6A670-8307-604E-A8FC-CD4912D49FCA}" dt="2021-03-01T22:32:27.491" v="1394" actId="123"/>
        <pc:sldMkLst>
          <pc:docMk/>
          <pc:sldMk cId="43055534" sldId="454"/>
        </pc:sldMkLst>
        <pc:spChg chg="mod">
          <ac:chgData name="Mistri, Somen K" userId="0be3d461-045e-4def-96db-2a497456586c" providerId="ADAL" clId="{AAB6A670-8307-604E-A8FC-CD4912D49FCA}" dt="2021-03-01T19:26:18.372" v="415" actId="1035"/>
          <ac:spMkLst>
            <pc:docMk/>
            <pc:sldMk cId="43055534" sldId="454"/>
            <ac:spMk id="2" creationId="{2700ED6E-EB9D-2C4D-A1C9-482D4D8A5FE0}"/>
          </ac:spMkLst>
        </pc:spChg>
        <pc:spChg chg="mod">
          <ac:chgData name="Mistri, Somen K" userId="0be3d461-045e-4def-96db-2a497456586c" providerId="ADAL" clId="{AAB6A670-8307-604E-A8FC-CD4912D49FCA}" dt="2021-03-01T22:32:27.491" v="1394" actId="123"/>
          <ac:spMkLst>
            <pc:docMk/>
            <pc:sldMk cId="43055534" sldId="454"/>
            <ac:spMk id="3" creationId="{240BB8C7-02F3-4F4F-8552-BD7FF7C7F01D}"/>
          </ac:spMkLst>
        </pc:spChg>
        <pc:spChg chg="mod">
          <ac:chgData name="Mistri, Somen K" userId="0be3d461-045e-4def-96db-2a497456586c" providerId="ADAL" clId="{AAB6A670-8307-604E-A8FC-CD4912D49FCA}" dt="2021-03-01T19:25:45.953" v="409" actId="20577"/>
          <ac:spMkLst>
            <pc:docMk/>
            <pc:sldMk cId="43055534" sldId="454"/>
            <ac:spMk id="4" creationId="{21B7C05F-AA60-9040-A4A7-2DBD641BAC09}"/>
          </ac:spMkLst>
        </pc:spChg>
        <pc:spChg chg="mod">
          <ac:chgData name="Mistri, Somen K" userId="0be3d461-045e-4def-96db-2a497456586c" providerId="ADAL" clId="{AAB6A670-8307-604E-A8FC-CD4912D49FCA}" dt="2021-03-01T19:26:32.962" v="416" actId="207"/>
          <ac:spMkLst>
            <pc:docMk/>
            <pc:sldMk cId="43055534" sldId="454"/>
            <ac:spMk id="6" creationId="{337A88D1-2F5D-1A40-BFD8-9E5DB8C74AEB}"/>
          </ac:spMkLst>
        </pc:spChg>
        <pc:picChg chg="add mod">
          <ac:chgData name="Mistri, Somen K" userId="0be3d461-045e-4def-96db-2a497456586c" providerId="ADAL" clId="{AAB6A670-8307-604E-A8FC-CD4912D49FCA}" dt="2021-03-01T22:31:48.422" v="1393" actId="1076"/>
          <ac:picMkLst>
            <pc:docMk/>
            <pc:sldMk cId="43055534" sldId="454"/>
            <ac:picMk id="8" creationId="{700370ED-4427-314B-B6BD-B1E3297C952A}"/>
          </ac:picMkLst>
        </pc:picChg>
        <pc:picChg chg="del">
          <ac:chgData name="Mistri, Somen K" userId="0be3d461-045e-4def-96db-2a497456586c" providerId="ADAL" clId="{AAB6A670-8307-604E-A8FC-CD4912D49FCA}" dt="2021-03-01T22:31:38.699" v="1388" actId="478"/>
          <ac:picMkLst>
            <pc:docMk/>
            <pc:sldMk cId="43055534" sldId="454"/>
            <ac:picMk id="19" creationId="{06889373-F8C4-8344-BAB5-DD695899767A}"/>
          </ac:picMkLst>
        </pc:picChg>
      </pc:sldChg>
      <pc:sldChg chg="modSp mod">
        <pc:chgData name="Mistri, Somen K" userId="0be3d461-045e-4def-96db-2a497456586c" providerId="ADAL" clId="{AAB6A670-8307-604E-A8FC-CD4912D49FCA}" dt="2021-03-01T22:33:34.175" v="1397" actId="1076"/>
        <pc:sldMkLst>
          <pc:docMk/>
          <pc:sldMk cId="3093755771" sldId="455"/>
        </pc:sldMkLst>
        <pc:spChg chg="mod">
          <ac:chgData name="Mistri, Somen K" userId="0be3d461-045e-4def-96db-2a497456586c" providerId="ADAL" clId="{AAB6A670-8307-604E-A8FC-CD4912D49FCA}" dt="2021-03-01T19:27:48.732" v="421" actId="207"/>
          <ac:spMkLst>
            <pc:docMk/>
            <pc:sldMk cId="3093755771" sldId="455"/>
            <ac:spMk id="4" creationId="{5A68E64B-66F4-574C-9F1E-B8547815A2CE}"/>
          </ac:spMkLst>
        </pc:spChg>
        <pc:spChg chg="mod">
          <ac:chgData name="Mistri, Somen K" userId="0be3d461-045e-4def-96db-2a497456586c" providerId="ADAL" clId="{AAB6A670-8307-604E-A8FC-CD4912D49FCA}" dt="2021-03-01T19:27:51.116" v="422" actId="207"/>
          <ac:spMkLst>
            <pc:docMk/>
            <pc:sldMk cId="3093755771" sldId="455"/>
            <ac:spMk id="5" creationId="{2FA4F951-5AE8-3840-9205-6A1F5FC2C865}"/>
          </ac:spMkLst>
        </pc:spChg>
        <pc:spChg chg="mod">
          <ac:chgData name="Mistri, Somen K" userId="0be3d461-045e-4def-96db-2a497456586c" providerId="ADAL" clId="{AAB6A670-8307-604E-A8FC-CD4912D49FCA}" dt="2021-03-01T19:27:16.556" v="417" actId="207"/>
          <ac:spMkLst>
            <pc:docMk/>
            <pc:sldMk cId="3093755771" sldId="455"/>
            <ac:spMk id="10" creationId="{80F279C4-DC93-D94F-B324-17546F295906}"/>
          </ac:spMkLst>
        </pc:spChg>
        <pc:spChg chg="mod">
          <ac:chgData name="Mistri, Somen K" userId="0be3d461-045e-4def-96db-2a497456586c" providerId="ADAL" clId="{AAB6A670-8307-604E-A8FC-CD4912D49FCA}" dt="2021-03-01T22:33:34.175" v="1397" actId="1076"/>
          <ac:spMkLst>
            <pc:docMk/>
            <pc:sldMk cId="3093755771" sldId="455"/>
            <ac:spMk id="11" creationId="{3BB5F4F5-B4E4-CF42-8550-28887F548B54}"/>
          </ac:spMkLst>
        </pc:spChg>
      </pc:sldChg>
      <pc:sldChg chg="modSp mod">
        <pc:chgData name="Mistri, Somen K" userId="0be3d461-045e-4def-96db-2a497456586c" providerId="ADAL" clId="{AAB6A670-8307-604E-A8FC-CD4912D49FCA}" dt="2021-03-01T19:29:05.849" v="437" actId="207"/>
        <pc:sldMkLst>
          <pc:docMk/>
          <pc:sldMk cId="4257927414" sldId="457"/>
        </pc:sldMkLst>
        <pc:spChg chg="mod">
          <ac:chgData name="Mistri, Somen K" userId="0be3d461-045e-4def-96db-2a497456586c" providerId="ADAL" clId="{AAB6A670-8307-604E-A8FC-CD4912D49FCA}" dt="2021-03-01T19:29:05.849" v="437" actId="207"/>
          <ac:spMkLst>
            <pc:docMk/>
            <pc:sldMk cId="4257927414" sldId="457"/>
            <ac:spMk id="15" creationId="{134F7190-224C-DB4D-9C46-E55DEE03EA65}"/>
          </ac:spMkLst>
        </pc:spChg>
      </pc:sldChg>
      <pc:sldChg chg="addSp delSp modSp mod addAnim delAnim modAnim">
        <pc:chgData name="Mistri, Somen K" userId="0be3d461-045e-4def-96db-2a497456586c" providerId="ADAL" clId="{AAB6A670-8307-604E-A8FC-CD4912D49FCA}" dt="2021-03-01T22:39:45.713" v="1405" actId="1076"/>
        <pc:sldMkLst>
          <pc:docMk/>
          <pc:sldMk cId="3428373333" sldId="459"/>
        </pc:sldMkLst>
        <pc:spChg chg="add mod">
          <ac:chgData name="Mistri, Somen K" userId="0be3d461-045e-4def-96db-2a497456586c" providerId="ADAL" clId="{AAB6A670-8307-604E-A8FC-CD4912D49FCA}" dt="2021-03-01T19:33:03.224" v="492" actId="164"/>
          <ac:spMkLst>
            <pc:docMk/>
            <pc:sldMk cId="3428373333" sldId="459"/>
            <ac:spMk id="3" creationId="{7DDE2CD3-20E7-8D4C-89D6-0519A783BDB5}"/>
          </ac:spMkLst>
        </pc:spChg>
        <pc:spChg chg="mod">
          <ac:chgData name="Mistri, Somen K" userId="0be3d461-045e-4def-96db-2a497456586c" providerId="ADAL" clId="{AAB6A670-8307-604E-A8FC-CD4912D49FCA}" dt="2021-03-01T19:33:24.598" v="495" actId="207"/>
          <ac:spMkLst>
            <pc:docMk/>
            <pc:sldMk cId="3428373333" sldId="459"/>
            <ac:spMk id="9" creationId="{00000000-0000-0000-0000-000000000000}"/>
          </ac:spMkLst>
        </pc:spChg>
        <pc:grpChg chg="add mod">
          <ac:chgData name="Mistri, Somen K" userId="0be3d461-045e-4def-96db-2a497456586c" providerId="ADAL" clId="{AAB6A670-8307-604E-A8FC-CD4912D49FCA}" dt="2021-03-01T19:33:03.224" v="492" actId="164"/>
          <ac:grpSpMkLst>
            <pc:docMk/>
            <pc:sldMk cId="3428373333" sldId="459"/>
            <ac:grpSpMk id="4" creationId="{4506F8E2-6D21-DD41-975A-0DA676BDAD0D}"/>
          </ac:grpSpMkLst>
        </pc:grpChg>
        <pc:picChg chg="add del mod">
          <ac:chgData name="Mistri, Somen K" userId="0be3d461-045e-4def-96db-2a497456586c" providerId="ADAL" clId="{AAB6A670-8307-604E-A8FC-CD4912D49FCA}" dt="2021-03-01T19:32:11.269" v="463" actId="478"/>
          <ac:picMkLst>
            <pc:docMk/>
            <pc:sldMk cId="3428373333" sldId="459"/>
            <ac:picMk id="2" creationId="{AC5AE08A-ECC2-6E4E-AE9B-5909A3AB732E}"/>
          </ac:picMkLst>
        </pc:picChg>
        <pc:picChg chg="del mod">
          <ac:chgData name="Mistri, Somen K" userId="0be3d461-045e-4def-96db-2a497456586c" providerId="ADAL" clId="{AAB6A670-8307-604E-A8FC-CD4912D49FCA}" dt="2021-03-01T22:39:29.859" v="1398" actId="478"/>
          <ac:picMkLst>
            <pc:docMk/>
            <pc:sldMk cId="3428373333" sldId="459"/>
            <ac:picMk id="6" creationId="{B9484D23-9B8D-FF48-BF66-D34597D39E80}"/>
          </ac:picMkLst>
        </pc:picChg>
        <pc:picChg chg="add del mod modCrop">
          <ac:chgData name="Mistri, Somen K" userId="0be3d461-045e-4def-96db-2a497456586c" providerId="ADAL" clId="{AAB6A670-8307-604E-A8FC-CD4912D49FCA}" dt="2021-03-01T19:33:03.224" v="492" actId="164"/>
          <ac:picMkLst>
            <pc:docMk/>
            <pc:sldMk cId="3428373333" sldId="459"/>
            <ac:picMk id="7" creationId="{9ECA8A4A-2ECF-C14D-97A9-29B2BFBD4AAB}"/>
          </ac:picMkLst>
        </pc:picChg>
        <pc:picChg chg="add del mod">
          <ac:chgData name="Mistri, Somen K" userId="0be3d461-045e-4def-96db-2a497456586c" providerId="ADAL" clId="{AAB6A670-8307-604E-A8FC-CD4912D49FCA}" dt="2021-03-01T19:31:57.600" v="456"/>
          <ac:picMkLst>
            <pc:docMk/>
            <pc:sldMk cId="3428373333" sldId="459"/>
            <ac:picMk id="8" creationId="{C5B838A2-7A9D-2E43-BC3A-24553E88ADF8}"/>
          </ac:picMkLst>
        </pc:picChg>
        <pc:picChg chg="add mod">
          <ac:chgData name="Mistri, Somen K" userId="0be3d461-045e-4def-96db-2a497456586c" providerId="ADAL" clId="{AAB6A670-8307-604E-A8FC-CD4912D49FCA}" dt="2021-03-01T22:39:45.713" v="1405" actId="1076"/>
          <ac:picMkLst>
            <pc:docMk/>
            <pc:sldMk cId="3428373333" sldId="459"/>
            <ac:picMk id="10" creationId="{40490200-48B4-744F-9714-946BC86B560C}"/>
          </ac:picMkLst>
        </pc:picChg>
        <pc:picChg chg="mod">
          <ac:chgData name="Mistri, Somen K" userId="0be3d461-045e-4def-96db-2a497456586c" providerId="ADAL" clId="{AAB6A670-8307-604E-A8FC-CD4912D49FCA}" dt="2021-03-01T19:33:14.760" v="493" actId="1076"/>
          <ac:picMkLst>
            <pc:docMk/>
            <pc:sldMk cId="3428373333" sldId="459"/>
            <ac:picMk id="19" creationId="{DAB84919-C1F8-9B4B-9165-D0A484DD3BE3}"/>
          </ac:picMkLst>
        </pc:picChg>
      </pc:sldChg>
      <pc:sldChg chg="modSp mod">
        <pc:chgData name="Mistri, Somen K" userId="0be3d461-045e-4def-96db-2a497456586c" providerId="ADAL" clId="{AAB6A670-8307-604E-A8FC-CD4912D49FCA}" dt="2021-03-01T21:07:49.739" v="985" actId="1076"/>
        <pc:sldMkLst>
          <pc:docMk/>
          <pc:sldMk cId="2726765783" sldId="466"/>
        </pc:sldMkLst>
        <pc:spChg chg="mod">
          <ac:chgData name="Mistri, Somen K" userId="0be3d461-045e-4def-96db-2a497456586c" providerId="ADAL" clId="{AAB6A670-8307-604E-A8FC-CD4912D49FCA}" dt="2021-03-01T21:07:49.739" v="985" actId="1076"/>
          <ac:spMkLst>
            <pc:docMk/>
            <pc:sldMk cId="2726765783" sldId="466"/>
            <ac:spMk id="10" creationId="{249BD503-2763-884F-A3D3-CFE4273BE2D0}"/>
          </ac:spMkLst>
        </pc:spChg>
      </pc:sldChg>
      <pc:sldChg chg="addSp modSp mod modAnim">
        <pc:chgData name="Mistri, Somen K" userId="0be3d461-045e-4def-96db-2a497456586c" providerId="ADAL" clId="{AAB6A670-8307-604E-A8FC-CD4912D49FCA}" dt="2021-03-01T21:11:09.634" v="1019" actId="1076"/>
        <pc:sldMkLst>
          <pc:docMk/>
          <pc:sldMk cId="2978177278" sldId="470"/>
        </pc:sldMkLst>
        <pc:spChg chg="mod">
          <ac:chgData name="Mistri, Somen K" userId="0be3d461-045e-4def-96db-2a497456586c" providerId="ADAL" clId="{AAB6A670-8307-604E-A8FC-CD4912D49FCA}" dt="2021-03-01T21:08:49.929" v="988" actId="1076"/>
          <ac:spMkLst>
            <pc:docMk/>
            <pc:sldMk cId="2978177278" sldId="470"/>
            <ac:spMk id="2" creationId="{17469C52-6812-CF43-B3D3-4ECF58B2DD62}"/>
          </ac:spMkLst>
        </pc:spChg>
        <pc:spChg chg="mod">
          <ac:chgData name="Mistri, Somen K" userId="0be3d461-045e-4def-96db-2a497456586c" providerId="ADAL" clId="{AAB6A670-8307-604E-A8FC-CD4912D49FCA}" dt="2021-03-01T21:09:51.604" v="1010" actId="14100"/>
          <ac:spMkLst>
            <pc:docMk/>
            <pc:sldMk cId="2978177278" sldId="470"/>
            <ac:spMk id="3" creationId="{11940DDC-5C86-7345-9C75-FD550BA8C818}"/>
          </ac:spMkLst>
        </pc:spChg>
        <pc:spChg chg="mod">
          <ac:chgData name="Mistri, Somen K" userId="0be3d461-045e-4def-96db-2a497456586c" providerId="ADAL" clId="{AAB6A670-8307-604E-A8FC-CD4912D49FCA}" dt="2021-03-01T21:11:01.416" v="1017" actId="1076"/>
          <ac:spMkLst>
            <pc:docMk/>
            <pc:sldMk cId="2978177278" sldId="470"/>
            <ac:spMk id="4" creationId="{6409A078-A229-064B-8CFA-DE4E9EB335C1}"/>
          </ac:spMkLst>
        </pc:spChg>
        <pc:spChg chg="mod">
          <ac:chgData name="Mistri, Somen K" userId="0be3d461-045e-4def-96db-2a497456586c" providerId="ADAL" clId="{AAB6A670-8307-604E-A8FC-CD4912D49FCA}" dt="2021-03-01T21:10:25.716" v="1012" actId="164"/>
          <ac:spMkLst>
            <pc:docMk/>
            <pc:sldMk cId="2978177278" sldId="470"/>
            <ac:spMk id="15" creationId="{183717CA-C531-EC43-9585-3BDE9B259832}"/>
          </ac:spMkLst>
        </pc:spChg>
        <pc:spChg chg="mod">
          <ac:chgData name="Mistri, Somen K" userId="0be3d461-045e-4def-96db-2a497456586c" providerId="ADAL" clId="{AAB6A670-8307-604E-A8FC-CD4912D49FCA}" dt="2021-03-01T21:10:36.466" v="1014" actId="164"/>
          <ac:spMkLst>
            <pc:docMk/>
            <pc:sldMk cId="2978177278" sldId="470"/>
            <ac:spMk id="16" creationId="{3CE36A34-27F9-F04D-8D11-B8F9AEF599FC}"/>
          </ac:spMkLst>
        </pc:spChg>
        <pc:grpChg chg="add mod">
          <ac:chgData name="Mistri, Somen K" userId="0be3d461-045e-4def-96db-2a497456586c" providerId="ADAL" clId="{AAB6A670-8307-604E-A8FC-CD4912D49FCA}" dt="2021-03-01T21:10:36.466" v="1014" actId="164"/>
          <ac:grpSpMkLst>
            <pc:docMk/>
            <pc:sldMk cId="2978177278" sldId="470"/>
            <ac:grpSpMk id="5" creationId="{F0E8A226-F9FD-7D43-9755-D3895F76A09E}"/>
          </ac:grpSpMkLst>
        </pc:grpChg>
        <pc:grpChg chg="add mod">
          <ac:chgData name="Mistri, Somen K" userId="0be3d461-045e-4def-96db-2a497456586c" providerId="ADAL" clId="{AAB6A670-8307-604E-A8FC-CD4912D49FCA}" dt="2021-03-01T21:11:09.634" v="1019" actId="1076"/>
          <ac:grpSpMkLst>
            <pc:docMk/>
            <pc:sldMk cId="2978177278" sldId="470"/>
            <ac:grpSpMk id="6" creationId="{D065E715-1087-A04B-ADD2-3F5FE81957C0}"/>
          </ac:grpSpMkLst>
        </pc:grpChg>
        <pc:picChg chg="mod">
          <ac:chgData name="Mistri, Somen K" userId="0be3d461-045e-4def-96db-2a497456586c" providerId="ADAL" clId="{AAB6A670-8307-604E-A8FC-CD4912D49FCA}" dt="2021-03-01T21:11:05.609" v="1018" actId="1076"/>
          <ac:picMkLst>
            <pc:docMk/>
            <pc:sldMk cId="2978177278" sldId="470"/>
            <ac:picMk id="8" creationId="{555F9C74-0DE9-4D43-9370-7D7091F678F1}"/>
          </ac:picMkLst>
        </pc:picChg>
        <pc:picChg chg="mod">
          <ac:chgData name="Mistri, Somen K" userId="0be3d461-045e-4def-96db-2a497456586c" providerId="ADAL" clId="{AAB6A670-8307-604E-A8FC-CD4912D49FCA}" dt="2021-03-01T21:10:25.716" v="1012" actId="164"/>
          <ac:picMkLst>
            <pc:docMk/>
            <pc:sldMk cId="2978177278" sldId="470"/>
            <ac:picMk id="14" creationId="{5B75A974-0676-9640-9786-4C0FA80BBB6F}"/>
          </ac:picMkLst>
        </pc:picChg>
      </pc:sldChg>
      <pc:sldChg chg="addSp delSp modSp mod">
        <pc:chgData name="Mistri, Somen K" userId="0be3d461-045e-4def-96db-2a497456586c" providerId="ADAL" clId="{AAB6A670-8307-604E-A8FC-CD4912D49FCA}" dt="2021-03-02T00:39:41.588" v="1699" actId="1076"/>
        <pc:sldMkLst>
          <pc:docMk/>
          <pc:sldMk cId="466632392" sldId="471"/>
        </pc:sldMkLst>
        <pc:spChg chg="mod">
          <ac:chgData name="Mistri, Somen K" userId="0be3d461-045e-4def-96db-2a497456586c" providerId="ADAL" clId="{AAB6A670-8307-604E-A8FC-CD4912D49FCA}" dt="2021-03-01T21:11:57.149" v="1027" actId="20577"/>
          <ac:spMkLst>
            <pc:docMk/>
            <pc:sldMk cId="466632392" sldId="471"/>
            <ac:spMk id="7" creationId="{5093EB53-22AA-EF47-B204-978CA0D60EB8}"/>
          </ac:spMkLst>
        </pc:spChg>
        <pc:picChg chg="del">
          <ac:chgData name="Mistri, Somen K" userId="0be3d461-045e-4def-96db-2a497456586c" providerId="ADAL" clId="{AAB6A670-8307-604E-A8FC-CD4912D49FCA}" dt="2021-03-01T23:01:36.310" v="1623" actId="478"/>
          <ac:picMkLst>
            <pc:docMk/>
            <pc:sldMk cId="466632392" sldId="471"/>
            <ac:picMk id="4" creationId="{FEDF0707-4594-4749-B48D-AE2F719359BA}"/>
          </ac:picMkLst>
        </pc:picChg>
        <pc:picChg chg="add del mod">
          <ac:chgData name="Mistri, Somen K" userId="0be3d461-045e-4def-96db-2a497456586c" providerId="ADAL" clId="{AAB6A670-8307-604E-A8FC-CD4912D49FCA}" dt="2021-03-02T00:37:45.883" v="1686" actId="478"/>
          <ac:picMkLst>
            <pc:docMk/>
            <pc:sldMk cId="466632392" sldId="471"/>
            <ac:picMk id="5" creationId="{9BF9A596-D0D3-8E44-A705-72006F09FE36}"/>
          </ac:picMkLst>
        </pc:picChg>
        <pc:picChg chg="add del mod">
          <ac:chgData name="Mistri, Somen K" userId="0be3d461-045e-4def-96db-2a497456586c" providerId="ADAL" clId="{AAB6A670-8307-604E-A8FC-CD4912D49FCA}" dt="2021-03-02T00:39:16.088" v="1692" actId="478"/>
          <ac:picMkLst>
            <pc:docMk/>
            <pc:sldMk cId="466632392" sldId="471"/>
            <ac:picMk id="12" creationId="{54260131-0BD0-D44F-9A3D-3C493CF986B6}"/>
          </ac:picMkLst>
        </pc:picChg>
        <pc:picChg chg="add mod">
          <ac:chgData name="Mistri, Somen K" userId="0be3d461-045e-4def-96db-2a497456586c" providerId="ADAL" clId="{AAB6A670-8307-604E-A8FC-CD4912D49FCA}" dt="2021-03-02T00:39:41.588" v="1699" actId="1076"/>
          <ac:picMkLst>
            <pc:docMk/>
            <pc:sldMk cId="466632392" sldId="471"/>
            <ac:picMk id="14" creationId="{D844B899-1B6C-C947-8993-1FD2334E6A88}"/>
          </ac:picMkLst>
        </pc:picChg>
      </pc:sldChg>
      <pc:sldChg chg="modSp mod">
        <pc:chgData name="Mistri, Somen K" userId="0be3d461-045e-4def-96db-2a497456586c" providerId="ADAL" clId="{AAB6A670-8307-604E-A8FC-CD4912D49FCA}" dt="2021-03-01T21:39:33.176" v="1297" actId="20577"/>
        <pc:sldMkLst>
          <pc:docMk/>
          <pc:sldMk cId="987307892" sldId="480"/>
        </pc:sldMkLst>
        <pc:spChg chg="mod">
          <ac:chgData name="Mistri, Somen K" userId="0be3d461-045e-4def-96db-2a497456586c" providerId="ADAL" clId="{AAB6A670-8307-604E-A8FC-CD4912D49FCA}" dt="2021-03-01T21:38:09.523" v="1288" actId="207"/>
          <ac:spMkLst>
            <pc:docMk/>
            <pc:sldMk cId="987307892" sldId="480"/>
            <ac:spMk id="2" creationId="{F1D1797C-601E-4644-8317-04800E96B6C2}"/>
          </ac:spMkLst>
        </pc:spChg>
        <pc:spChg chg="mod">
          <ac:chgData name="Mistri, Somen K" userId="0be3d461-045e-4def-96db-2a497456586c" providerId="ADAL" clId="{AAB6A670-8307-604E-A8FC-CD4912D49FCA}" dt="2021-03-01T21:39:33.176" v="1297" actId="20577"/>
          <ac:spMkLst>
            <pc:docMk/>
            <pc:sldMk cId="987307892" sldId="480"/>
            <ac:spMk id="3" creationId="{7E33FCE7-56B2-524B-996A-9B5E9D9AA46A}"/>
          </ac:spMkLst>
        </pc:spChg>
      </pc:sldChg>
      <pc:sldChg chg="addSp delSp modSp mod modAnim">
        <pc:chgData name="Mistri, Somen K" userId="0be3d461-045e-4def-96db-2a497456586c" providerId="ADAL" clId="{AAB6A670-8307-604E-A8FC-CD4912D49FCA}" dt="2021-03-01T22:27:54.824" v="1387"/>
        <pc:sldMkLst>
          <pc:docMk/>
          <pc:sldMk cId="2824998572" sldId="506"/>
        </pc:sldMkLst>
        <pc:spChg chg="del">
          <ac:chgData name="Mistri, Somen K" userId="0be3d461-045e-4def-96db-2a497456586c" providerId="ADAL" clId="{AAB6A670-8307-604E-A8FC-CD4912D49FCA}" dt="2021-03-01T19:24:40.547" v="398" actId="478"/>
          <ac:spMkLst>
            <pc:docMk/>
            <pc:sldMk cId="2824998572" sldId="506"/>
            <ac:spMk id="5" creationId="{96E67FDF-1C8C-494F-B611-C1D57AB47E6A}"/>
          </ac:spMkLst>
        </pc:spChg>
        <pc:spChg chg="mod">
          <ac:chgData name="Mistri, Somen K" userId="0be3d461-045e-4def-96db-2a497456586c" providerId="ADAL" clId="{AAB6A670-8307-604E-A8FC-CD4912D49FCA}" dt="2021-03-01T19:25:23.125" v="406" actId="207"/>
          <ac:spMkLst>
            <pc:docMk/>
            <pc:sldMk cId="2824998572" sldId="506"/>
            <ac:spMk id="15" creationId="{AC9D9383-37A9-7448-8EFB-C6A84E96DA9D}"/>
          </ac:spMkLst>
        </pc:spChg>
        <pc:spChg chg="add mod">
          <ac:chgData name="Mistri, Somen K" userId="0be3d461-045e-4def-96db-2a497456586c" providerId="ADAL" clId="{AAB6A670-8307-604E-A8FC-CD4912D49FCA}" dt="2021-03-01T19:24:41.539" v="399"/>
          <ac:spMkLst>
            <pc:docMk/>
            <pc:sldMk cId="2824998572" sldId="506"/>
            <ac:spMk id="19" creationId="{0AA46168-1B9C-0440-8C11-2CBC553BC0A8}"/>
          </ac:spMkLst>
        </pc:spChg>
        <pc:grpChg chg="del">
          <ac:chgData name="Mistri, Somen K" userId="0be3d461-045e-4def-96db-2a497456586c" providerId="ADAL" clId="{AAB6A670-8307-604E-A8FC-CD4912D49FCA}" dt="2021-03-01T18:36:53.376" v="8" actId="478"/>
          <ac:grpSpMkLst>
            <pc:docMk/>
            <pc:sldMk cId="2824998572" sldId="506"/>
            <ac:grpSpMk id="7" creationId="{2F97B7F0-BE98-E44D-9E1B-E72D4E9637F4}"/>
          </ac:grpSpMkLst>
        </pc:grpChg>
        <pc:grpChg chg="add del mod">
          <ac:chgData name="Mistri, Somen K" userId="0be3d461-045e-4def-96db-2a497456586c" providerId="ADAL" clId="{AAB6A670-8307-604E-A8FC-CD4912D49FCA}" dt="2021-03-01T18:39:26.396" v="37" actId="478"/>
          <ac:grpSpMkLst>
            <pc:docMk/>
            <pc:sldMk cId="2824998572" sldId="506"/>
            <ac:grpSpMk id="9" creationId="{8F3F5AB2-FB16-0D40-9371-9C39AC3A6C97}"/>
          </ac:grpSpMkLst>
        </pc:grpChg>
        <pc:grpChg chg="add mod">
          <ac:chgData name="Mistri, Somen K" userId="0be3d461-045e-4def-96db-2a497456586c" providerId="ADAL" clId="{AAB6A670-8307-604E-A8FC-CD4912D49FCA}" dt="2021-03-01T18:40:16.099" v="47" actId="164"/>
          <ac:grpSpMkLst>
            <pc:docMk/>
            <pc:sldMk cId="2824998572" sldId="506"/>
            <ac:grpSpMk id="14" creationId="{41518059-68AA-D548-BBF4-C58F8DC426A4}"/>
          </ac:grpSpMkLst>
        </pc:grpChg>
        <pc:picChg chg="del mod modCrop">
          <ac:chgData name="Mistri, Somen K" userId="0be3d461-045e-4def-96db-2a497456586c" providerId="ADAL" clId="{AAB6A670-8307-604E-A8FC-CD4912D49FCA}" dt="2021-03-01T18:37:47.803" v="20" actId="478"/>
          <ac:picMkLst>
            <pc:docMk/>
            <pc:sldMk cId="2824998572" sldId="506"/>
            <ac:picMk id="3" creationId="{58A37D16-4889-5748-BE2B-5D8D9525FD31}"/>
          </ac:picMkLst>
        </pc:picChg>
        <pc:picChg chg="add mod">
          <ac:chgData name="Mistri, Somen K" userId="0be3d461-045e-4def-96db-2a497456586c" providerId="ADAL" clId="{AAB6A670-8307-604E-A8FC-CD4912D49FCA}" dt="2021-03-01T18:39:02.881" v="36" actId="164"/>
          <ac:picMkLst>
            <pc:docMk/>
            <pc:sldMk cId="2824998572" sldId="506"/>
            <ac:picMk id="4" creationId="{BB06DCFD-55A3-9B4E-B31C-84B0E39398AC}"/>
          </ac:picMkLst>
        </pc:picChg>
        <pc:picChg chg="del">
          <ac:chgData name="Mistri, Somen K" userId="0be3d461-045e-4def-96db-2a497456586c" providerId="ADAL" clId="{AAB6A670-8307-604E-A8FC-CD4912D49FCA}" dt="2021-03-01T22:17:15.487" v="1358" actId="478"/>
          <ac:picMkLst>
            <pc:docMk/>
            <pc:sldMk cId="2824998572" sldId="506"/>
            <ac:picMk id="6" creationId="{7E0412C7-40E2-6842-A1C7-2C30DB0E0D6B}"/>
          </ac:picMkLst>
        </pc:picChg>
        <pc:picChg chg="add mod">
          <ac:chgData name="Mistri, Somen K" userId="0be3d461-045e-4def-96db-2a497456586c" providerId="ADAL" clId="{AAB6A670-8307-604E-A8FC-CD4912D49FCA}" dt="2021-03-01T18:39:02.881" v="36" actId="164"/>
          <ac:picMkLst>
            <pc:docMk/>
            <pc:sldMk cId="2824998572" sldId="506"/>
            <ac:picMk id="8" creationId="{DBFE4421-C78D-5146-B578-3E0DF6CC6543}"/>
          </ac:picMkLst>
        </pc:picChg>
        <pc:picChg chg="mod">
          <ac:chgData name="Mistri, Somen K" userId="0be3d461-045e-4def-96db-2a497456586c" providerId="ADAL" clId="{AAB6A670-8307-604E-A8FC-CD4912D49FCA}" dt="2021-03-01T18:39:02.881" v="36" actId="164"/>
          <ac:picMkLst>
            <pc:docMk/>
            <pc:sldMk cId="2824998572" sldId="506"/>
            <ac:picMk id="10" creationId="{E4E001A6-7530-8F40-BDAD-A9EE9F8D6FE6}"/>
          </ac:picMkLst>
        </pc:picChg>
        <pc:picChg chg="add del mod">
          <ac:chgData name="Mistri, Somen K" userId="0be3d461-045e-4def-96db-2a497456586c" providerId="ADAL" clId="{AAB6A670-8307-604E-A8FC-CD4912D49FCA}" dt="2021-03-01T18:37:14.401" v="11"/>
          <ac:picMkLst>
            <pc:docMk/>
            <pc:sldMk cId="2824998572" sldId="506"/>
            <ac:picMk id="11" creationId="{683D53EC-9FC6-B14E-B423-77A9C44064A1}"/>
          </ac:picMkLst>
        </pc:picChg>
        <pc:picChg chg="add del mod">
          <ac:chgData name="Mistri, Somen K" userId="0be3d461-045e-4def-96db-2a497456586c" providerId="ADAL" clId="{AAB6A670-8307-604E-A8FC-CD4912D49FCA}" dt="2021-03-01T18:37:43.362" v="17"/>
          <ac:picMkLst>
            <pc:docMk/>
            <pc:sldMk cId="2824998572" sldId="506"/>
            <ac:picMk id="12" creationId="{1E429D3A-7945-B044-91C3-4CE34A4E66EF}"/>
          </ac:picMkLst>
        </pc:picChg>
        <pc:picChg chg="add mod">
          <ac:chgData name="Mistri, Somen K" userId="0be3d461-045e-4def-96db-2a497456586c" providerId="ADAL" clId="{AAB6A670-8307-604E-A8FC-CD4912D49FCA}" dt="2021-03-01T18:40:16.099" v="47" actId="164"/>
          <ac:picMkLst>
            <pc:docMk/>
            <pc:sldMk cId="2824998572" sldId="506"/>
            <ac:picMk id="16" creationId="{4A102BCB-6FC1-9C43-9E76-D1FA89605A3B}"/>
          </ac:picMkLst>
        </pc:picChg>
        <pc:picChg chg="add mod">
          <ac:chgData name="Mistri, Somen K" userId="0be3d461-045e-4def-96db-2a497456586c" providerId="ADAL" clId="{AAB6A670-8307-604E-A8FC-CD4912D49FCA}" dt="2021-03-01T18:40:16.099" v="47" actId="164"/>
          <ac:picMkLst>
            <pc:docMk/>
            <pc:sldMk cId="2824998572" sldId="506"/>
            <ac:picMk id="17" creationId="{EF0FAB0C-E5D6-354D-A099-24D785C28D1D}"/>
          </ac:picMkLst>
        </pc:picChg>
        <pc:picChg chg="add mod">
          <ac:chgData name="Mistri, Somen K" userId="0be3d461-045e-4def-96db-2a497456586c" providerId="ADAL" clId="{AAB6A670-8307-604E-A8FC-CD4912D49FCA}" dt="2021-03-01T18:40:16.099" v="47" actId="164"/>
          <ac:picMkLst>
            <pc:docMk/>
            <pc:sldMk cId="2824998572" sldId="506"/>
            <ac:picMk id="18" creationId="{78C91D9F-6423-094E-93CF-4C6D55A964E3}"/>
          </ac:picMkLst>
        </pc:picChg>
        <pc:picChg chg="add del mod">
          <ac:chgData name="Mistri, Somen K" userId="0be3d461-045e-4def-96db-2a497456586c" providerId="ADAL" clId="{AAB6A670-8307-604E-A8FC-CD4912D49FCA}" dt="2021-03-01T22:25:34.538" v="1366" actId="478"/>
          <ac:picMkLst>
            <pc:docMk/>
            <pc:sldMk cId="2824998572" sldId="506"/>
            <ac:picMk id="21" creationId="{7BABDDA6-2E33-C443-AD4E-A4FAFF576CC8}"/>
          </ac:picMkLst>
        </pc:picChg>
        <pc:picChg chg="add mod">
          <ac:chgData name="Mistri, Somen K" userId="0be3d461-045e-4def-96db-2a497456586c" providerId="ADAL" clId="{AAB6A670-8307-604E-A8FC-CD4912D49FCA}" dt="2021-03-01T22:25:45.924" v="1371" actId="1076"/>
          <ac:picMkLst>
            <pc:docMk/>
            <pc:sldMk cId="2824998572" sldId="506"/>
            <ac:picMk id="23" creationId="{7879B124-FC3F-F642-A4AE-ACB2DC42C24F}"/>
          </ac:picMkLst>
        </pc:picChg>
        <pc:picChg chg="add del mod">
          <ac:chgData name="Mistri, Somen K" userId="0be3d461-045e-4def-96db-2a497456586c" providerId="ADAL" clId="{AAB6A670-8307-604E-A8FC-CD4912D49FCA}" dt="2021-03-01T22:26:35.789" v="1376" actId="478"/>
          <ac:picMkLst>
            <pc:docMk/>
            <pc:sldMk cId="2824998572" sldId="506"/>
            <ac:picMk id="25" creationId="{B05FC80A-9F48-8C48-973B-A2D52D3E015E}"/>
          </ac:picMkLst>
        </pc:picChg>
        <pc:picChg chg="add mod">
          <ac:chgData name="Mistri, Somen K" userId="0be3d461-045e-4def-96db-2a497456586c" providerId="ADAL" clId="{AAB6A670-8307-604E-A8FC-CD4912D49FCA}" dt="2021-03-01T22:27:49.716" v="1386" actId="1076"/>
          <ac:picMkLst>
            <pc:docMk/>
            <pc:sldMk cId="2824998572" sldId="506"/>
            <ac:picMk id="27" creationId="{D4FDFE2A-6651-9549-B60E-238427A775CD}"/>
          </ac:picMkLst>
        </pc:picChg>
      </pc:sldChg>
      <pc:sldChg chg="addSp delSp modSp mod">
        <pc:chgData name="Mistri, Somen K" userId="0be3d461-045e-4def-96db-2a497456586c" providerId="ADAL" clId="{AAB6A670-8307-604E-A8FC-CD4912D49FCA}" dt="2021-03-01T22:39:55.611" v="1407"/>
        <pc:sldMkLst>
          <pc:docMk/>
          <pc:sldMk cId="2187144628" sldId="513"/>
        </pc:sldMkLst>
        <pc:spChg chg="mod">
          <ac:chgData name="Mistri, Somen K" userId="0be3d461-045e-4def-96db-2a497456586c" providerId="ADAL" clId="{AAB6A670-8307-604E-A8FC-CD4912D49FCA}" dt="2021-03-01T19:33:40.950" v="497"/>
          <ac:spMkLst>
            <pc:docMk/>
            <pc:sldMk cId="2187144628" sldId="513"/>
            <ac:spMk id="10" creationId="{3E5777EA-7149-3E4D-A02E-E369D07513AA}"/>
          </ac:spMkLst>
        </pc:spChg>
        <pc:spChg chg="add mod">
          <ac:chgData name="Mistri, Somen K" userId="0be3d461-045e-4def-96db-2a497456586c" providerId="ADAL" clId="{AAB6A670-8307-604E-A8FC-CD4912D49FCA}" dt="2021-03-01T19:35:02.304" v="506"/>
          <ac:spMkLst>
            <pc:docMk/>
            <pc:sldMk cId="2187144628" sldId="513"/>
            <ac:spMk id="12" creationId="{FC294E1C-A097-1643-81AF-FC211012ED5E}"/>
          </ac:spMkLst>
        </pc:spChg>
        <pc:spChg chg="del">
          <ac:chgData name="Mistri, Somen K" userId="0be3d461-045e-4def-96db-2a497456586c" providerId="ADAL" clId="{AAB6A670-8307-604E-A8FC-CD4912D49FCA}" dt="2021-03-01T19:35:01.556" v="505" actId="478"/>
          <ac:spMkLst>
            <pc:docMk/>
            <pc:sldMk cId="2187144628" sldId="513"/>
            <ac:spMk id="15" creationId="{33350951-8C74-DA44-A2DF-767272EF84F8}"/>
          </ac:spMkLst>
        </pc:spChg>
        <pc:grpChg chg="add mod">
          <ac:chgData name="Mistri, Somen K" userId="0be3d461-045e-4def-96db-2a497456586c" providerId="ADAL" clId="{AAB6A670-8307-604E-A8FC-CD4912D49FCA}" dt="2021-03-01T19:33:40.950" v="497"/>
          <ac:grpSpMkLst>
            <pc:docMk/>
            <pc:sldMk cId="2187144628" sldId="513"/>
            <ac:grpSpMk id="8" creationId="{EA552181-8208-0C4B-B9CB-ED59245695E9}"/>
          </ac:grpSpMkLst>
        </pc:grpChg>
        <pc:picChg chg="del mod">
          <ac:chgData name="Mistri, Somen K" userId="0be3d461-045e-4def-96db-2a497456586c" providerId="ADAL" clId="{AAB6A670-8307-604E-A8FC-CD4912D49FCA}" dt="2021-03-01T22:39:54.848" v="1406" actId="478"/>
          <ac:picMkLst>
            <pc:docMk/>
            <pc:sldMk cId="2187144628" sldId="513"/>
            <ac:picMk id="6" creationId="{8D1E3140-07D0-1544-8FDE-CD610D4C85AE}"/>
          </ac:picMkLst>
        </pc:picChg>
        <pc:picChg chg="del">
          <ac:chgData name="Mistri, Somen K" userId="0be3d461-045e-4def-96db-2a497456586c" providerId="ADAL" clId="{AAB6A670-8307-604E-A8FC-CD4912D49FCA}" dt="2021-03-01T19:33:39.873" v="496" actId="478"/>
          <ac:picMkLst>
            <pc:docMk/>
            <pc:sldMk cId="2187144628" sldId="513"/>
            <ac:picMk id="7" creationId="{9ECA8A4A-2ECF-C14D-97A9-29B2BFBD4AAB}"/>
          </ac:picMkLst>
        </pc:picChg>
        <pc:picChg chg="mod">
          <ac:chgData name="Mistri, Somen K" userId="0be3d461-045e-4def-96db-2a497456586c" providerId="ADAL" clId="{AAB6A670-8307-604E-A8FC-CD4912D49FCA}" dt="2021-03-01T19:33:40.950" v="497"/>
          <ac:picMkLst>
            <pc:docMk/>
            <pc:sldMk cId="2187144628" sldId="513"/>
            <ac:picMk id="9" creationId="{DC068AC9-BD15-2F46-B838-3D990F7F68BB}"/>
          </ac:picMkLst>
        </pc:picChg>
        <pc:picChg chg="mod">
          <ac:chgData name="Mistri, Somen K" userId="0be3d461-045e-4def-96db-2a497456586c" providerId="ADAL" clId="{AAB6A670-8307-604E-A8FC-CD4912D49FCA}" dt="2021-03-01T19:33:45.777" v="498" actId="1076"/>
          <ac:picMkLst>
            <pc:docMk/>
            <pc:sldMk cId="2187144628" sldId="513"/>
            <ac:picMk id="11" creationId="{DDE20328-C391-924B-B79D-5194C1F5BA28}"/>
          </ac:picMkLst>
        </pc:picChg>
        <pc:picChg chg="add mod">
          <ac:chgData name="Mistri, Somen K" userId="0be3d461-045e-4def-96db-2a497456586c" providerId="ADAL" clId="{AAB6A670-8307-604E-A8FC-CD4912D49FCA}" dt="2021-03-01T22:39:55.611" v="1407"/>
          <ac:picMkLst>
            <pc:docMk/>
            <pc:sldMk cId="2187144628" sldId="513"/>
            <ac:picMk id="13" creationId="{0E65CF67-DEEC-4141-A73C-BBDFF901EB29}"/>
          </ac:picMkLst>
        </pc:picChg>
      </pc:sldChg>
      <pc:sldChg chg="addSp delSp modSp mod">
        <pc:chgData name="Mistri, Somen K" userId="0be3d461-045e-4def-96db-2a497456586c" providerId="ADAL" clId="{AAB6A670-8307-604E-A8FC-CD4912D49FCA}" dt="2021-03-01T22:40:01.683" v="1409"/>
        <pc:sldMkLst>
          <pc:docMk/>
          <pc:sldMk cId="395191409" sldId="514"/>
        </pc:sldMkLst>
        <pc:spChg chg="del">
          <ac:chgData name="Mistri, Somen K" userId="0be3d461-045e-4def-96db-2a497456586c" providerId="ADAL" clId="{AAB6A670-8307-604E-A8FC-CD4912D49FCA}" dt="2021-03-01T19:35:15.191" v="507" actId="478"/>
          <ac:spMkLst>
            <pc:docMk/>
            <pc:sldMk cId="395191409" sldId="514"/>
            <ac:spMk id="21" creationId="{C27A0775-80C7-0541-A388-71584F9A04AC}"/>
          </ac:spMkLst>
        </pc:spChg>
        <pc:spChg chg="add mod">
          <ac:chgData name="Mistri, Somen K" userId="0be3d461-045e-4def-96db-2a497456586c" providerId="ADAL" clId="{AAB6A670-8307-604E-A8FC-CD4912D49FCA}" dt="2021-03-01T19:35:16.022" v="508"/>
          <ac:spMkLst>
            <pc:docMk/>
            <pc:sldMk cId="395191409" sldId="514"/>
            <ac:spMk id="27" creationId="{B7D94C37-F3D6-6D46-849E-187CD58D922C}"/>
          </ac:spMkLst>
        </pc:spChg>
        <pc:spChg chg="mod">
          <ac:chgData name="Mistri, Somen K" userId="0be3d461-045e-4def-96db-2a497456586c" providerId="ADAL" clId="{AAB6A670-8307-604E-A8FC-CD4912D49FCA}" dt="2021-03-01T19:35:24.580" v="510"/>
          <ac:spMkLst>
            <pc:docMk/>
            <pc:sldMk cId="395191409" sldId="514"/>
            <ac:spMk id="30" creationId="{82216195-D2C8-8343-94C6-0D7041BB1C4E}"/>
          </ac:spMkLst>
        </pc:spChg>
        <pc:grpChg chg="mod">
          <ac:chgData name="Mistri, Somen K" userId="0be3d461-045e-4def-96db-2a497456586c" providerId="ADAL" clId="{AAB6A670-8307-604E-A8FC-CD4912D49FCA}" dt="2021-03-01T19:36:51.609" v="520" actId="1076"/>
          <ac:grpSpMkLst>
            <pc:docMk/>
            <pc:sldMk cId="395191409" sldId="514"/>
            <ac:grpSpMk id="25" creationId="{72D87653-1223-7141-A3AB-F18A1F6DB4D9}"/>
          </ac:grpSpMkLst>
        </pc:grpChg>
        <pc:grpChg chg="add mod">
          <ac:chgData name="Mistri, Somen K" userId="0be3d461-045e-4def-96db-2a497456586c" providerId="ADAL" clId="{AAB6A670-8307-604E-A8FC-CD4912D49FCA}" dt="2021-03-01T19:35:24.580" v="510"/>
          <ac:grpSpMkLst>
            <pc:docMk/>
            <pc:sldMk cId="395191409" sldId="514"/>
            <ac:grpSpMk id="28" creationId="{9E0D5566-15EF-0C4C-AD86-CDF025F03DF5}"/>
          </ac:grpSpMkLst>
        </pc:grpChg>
        <pc:picChg chg="mod">
          <ac:chgData name="Mistri, Somen K" userId="0be3d461-045e-4def-96db-2a497456586c" providerId="ADAL" clId="{AAB6A670-8307-604E-A8FC-CD4912D49FCA}" dt="2021-03-01T19:38:20.651" v="532" actId="1035"/>
          <ac:picMkLst>
            <pc:docMk/>
            <pc:sldMk cId="395191409" sldId="514"/>
            <ac:picMk id="6" creationId="{FACE02DB-86C0-D649-93C9-311DCC6D7984}"/>
          </ac:picMkLst>
        </pc:picChg>
        <pc:picChg chg="del">
          <ac:chgData name="Mistri, Somen K" userId="0be3d461-045e-4def-96db-2a497456586c" providerId="ADAL" clId="{AAB6A670-8307-604E-A8FC-CD4912D49FCA}" dt="2021-03-01T19:35:23.570" v="509" actId="478"/>
          <ac:picMkLst>
            <pc:docMk/>
            <pc:sldMk cId="395191409" sldId="514"/>
            <ac:picMk id="7" creationId="{9ECA8A4A-2ECF-C14D-97A9-29B2BFBD4AAB}"/>
          </ac:picMkLst>
        </pc:picChg>
        <pc:picChg chg="del mod">
          <ac:chgData name="Mistri, Somen K" userId="0be3d461-045e-4def-96db-2a497456586c" providerId="ADAL" clId="{AAB6A670-8307-604E-A8FC-CD4912D49FCA}" dt="2021-03-01T22:40:01.102" v="1408" actId="478"/>
          <ac:picMkLst>
            <pc:docMk/>
            <pc:sldMk cId="395191409" sldId="514"/>
            <ac:picMk id="26" creationId="{A6768FDB-152B-9A4F-89D7-DDE730E688FC}"/>
          </ac:picMkLst>
        </pc:picChg>
        <pc:picChg chg="mod">
          <ac:chgData name="Mistri, Somen K" userId="0be3d461-045e-4def-96db-2a497456586c" providerId="ADAL" clId="{AAB6A670-8307-604E-A8FC-CD4912D49FCA}" dt="2021-03-01T19:35:24.580" v="510"/>
          <ac:picMkLst>
            <pc:docMk/>
            <pc:sldMk cId="395191409" sldId="514"/>
            <ac:picMk id="29" creationId="{36584B18-A565-6B48-B489-D54A15287453}"/>
          </ac:picMkLst>
        </pc:picChg>
        <pc:picChg chg="add mod">
          <ac:chgData name="Mistri, Somen K" userId="0be3d461-045e-4def-96db-2a497456586c" providerId="ADAL" clId="{AAB6A670-8307-604E-A8FC-CD4912D49FCA}" dt="2021-03-01T22:40:01.683" v="1409"/>
          <ac:picMkLst>
            <pc:docMk/>
            <pc:sldMk cId="395191409" sldId="514"/>
            <ac:picMk id="31" creationId="{C8CC7DB6-CC0C-F440-8564-778934555BFC}"/>
          </ac:picMkLst>
        </pc:picChg>
      </pc:sldChg>
      <pc:sldChg chg="addSp delSp modSp mod">
        <pc:chgData name="Mistri, Somen K" userId="0be3d461-045e-4def-96db-2a497456586c" providerId="ADAL" clId="{AAB6A670-8307-604E-A8FC-CD4912D49FCA}" dt="2021-03-01T22:40:09.185" v="1411"/>
        <pc:sldMkLst>
          <pc:docMk/>
          <pc:sldMk cId="1108369634" sldId="515"/>
        </pc:sldMkLst>
        <pc:spChg chg="mod">
          <ac:chgData name="Mistri, Somen K" userId="0be3d461-045e-4def-96db-2a497456586c" providerId="ADAL" clId="{AAB6A670-8307-604E-A8FC-CD4912D49FCA}" dt="2021-03-01T19:41:38.143" v="570" actId="1076"/>
          <ac:spMkLst>
            <pc:docMk/>
            <pc:sldMk cId="1108369634" sldId="515"/>
            <ac:spMk id="2" creationId="{980A6BAF-AFEC-1E43-9A50-627855CBC109}"/>
          </ac:spMkLst>
        </pc:spChg>
        <pc:spChg chg="mod">
          <ac:chgData name="Mistri, Somen K" userId="0be3d461-045e-4def-96db-2a497456586c" providerId="ADAL" clId="{AAB6A670-8307-604E-A8FC-CD4912D49FCA}" dt="2021-03-01T19:40:00.612" v="555" actId="404"/>
          <ac:spMkLst>
            <pc:docMk/>
            <pc:sldMk cId="1108369634" sldId="515"/>
            <ac:spMk id="4" creationId="{08AEBF96-DA52-7140-9938-580203898F26}"/>
          </ac:spMkLst>
        </pc:spChg>
        <pc:spChg chg="mod">
          <ac:chgData name="Mistri, Somen K" userId="0be3d461-045e-4def-96db-2a497456586c" providerId="ADAL" clId="{AAB6A670-8307-604E-A8FC-CD4912D49FCA}" dt="2021-03-01T19:40:12.087" v="564" actId="1036"/>
          <ac:spMkLst>
            <pc:docMk/>
            <pc:sldMk cId="1108369634" sldId="515"/>
            <ac:spMk id="10" creationId="{00000000-0000-0000-0000-000000000000}"/>
          </ac:spMkLst>
        </pc:spChg>
        <pc:spChg chg="mod">
          <ac:chgData name="Mistri, Somen K" userId="0be3d461-045e-4def-96db-2a497456586c" providerId="ADAL" clId="{AAB6A670-8307-604E-A8FC-CD4912D49FCA}" dt="2021-03-01T19:41:38.143" v="570" actId="1076"/>
          <ac:spMkLst>
            <pc:docMk/>
            <pc:sldMk cId="1108369634" sldId="515"/>
            <ac:spMk id="11" creationId="{E8CCC3EE-E32E-BB43-ADEE-BD2492F2D076}"/>
          </ac:spMkLst>
        </pc:spChg>
        <pc:spChg chg="mod">
          <ac:chgData name="Mistri, Somen K" userId="0be3d461-045e-4def-96db-2a497456586c" providerId="ADAL" clId="{AAB6A670-8307-604E-A8FC-CD4912D49FCA}" dt="2021-03-01T19:41:38.143" v="570" actId="1076"/>
          <ac:spMkLst>
            <pc:docMk/>
            <pc:sldMk cId="1108369634" sldId="515"/>
            <ac:spMk id="12" creationId="{6786459F-8FA5-F24B-A00C-0E64FBF3D773}"/>
          </ac:spMkLst>
        </pc:spChg>
        <pc:spChg chg="del">
          <ac:chgData name="Mistri, Somen K" userId="0be3d461-045e-4def-96db-2a497456586c" providerId="ADAL" clId="{AAB6A670-8307-604E-A8FC-CD4912D49FCA}" dt="2021-03-01T19:37:05.310" v="521" actId="478"/>
          <ac:spMkLst>
            <pc:docMk/>
            <pc:sldMk cId="1108369634" sldId="515"/>
            <ac:spMk id="16" creationId="{947419AA-E920-7141-B6C8-237D74D6CBAC}"/>
          </ac:spMkLst>
        </pc:spChg>
        <pc:spChg chg="add mod">
          <ac:chgData name="Mistri, Somen K" userId="0be3d461-045e-4def-96db-2a497456586c" providerId="ADAL" clId="{AAB6A670-8307-604E-A8FC-CD4912D49FCA}" dt="2021-03-01T19:37:06.303" v="522"/>
          <ac:spMkLst>
            <pc:docMk/>
            <pc:sldMk cId="1108369634" sldId="515"/>
            <ac:spMk id="18" creationId="{893F7A18-DC92-3940-8435-1778A43F4891}"/>
          </ac:spMkLst>
        </pc:spChg>
        <pc:spChg chg="mod">
          <ac:chgData name="Mistri, Somen K" userId="0be3d461-045e-4def-96db-2a497456586c" providerId="ADAL" clId="{AAB6A670-8307-604E-A8FC-CD4912D49FCA}" dt="2021-03-01T19:37:26.878" v="524"/>
          <ac:spMkLst>
            <pc:docMk/>
            <pc:sldMk cId="1108369634" sldId="515"/>
            <ac:spMk id="21" creationId="{837AD63F-A090-D044-90AF-AEF1BFAC65FB}"/>
          </ac:spMkLst>
        </pc:spChg>
        <pc:grpChg chg="mod">
          <ac:chgData name="Mistri, Somen K" userId="0be3d461-045e-4def-96db-2a497456586c" providerId="ADAL" clId="{AAB6A670-8307-604E-A8FC-CD4912D49FCA}" dt="2021-03-01T19:40:05.658" v="557" actId="1076"/>
          <ac:grpSpMkLst>
            <pc:docMk/>
            <pc:sldMk cId="1108369634" sldId="515"/>
            <ac:grpSpMk id="5" creationId="{05DC72F5-5F57-3643-B54D-74300CA67E99}"/>
          </ac:grpSpMkLst>
        </pc:grpChg>
        <pc:grpChg chg="add mod">
          <ac:chgData name="Mistri, Somen K" userId="0be3d461-045e-4def-96db-2a497456586c" providerId="ADAL" clId="{AAB6A670-8307-604E-A8FC-CD4912D49FCA}" dt="2021-03-01T19:37:26.878" v="524"/>
          <ac:grpSpMkLst>
            <pc:docMk/>
            <pc:sldMk cId="1108369634" sldId="515"/>
            <ac:grpSpMk id="19" creationId="{22C2704F-B049-8843-A3A0-19EED3A110F5}"/>
          </ac:grpSpMkLst>
        </pc:grpChg>
        <pc:picChg chg="mod">
          <ac:chgData name="Mistri, Somen K" userId="0be3d461-045e-4def-96db-2a497456586c" providerId="ADAL" clId="{AAB6A670-8307-604E-A8FC-CD4912D49FCA}" dt="2021-03-01T19:41:38.143" v="570" actId="1076"/>
          <ac:picMkLst>
            <pc:docMk/>
            <pc:sldMk cId="1108369634" sldId="515"/>
            <ac:picMk id="6" creationId="{FACE02DB-86C0-D649-93C9-311DCC6D7984}"/>
          </ac:picMkLst>
        </pc:picChg>
        <pc:picChg chg="del">
          <ac:chgData name="Mistri, Somen K" userId="0be3d461-045e-4def-96db-2a497456586c" providerId="ADAL" clId="{AAB6A670-8307-604E-A8FC-CD4912D49FCA}" dt="2021-03-01T19:37:26.010" v="523" actId="478"/>
          <ac:picMkLst>
            <pc:docMk/>
            <pc:sldMk cId="1108369634" sldId="515"/>
            <ac:picMk id="7" creationId="{9ECA8A4A-2ECF-C14D-97A9-29B2BFBD4AAB}"/>
          </ac:picMkLst>
        </pc:picChg>
        <pc:picChg chg="del mod">
          <ac:chgData name="Mistri, Somen K" userId="0be3d461-045e-4def-96db-2a497456586c" providerId="ADAL" clId="{AAB6A670-8307-604E-A8FC-CD4912D49FCA}" dt="2021-03-01T22:40:08.674" v="1410" actId="478"/>
          <ac:picMkLst>
            <pc:docMk/>
            <pc:sldMk cId="1108369634" sldId="515"/>
            <ac:picMk id="17" creationId="{4E0EDD96-8648-AB45-9DEB-6F19EBA4C377}"/>
          </ac:picMkLst>
        </pc:picChg>
        <pc:picChg chg="mod">
          <ac:chgData name="Mistri, Somen K" userId="0be3d461-045e-4def-96db-2a497456586c" providerId="ADAL" clId="{AAB6A670-8307-604E-A8FC-CD4912D49FCA}" dt="2021-03-01T19:37:26.878" v="524"/>
          <ac:picMkLst>
            <pc:docMk/>
            <pc:sldMk cId="1108369634" sldId="515"/>
            <ac:picMk id="20" creationId="{D7C9D444-D318-B446-BAAA-692628F20CD5}"/>
          </ac:picMkLst>
        </pc:picChg>
        <pc:picChg chg="add mod">
          <ac:chgData name="Mistri, Somen K" userId="0be3d461-045e-4def-96db-2a497456586c" providerId="ADAL" clId="{AAB6A670-8307-604E-A8FC-CD4912D49FCA}" dt="2021-03-01T22:40:09.185" v="1411"/>
          <ac:picMkLst>
            <pc:docMk/>
            <pc:sldMk cId="1108369634" sldId="515"/>
            <ac:picMk id="22" creationId="{0BABF1E7-608C-8147-83BF-D36D124532F3}"/>
          </ac:picMkLst>
        </pc:picChg>
      </pc:sldChg>
      <pc:sldChg chg="addSp delSp modSp mod modAnim">
        <pc:chgData name="Mistri, Somen K" userId="0be3d461-045e-4def-96db-2a497456586c" providerId="ADAL" clId="{AAB6A670-8307-604E-A8FC-CD4912D49FCA}" dt="2021-03-01T20:28:29.800" v="802" actId="1038"/>
        <pc:sldMkLst>
          <pc:docMk/>
          <pc:sldMk cId="1133256506" sldId="516"/>
        </pc:sldMkLst>
        <pc:spChg chg="add del mod">
          <ac:chgData name="Mistri, Somen K" userId="0be3d461-045e-4def-96db-2a497456586c" providerId="ADAL" clId="{AAB6A670-8307-604E-A8FC-CD4912D49FCA}" dt="2021-03-01T19:43:36.959" v="603" actId="478"/>
          <ac:spMkLst>
            <pc:docMk/>
            <pc:sldMk cId="1133256506" sldId="516"/>
            <ac:spMk id="2" creationId="{18663147-7DFE-DA4E-B79A-6FC5CBE1D9E9}"/>
          </ac:spMkLst>
        </pc:spChg>
        <pc:spChg chg="add del mod">
          <ac:chgData name="Mistri, Somen K" userId="0be3d461-045e-4def-96db-2a497456586c" providerId="ADAL" clId="{AAB6A670-8307-604E-A8FC-CD4912D49FCA}" dt="2021-03-01T19:44:18.361" v="613" actId="478"/>
          <ac:spMkLst>
            <pc:docMk/>
            <pc:sldMk cId="1133256506" sldId="516"/>
            <ac:spMk id="3" creationId="{A617380A-A543-1D4B-8CB2-3703565E22AC}"/>
          </ac:spMkLst>
        </pc:spChg>
        <pc:spChg chg="add mod">
          <ac:chgData name="Mistri, Somen K" userId="0be3d461-045e-4def-96db-2a497456586c" providerId="ADAL" clId="{AAB6A670-8307-604E-A8FC-CD4912D49FCA}" dt="2021-03-01T20:25:20.944" v="772" actId="207"/>
          <ac:spMkLst>
            <pc:docMk/>
            <pc:sldMk cId="1133256506" sldId="516"/>
            <ac:spMk id="4" creationId="{D5938B38-FCE3-3741-937C-C3ACCE01E384}"/>
          </ac:spMkLst>
        </pc:spChg>
        <pc:spChg chg="mod">
          <ac:chgData name="Mistri, Somen K" userId="0be3d461-045e-4def-96db-2a497456586c" providerId="ADAL" clId="{AAB6A670-8307-604E-A8FC-CD4912D49FCA}" dt="2021-03-01T20:28:29.800" v="802" actId="1038"/>
          <ac:spMkLst>
            <pc:docMk/>
            <pc:sldMk cId="1133256506" sldId="516"/>
            <ac:spMk id="11" creationId="{E8CCC3EE-E32E-BB43-ADEE-BD2492F2D076}"/>
          </ac:spMkLst>
        </pc:spChg>
        <pc:spChg chg="add mod">
          <ac:chgData name="Mistri, Somen K" userId="0be3d461-045e-4def-96db-2a497456586c" providerId="ADAL" clId="{AAB6A670-8307-604E-A8FC-CD4912D49FCA}" dt="2021-03-01T19:40:59.822" v="566"/>
          <ac:spMkLst>
            <pc:docMk/>
            <pc:sldMk cId="1133256506" sldId="516"/>
            <ac:spMk id="18" creationId="{782B1FB1-C7F9-4840-8F98-6FF27666BCBD}"/>
          </ac:spMkLst>
        </pc:spChg>
        <pc:spChg chg="mod">
          <ac:chgData name="Mistri, Somen K" userId="0be3d461-045e-4def-96db-2a497456586c" providerId="ADAL" clId="{AAB6A670-8307-604E-A8FC-CD4912D49FCA}" dt="2021-03-01T19:42:07.559" v="573" actId="1076"/>
          <ac:spMkLst>
            <pc:docMk/>
            <pc:sldMk cId="1133256506" sldId="516"/>
            <ac:spMk id="19" creationId="{28F7AB60-076F-B742-BA6A-B779C1E2C1B4}"/>
          </ac:spMkLst>
        </pc:spChg>
        <pc:spChg chg="add del mod">
          <ac:chgData name="Mistri, Somen K" userId="0be3d461-045e-4def-96db-2a497456586c" providerId="ADAL" clId="{AAB6A670-8307-604E-A8FC-CD4912D49FCA}" dt="2021-03-01T19:44:31.536" v="616"/>
          <ac:spMkLst>
            <pc:docMk/>
            <pc:sldMk cId="1133256506" sldId="516"/>
            <ac:spMk id="22" creationId="{00D5F35F-E672-E844-B6A3-97099467D96A}"/>
          </ac:spMkLst>
        </pc:spChg>
        <pc:spChg chg="mod">
          <ac:chgData name="Mistri, Somen K" userId="0be3d461-045e-4def-96db-2a497456586c" providerId="ADAL" clId="{AAB6A670-8307-604E-A8FC-CD4912D49FCA}" dt="2021-03-01T19:42:07.559" v="573" actId="1076"/>
          <ac:spMkLst>
            <pc:docMk/>
            <pc:sldMk cId="1133256506" sldId="516"/>
            <ac:spMk id="25" creationId="{9728AC06-A6BD-F24D-9816-E8DF540F66EF}"/>
          </ac:spMkLst>
        </pc:spChg>
        <pc:spChg chg="mod">
          <ac:chgData name="Mistri, Somen K" userId="0be3d461-045e-4def-96db-2a497456586c" providerId="ADAL" clId="{AAB6A670-8307-604E-A8FC-CD4912D49FCA}" dt="2021-03-01T19:42:07.559" v="573" actId="1076"/>
          <ac:spMkLst>
            <pc:docMk/>
            <pc:sldMk cId="1133256506" sldId="516"/>
            <ac:spMk id="26" creationId="{89590C78-D23F-FE4F-9000-7EE7605FB950}"/>
          </ac:spMkLst>
        </pc:spChg>
        <pc:spChg chg="add mod">
          <ac:chgData name="Mistri, Somen K" userId="0be3d461-045e-4def-96db-2a497456586c" providerId="ADAL" clId="{AAB6A670-8307-604E-A8FC-CD4912D49FCA}" dt="2021-03-01T20:25:17.780" v="771" actId="207"/>
          <ac:spMkLst>
            <pc:docMk/>
            <pc:sldMk cId="1133256506" sldId="516"/>
            <ac:spMk id="27" creationId="{69CD3EC6-5047-784E-95BE-D377EED47864}"/>
          </ac:spMkLst>
        </pc:spChg>
        <pc:spChg chg="add mod">
          <ac:chgData name="Mistri, Somen K" userId="0be3d461-045e-4def-96db-2a497456586c" providerId="ADAL" clId="{AAB6A670-8307-604E-A8FC-CD4912D49FCA}" dt="2021-03-01T20:25:24.915" v="773" actId="207"/>
          <ac:spMkLst>
            <pc:docMk/>
            <pc:sldMk cId="1133256506" sldId="516"/>
            <ac:spMk id="28" creationId="{E73EC43F-59FD-6A4D-9870-C6BFCC988B49}"/>
          </ac:spMkLst>
        </pc:spChg>
        <pc:spChg chg="del">
          <ac:chgData name="Mistri, Somen K" userId="0be3d461-045e-4def-96db-2a497456586c" providerId="ADAL" clId="{AAB6A670-8307-604E-A8FC-CD4912D49FCA}" dt="2021-03-01T19:40:59.128" v="565" actId="478"/>
          <ac:spMkLst>
            <pc:docMk/>
            <pc:sldMk cId="1133256506" sldId="516"/>
            <ac:spMk id="39" creationId="{EF8C5B69-12DC-034D-9AAC-466034579E24}"/>
          </ac:spMkLst>
        </pc:spChg>
        <pc:grpChg chg="add mod">
          <ac:chgData name="Mistri, Somen K" userId="0be3d461-045e-4def-96db-2a497456586c" providerId="ADAL" clId="{AAB6A670-8307-604E-A8FC-CD4912D49FCA}" dt="2021-03-01T19:45:59.661" v="642" actId="164"/>
          <ac:grpSpMkLst>
            <pc:docMk/>
            <pc:sldMk cId="1133256506" sldId="516"/>
            <ac:grpSpMk id="5" creationId="{2B808A5F-B501-D94C-A674-6F66C7430EE3}"/>
          </ac:grpSpMkLst>
        </pc:grpChg>
        <pc:grpChg chg="add mod">
          <ac:chgData name="Mistri, Somen K" userId="0be3d461-045e-4def-96db-2a497456586c" providerId="ADAL" clId="{AAB6A670-8307-604E-A8FC-CD4912D49FCA}" dt="2021-03-01T19:46:03.863" v="643" actId="164"/>
          <ac:grpSpMkLst>
            <pc:docMk/>
            <pc:sldMk cId="1133256506" sldId="516"/>
            <ac:grpSpMk id="7" creationId="{1AFD9791-25BC-EF4C-A6B6-9E74BCAE9AAF}"/>
          </ac:grpSpMkLst>
        </pc:grpChg>
        <pc:grpChg chg="add mod">
          <ac:chgData name="Mistri, Somen K" userId="0be3d461-045e-4def-96db-2a497456586c" providerId="ADAL" clId="{AAB6A670-8307-604E-A8FC-CD4912D49FCA}" dt="2021-03-01T19:46:07.914" v="644" actId="164"/>
          <ac:grpSpMkLst>
            <pc:docMk/>
            <pc:sldMk cId="1133256506" sldId="516"/>
            <ac:grpSpMk id="8" creationId="{DB5A8AD4-43D8-9B40-BF6F-9425E8CCDA68}"/>
          </ac:grpSpMkLst>
        </pc:grpChg>
        <pc:grpChg chg="mod">
          <ac:chgData name="Mistri, Somen K" userId="0be3d461-045e-4def-96db-2a497456586c" providerId="ADAL" clId="{AAB6A670-8307-604E-A8FC-CD4912D49FCA}" dt="2021-03-01T19:42:07.559" v="573" actId="1076"/>
          <ac:grpSpMkLst>
            <pc:docMk/>
            <pc:sldMk cId="1133256506" sldId="516"/>
            <ac:grpSpMk id="33" creationId="{7D399ADB-1396-3847-A2A5-CD564BFBC986}"/>
          </ac:grpSpMkLst>
        </pc:grpChg>
        <pc:grpChg chg="mod">
          <ac:chgData name="Mistri, Somen K" userId="0be3d461-045e-4def-96db-2a497456586c" providerId="ADAL" clId="{AAB6A670-8307-604E-A8FC-CD4912D49FCA}" dt="2021-03-01T19:42:07.559" v="573" actId="1076"/>
          <ac:grpSpMkLst>
            <pc:docMk/>
            <pc:sldMk cId="1133256506" sldId="516"/>
            <ac:grpSpMk id="38" creationId="{1B461C08-85C6-0649-8DCA-DA0A9A0235A4}"/>
          </ac:grpSpMkLst>
        </pc:grpChg>
        <pc:picChg chg="mod">
          <ac:chgData name="Mistri, Somen K" userId="0be3d461-045e-4def-96db-2a497456586c" providerId="ADAL" clId="{AAB6A670-8307-604E-A8FC-CD4912D49FCA}" dt="2021-03-01T19:42:07.559" v="573" actId="1076"/>
          <ac:picMkLst>
            <pc:docMk/>
            <pc:sldMk cId="1133256506" sldId="516"/>
            <ac:picMk id="6" creationId="{FACE02DB-86C0-D649-93C9-311DCC6D7984}"/>
          </ac:picMkLst>
        </pc:picChg>
        <pc:picChg chg="mod modCrop">
          <ac:chgData name="Mistri, Somen K" userId="0be3d461-045e-4def-96db-2a497456586c" providerId="ADAL" clId="{AAB6A670-8307-604E-A8FC-CD4912D49FCA}" dt="2021-03-01T19:45:59.661" v="642" actId="164"/>
          <ac:picMkLst>
            <pc:docMk/>
            <pc:sldMk cId="1133256506" sldId="516"/>
            <ac:picMk id="16" creationId="{04CCB6A8-49AD-D040-86F6-00DF382CCDB3}"/>
          </ac:picMkLst>
        </pc:picChg>
        <pc:picChg chg="mod">
          <ac:chgData name="Mistri, Somen K" userId="0be3d461-045e-4def-96db-2a497456586c" providerId="ADAL" clId="{AAB6A670-8307-604E-A8FC-CD4912D49FCA}" dt="2021-03-01T19:43:23.661" v="601" actId="1036"/>
          <ac:picMkLst>
            <pc:docMk/>
            <pc:sldMk cId="1133256506" sldId="516"/>
            <ac:picMk id="20" creationId="{34E8F543-6187-AA46-99B2-E43F60CD7135}"/>
          </ac:picMkLst>
        </pc:picChg>
        <pc:picChg chg="mod modCrop">
          <ac:chgData name="Mistri, Somen K" userId="0be3d461-045e-4def-96db-2a497456586c" providerId="ADAL" clId="{AAB6A670-8307-604E-A8FC-CD4912D49FCA}" dt="2021-03-01T19:46:03.863" v="643" actId="164"/>
          <ac:picMkLst>
            <pc:docMk/>
            <pc:sldMk cId="1133256506" sldId="516"/>
            <ac:picMk id="21" creationId="{F8AAD70B-0726-BD4F-92BE-5818D463F863}"/>
          </ac:picMkLst>
        </pc:picChg>
        <pc:picChg chg="mod modCrop">
          <ac:chgData name="Mistri, Somen K" userId="0be3d461-045e-4def-96db-2a497456586c" providerId="ADAL" clId="{AAB6A670-8307-604E-A8FC-CD4912D49FCA}" dt="2021-03-01T19:46:07.914" v="644" actId="164"/>
          <ac:picMkLst>
            <pc:docMk/>
            <pc:sldMk cId="1133256506" sldId="516"/>
            <ac:picMk id="23" creationId="{F3892776-768A-C345-B883-853D399381BC}"/>
          </ac:picMkLst>
        </pc:picChg>
        <pc:cxnChg chg="mod">
          <ac:chgData name="Mistri, Somen K" userId="0be3d461-045e-4def-96db-2a497456586c" providerId="ADAL" clId="{AAB6A670-8307-604E-A8FC-CD4912D49FCA}" dt="2021-03-01T20:16:52.189" v="662" actId="1582"/>
          <ac:cxnSpMkLst>
            <pc:docMk/>
            <pc:sldMk cId="1133256506" sldId="516"/>
            <ac:cxnSpMk id="31" creationId="{F33FC17D-1812-2044-A669-8EDAE5295D72}"/>
          </ac:cxnSpMkLst>
        </pc:cxnChg>
        <pc:cxnChg chg="mod">
          <ac:chgData name="Mistri, Somen K" userId="0be3d461-045e-4def-96db-2a497456586c" providerId="ADAL" clId="{AAB6A670-8307-604E-A8FC-CD4912D49FCA}" dt="2021-03-01T20:16:45.790" v="661" actId="1582"/>
          <ac:cxnSpMkLst>
            <pc:docMk/>
            <pc:sldMk cId="1133256506" sldId="516"/>
            <ac:cxnSpMk id="35" creationId="{AFCD827D-0413-044A-9120-4E1A6BCD8DDD}"/>
          </ac:cxnSpMkLst>
        </pc:cxnChg>
      </pc:sldChg>
      <pc:sldChg chg="addSp modSp mod modAnim">
        <pc:chgData name="Mistri, Somen K" userId="0be3d461-045e-4def-96db-2a497456586c" providerId="ADAL" clId="{AAB6A670-8307-604E-A8FC-CD4912D49FCA}" dt="2021-03-01T22:42:37.051" v="1414"/>
        <pc:sldMkLst>
          <pc:docMk/>
          <pc:sldMk cId="1482824463" sldId="517"/>
        </pc:sldMkLst>
        <pc:spChg chg="add mod">
          <ac:chgData name="Mistri, Somen K" userId="0be3d461-045e-4def-96db-2a497456586c" providerId="ADAL" clId="{AAB6A670-8307-604E-A8FC-CD4912D49FCA}" dt="2021-03-01T20:25:58.957" v="776" actId="207"/>
          <ac:spMkLst>
            <pc:docMk/>
            <pc:sldMk cId="1482824463" sldId="517"/>
            <ac:spMk id="2" creationId="{862BF825-7DE0-A34B-9D84-A327EE650CE3}"/>
          </ac:spMkLst>
        </pc:spChg>
        <pc:spChg chg="mod">
          <ac:chgData name="Mistri, Somen K" userId="0be3d461-045e-4def-96db-2a497456586c" providerId="ADAL" clId="{AAB6A670-8307-604E-A8FC-CD4912D49FCA}" dt="2021-03-01T20:11:18.596" v="651" actId="255"/>
          <ac:spMkLst>
            <pc:docMk/>
            <pc:sldMk cId="1482824463" sldId="517"/>
            <ac:spMk id="9" creationId="{00000000-0000-0000-0000-000000000000}"/>
          </ac:spMkLst>
        </pc:spChg>
        <pc:spChg chg="mod">
          <ac:chgData name="Mistri, Somen K" userId="0be3d461-045e-4def-96db-2a497456586c" providerId="ADAL" clId="{AAB6A670-8307-604E-A8FC-CD4912D49FCA}" dt="2021-03-01T20:28:00.527" v="788" actId="20577"/>
          <ac:spMkLst>
            <pc:docMk/>
            <pc:sldMk cId="1482824463" sldId="517"/>
            <ac:spMk id="11" creationId="{E8CCC3EE-E32E-BB43-ADEE-BD2492F2D076}"/>
          </ac:spMkLst>
        </pc:spChg>
        <pc:spChg chg="mod">
          <ac:chgData name="Mistri, Somen K" userId="0be3d461-045e-4def-96db-2a497456586c" providerId="ADAL" clId="{AAB6A670-8307-604E-A8FC-CD4912D49FCA}" dt="2021-03-01T20:17:39.544" v="666" actId="207"/>
          <ac:spMkLst>
            <pc:docMk/>
            <pc:sldMk cId="1482824463" sldId="517"/>
            <ac:spMk id="24" creationId="{A2F4C416-67E5-7D46-8BD0-FC8456FD2B15}"/>
          </ac:spMkLst>
        </pc:spChg>
        <pc:spChg chg="mod">
          <ac:chgData name="Mistri, Somen K" userId="0be3d461-045e-4def-96db-2a497456586c" providerId="ADAL" clId="{AAB6A670-8307-604E-A8FC-CD4912D49FCA}" dt="2021-03-01T20:28:11.485" v="790" actId="1076"/>
          <ac:spMkLst>
            <pc:docMk/>
            <pc:sldMk cId="1482824463" sldId="517"/>
            <ac:spMk id="26" creationId="{89590C78-D23F-FE4F-9000-7EE7605FB950}"/>
          </ac:spMkLst>
        </pc:spChg>
        <pc:spChg chg="add mod">
          <ac:chgData name="Mistri, Somen K" userId="0be3d461-045e-4def-96db-2a497456586c" providerId="ADAL" clId="{AAB6A670-8307-604E-A8FC-CD4912D49FCA}" dt="2021-03-01T20:26:06.459" v="777" actId="207"/>
          <ac:spMkLst>
            <pc:docMk/>
            <pc:sldMk cId="1482824463" sldId="517"/>
            <ac:spMk id="27" creationId="{7DCB3129-959C-164E-8FB8-AA7FE2F2A46A}"/>
          </ac:spMkLst>
        </pc:spChg>
        <pc:spChg chg="mod">
          <ac:chgData name="Mistri, Somen K" userId="0be3d461-045e-4def-96db-2a497456586c" providerId="ADAL" clId="{AAB6A670-8307-604E-A8FC-CD4912D49FCA}" dt="2021-03-01T20:18:13.810" v="669" actId="207"/>
          <ac:spMkLst>
            <pc:docMk/>
            <pc:sldMk cId="1482824463" sldId="517"/>
            <ac:spMk id="30" creationId="{722DBFF4-4ECD-7244-AEC0-1B7106659BF3}"/>
          </ac:spMkLst>
        </pc:spChg>
        <pc:grpChg chg="mod">
          <ac:chgData name="Mistri, Somen K" userId="0be3d461-045e-4def-96db-2a497456586c" providerId="ADAL" clId="{AAB6A670-8307-604E-A8FC-CD4912D49FCA}" dt="2021-03-01T20:23:06.520" v="762" actId="164"/>
          <ac:grpSpMkLst>
            <pc:docMk/>
            <pc:sldMk cId="1482824463" sldId="517"/>
            <ac:grpSpMk id="3" creationId="{EB3A3C81-0604-0B4D-A2AB-215034F066FF}"/>
          </ac:grpSpMkLst>
        </pc:grpChg>
        <pc:grpChg chg="mod">
          <ac:chgData name="Mistri, Somen K" userId="0be3d461-045e-4def-96db-2a497456586c" providerId="ADAL" clId="{AAB6A670-8307-604E-A8FC-CD4912D49FCA}" dt="2021-03-01T20:23:14.370" v="763" actId="164"/>
          <ac:grpSpMkLst>
            <pc:docMk/>
            <pc:sldMk cId="1482824463" sldId="517"/>
            <ac:grpSpMk id="4" creationId="{77578326-9A3B-E841-B74B-4167AB999A6D}"/>
          </ac:grpSpMkLst>
        </pc:grpChg>
        <pc:grpChg chg="add mod">
          <ac:chgData name="Mistri, Somen K" userId="0be3d461-045e-4def-96db-2a497456586c" providerId="ADAL" clId="{AAB6A670-8307-604E-A8FC-CD4912D49FCA}" dt="2021-03-01T20:24:14.056" v="767" actId="1076"/>
          <ac:grpSpMkLst>
            <pc:docMk/>
            <pc:sldMk cId="1482824463" sldId="517"/>
            <ac:grpSpMk id="5" creationId="{3A8DD4C7-60BC-CE4A-9092-F956885F9E99}"/>
          </ac:grpSpMkLst>
        </pc:grpChg>
        <pc:grpChg chg="add mod">
          <ac:chgData name="Mistri, Somen K" userId="0be3d461-045e-4def-96db-2a497456586c" providerId="ADAL" clId="{AAB6A670-8307-604E-A8FC-CD4912D49FCA}" dt="2021-03-01T20:24:09.835" v="766" actId="1076"/>
          <ac:grpSpMkLst>
            <pc:docMk/>
            <pc:sldMk cId="1482824463" sldId="517"/>
            <ac:grpSpMk id="8" creationId="{A86E7227-4B81-8642-BB70-53549DCB95B9}"/>
          </ac:grpSpMkLst>
        </pc:grpChg>
        <pc:picChg chg="mod modCrop">
          <ac:chgData name="Mistri, Somen K" userId="0be3d461-045e-4def-96db-2a497456586c" providerId="ADAL" clId="{AAB6A670-8307-604E-A8FC-CD4912D49FCA}" dt="2021-03-01T20:18:35.796" v="672" actId="732"/>
          <ac:picMkLst>
            <pc:docMk/>
            <pc:sldMk cId="1482824463" sldId="517"/>
            <ac:picMk id="7" creationId="{C8CDD8FF-C161-2043-A3A7-8AD629BB1B1F}"/>
          </ac:picMkLst>
        </pc:picChg>
        <pc:picChg chg="mod modCrop">
          <ac:chgData name="Mistri, Somen K" userId="0be3d461-045e-4def-96db-2a497456586c" providerId="ADAL" clId="{AAB6A670-8307-604E-A8FC-CD4912D49FCA}" dt="2021-03-01T20:18:44.267" v="673" actId="732"/>
          <ac:picMkLst>
            <pc:docMk/>
            <pc:sldMk cId="1482824463" sldId="517"/>
            <ac:picMk id="10" creationId="{51E431BD-6C01-B049-95DD-E0BCE97AE3B2}"/>
          </ac:picMkLst>
        </pc:picChg>
        <pc:cxnChg chg="mod">
          <ac:chgData name="Mistri, Somen K" userId="0be3d461-045e-4def-96db-2a497456586c" providerId="ADAL" clId="{AAB6A670-8307-604E-A8FC-CD4912D49FCA}" dt="2021-03-01T20:17:13.645" v="664" actId="1582"/>
          <ac:cxnSpMkLst>
            <pc:docMk/>
            <pc:sldMk cId="1482824463" sldId="517"/>
            <ac:cxnSpMk id="20" creationId="{052DD36B-E7CE-EB46-8DE2-052CA4202033}"/>
          </ac:cxnSpMkLst>
        </pc:cxnChg>
        <pc:cxnChg chg="mod">
          <ac:chgData name="Mistri, Somen K" userId="0be3d461-045e-4def-96db-2a497456586c" providerId="ADAL" clId="{AAB6A670-8307-604E-A8FC-CD4912D49FCA}" dt="2021-03-01T20:17:07.237" v="663" actId="1582"/>
          <ac:cxnSpMkLst>
            <pc:docMk/>
            <pc:sldMk cId="1482824463" sldId="517"/>
            <ac:cxnSpMk id="35" creationId="{AFCD827D-0413-044A-9120-4E1A6BCD8DDD}"/>
          </ac:cxnSpMkLst>
        </pc:cxnChg>
      </pc:sldChg>
      <pc:sldChg chg="addSp delSp modSp mod modAnim">
        <pc:chgData name="Mistri, Somen K" userId="0be3d461-045e-4def-96db-2a497456586c" providerId="ADAL" clId="{AAB6A670-8307-604E-A8FC-CD4912D49FCA}" dt="2021-03-01T20:34:55.029" v="834" actId="1582"/>
        <pc:sldMkLst>
          <pc:docMk/>
          <pc:sldMk cId="814522065" sldId="518"/>
        </pc:sldMkLst>
        <pc:spChg chg="mod">
          <ac:chgData name="Mistri, Somen K" userId="0be3d461-045e-4def-96db-2a497456586c" providerId="ADAL" clId="{AAB6A670-8307-604E-A8FC-CD4912D49FCA}" dt="2021-03-01T20:14:19.253" v="658" actId="1076"/>
          <ac:spMkLst>
            <pc:docMk/>
            <pc:sldMk cId="814522065" sldId="518"/>
            <ac:spMk id="18" creationId="{AA469D49-7591-7C45-A9B5-0B31DF966E46}"/>
          </ac:spMkLst>
        </pc:spChg>
        <pc:spChg chg="mod">
          <ac:chgData name="Mistri, Somen K" userId="0be3d461-045e-4def-96db-2a497456586c" providerId="ADAL" clId="{AAB6A670-8307-604E-A8FC-CD4912D49FCA}" dt="2021-03-01T20:14:26.025" v="659" actId="1076"/>
          <ac:spMkLst>
            <pc:docMk/>
            <pc:sldMk cId="814522065" sldId="518"/>
            <ac:spMk id="19" creationId="{2B109B57-6447-1646-9FF4-6B5E67BFDA49}"/>
          </ac:spMkLst>
        </pc:spChg>
        <pc:spChg chg="del">
          <ac:chgData name="Mistri, Somen K" userId="0be3d461-045e-4def-96db-2a497456586c" providerId="ADAL" clId="{AAB6A670-8307-604E-A8FC-CD4912D49FCA}" dt="2021-03-01T20:11:49.660" v="652" actId="478"/>
          <ac:spMkLst>
            <pc:docMk/>
            <pc:sldMk cId="814522065" sldId="518"/>
            <ac:spMk id="29" creationId="{95975CD5-E5B5-2546-BF6F-29B359B7C009}"/>
          </ac:spMkLst>
        </pc:spChg>
        <pc:spChg chg="add mod">
          <ac:chgData name="Mistri, Somen K" userId="0be3d461-045e-4def-96db-2a497456586c" providerId="ADAL" clId="{AAB6A670-8307-604E-A8FC-CD4912D49FCA}" dt="2021-03-01T20:11:50.367" v="653"/>
          <ac:spMkLst>
            <pc:docMk/>
            <pc:sldMk cId="814522065" sldId="518"/>
            <ac:spMk id="32" creationId="{FF076CBF-9F17-264E-8CFA-1AE04D989990}"/>
          </ac:spMkLst>
        </pc:spChg>
        <pc:cxnChg chg="mod">
          <ac:chgData name="Mistri, Somen K" userId="0be3d461-045e-4def-96db-2a497456586c" providerId="ADAL" clId="{AAB6A670-8307-604E-A8FC-CD4912D49FCA}" dt="2021-03-01T20:34:48.453" v="833" actId="1582"/>
          <ac:cxnSpMkLst>
            <pc:docMk/>
            <pc:sldMk cId="814522065" sldId="518"/>
            <ac:cxnSpMk id="17" creationId="{98FF987C-2E14-DC4F-80B1-EB31415D2F59}"/>
          </ac:cxnSpMkLst>
        </pc:cxnChg>
        <pc:cxnChg chg="mod">
          <ac:chgData name="Mistri, Somen K" userId="0be3d461-045e-4def-96db-2a497456586c" providerId="ADAL" clId="{AAB6A670-8307-604E-A8FC-CD4912D49FCA}" dt="2021-03-01T20:34:55.029" v="834" actId="1582"/>
          <ac:cxnSpMkLst>
            <pc:docMk/>
            <pc:sldMk cId="814522065" sldId="518"/>
            <ac:cxnSpMk id="24" creationId="{24ACF4F1-D521-2143-B1B3-ED2AD8A9D5A1}"/>
          </ac:cxnSpMkLst>
        </pc:cxnChg>
      </pc:sldChg>
      <pc:sldChg chg="delSp modSp mod modAnim">
        <pc:chgData name="Mistri, Somen K" userId="0be3d461-045e-4def-96db-2a497456586c" providerId="ADAL" clId="{AAB6A670-8307-604E-A8FC-CD4912D49FCA}" dt="2021-03-01T21:06:22.283" v="979" actId="1582"/>
        <pc:sldMkLst>
          <pc:docMk/>
          <pc:sldMk cId="1917260900" sldId="519"/>
        </pc:sldMkLst>
        <pc:spChg chg="mod">
          <ac:chgData name="Mistri, Somen K" userId="0be3d461-045e-4def-96db-2a497456586c" providerId="ADAL" clId="{AAB6A670-8307-604E-A8FC-CD4912D49FCA}" dt="2021-03-01T20:34:11.109" v="829" actId="165"/>
          <ac:spMkLst>
            <pc:docMk/>
            <pc:sldMk cId="1917260900" sldId="519"/>
            <ac:spMk id="11" creationId="{E8CCC3EE-E32E-BB43-ADEE-BD2492F2D076}"/>
          </ac:spMkLst>
        </pc:spChg>
        <pc:spChg chg="mod">
          <ac:chgData name="Mistri, Somen K" userId="0be3d461-045e-4def-96db-2a497456586c" providerId="ADAL" clId="{AAB6A670-8307-604E-A8FC-CD4912D49FCA}" dt="2021-03-01T20:33:15.222" v="825" actId="207"/>
          <ac:spMkLst>
            <pc:docMk/>
            <pc:sldMk cId="1917260900" sldId="519"/>
            <ac:spMk id="24" creationId="{1C0DF3DE-8CCD-4A4E-8330-D7900B411AA4}"/>
          </ac:spMkLst>
        </pc:spChg>
        <pc:spChg chg="mod">
          <ac:chgData name="Mistri, Somen K" userId="0be3d461-045e-4def-96db-2a497456586c" providerId="ADAL" clId="{AAB6A670-8307-604E-A8FC-CD4912D49FCA}" dt="2021-03-01T20:34:11.109" v="829" actId="165"/>
          <ac:spMkLst>
            <pc:docMk/>
            <pc:sldMk cId="1917260900" sldId="519"/>
            <ac:spMk id="25" creationId="{9728AC06-A6BD-F24D-9816-E8DF540F66EF}"/>
          </ac:spMkLst>
        </pc:spChg>
        <pc:spChg chg="mod">
          <ac:chgData name="Mistri, Somen K" userId="0be3d461-045e-4def-96db-2a497456586c" providerId="ADAL" clId="{AAB6A670-8307-604E-A8FC-CD4912D49FCA}" dt="2021-03-01T20:34:11.109" v="829" actId="165"/>
          <ac:spMkLst>
            <pc:docMk/>
            <pc:sldMk cId="1917260900" sldId="519"/>
            <ac:spMk id="27" creationId="{11244E03-3E8C-A646-A7DB-D6AAFA46F576}"/>
          </ac:spMkLst>
        </pc:spChg>
        <pc:spChg chg="mod">
          <ac:chgData name="Mistri, Somen K" userId="0be3d461-045e-4def-96db-2a497456586c" providerId="ADAL" clId="{AAB6A670-8307-604E-A8FC-CD4912D49FCA}" dt="2021-03-01T20:34:11.109" v="829" actId="165"/>
          <ac:spMkLst>
            <pc:docMk/>
            <pc:sldMk cId="1917260900" sldId="519"/>
            <ac:spMk id="29" creationId="{0293AF0F-C54F-9F41-9C48-FE02039946B2}"/>
          </ac:spMkLst>
        </pc:spChg>
        <pc:spChg chg="mod topLvl">
          <ac:chgData name="Mistri, Somen K" userId="0be3d461-045e-4def-96db-2a497456586c" providerId="ADAL" clId="{AAB6A670-8307-604E-A8FC-CD4912D49FCA}" dt="2021-03-01T20:34:11.109" v="829" actId="165"/>
          <ac:spMkLst>
            <pc:docMk/>
            <pc:sldMk cId="1917260900" sldId="519"/>
            <ac:spMk id="31" creationId="{904E45C9-9C4C-9546-84B6-BCF5F895F303}"/>
          </ac:spMkLst>
        </pc:spChg>
        <pc:grpChg chg="del">
          <ac:chgData name="Mistri, Somen K" userId="0be3d461-045e-4def-96db-2a497456586c" providerId="ADAL" clId="{AAB6A670-8307-604E-A8FC-CD4912D49FCA}" dt="2021-03-01T20:34:11.109" v="829" actId="165"/>
          <ac:grpSpMkLst>
            <pc:docMk/>
            <pc:sldMk cId="1917260900" sldId="519"/>
            <ac:grpSpMk id="12" creationId="{A0E611AE-4185-B24A-83BA-3A71E41FBACC}"/>
          </ac:grpSpMkLst>
        </pc:grpChg>
        <pc:grpChg chg="mod topLvl">
          <ac:chgData name="Mistri, Somen K" userId="0be3d461-045e-4def-96db-2a497456586c" providerId="ADAL" clId="{AAB6A670-8307-604E-A8FC-CD4912D49FCA}" dt="2021-03-01T20:34:11.109" v="829" actId="165"/>
          <ac:grpSpMkLst>
            <pc:docMk/>
            <pc:sldMk cId="1917260900" sldId="519"/>
            <ac:grpSpMk id="13" creationId="{AC59C940-7E09-A84E-978A-5906A4A3A96D}"/>
          </ac:grpSpMkLst>
        </pc:grpChg>
        <pc:grpChg chg="mod topLvl">
          <ac:chgData name="Mistri, Somen K" userId="0be3d461-045e-4def-96db-2a497456586c" providerId="ADAL" clId="{AAB6A670-8307-604E-A8FC-CD4912D49FCA}" dt="2021-03-01T20:34:11.109" v="829" actId="165"/>
          <ac:grpSpMkLst>
            <pc:docMk/>
            <pc:sldMk cId="1917260900" sldId="519"/>
            <ac:grpSpMk id="14" creationId="{7413CA76-F2C8-0048-A2E0-B535B102A414}"/>
          </ac:grpSpMkLst>
        </pc:grpChg>
        <pc:grpChg chg="mod topLvl">
          <ac:chgData name="Mistri, Somen K" userId="0be3d461-045e-4def-96db-2a497456586c" providerId="ADAL" clId="{AAB6A670-8307-604E-A8FC-CD4912D49FCA}" dt="2021-03-01T20:34:11.109" v="829" actId="165"/>
          <ac:grpSpMkLst>
            <pc:docMk/>
            <pc:sldMk cId="1917260900" sldId="519"/>
            <ac:grpSpMk id="18" creationId="{49C8D381-022C-BD45-9429-E17B963EA90C}"/>
          </ac:grpSpMkLst>
        </pc:grpChg>
        <pc:grpChg chg="mod">
          <ac:chgData name="Mistri, Somen K" userId="0be3d461-045e-4def-96db-2a497456586c" providerId="ADAL" clId="{AAB6A670-8307-604E-A8FC-CD4912D49FCA}" dt="2021-03-01T20:34:11.109" v="829" actId="165"/>
          <ac:grpSpMkLst>
            <pc:docMk/>
            <pc:sldMk cId="1917260900" sldId="519"/>
            <ac:grpSpMk id="28" creationId="{AFF37FFF-04C6-5346-89C0-46BD3A149F67}"/>
          </ac:grpSpMkLst>
        </pc:grpChg>
        <pc:grpChg chg="mod topLvl">
          <ac:chgData name="Mistri, Somen K" userId="0be3d461-045e-4def-96db-2a497456586c" providerId="ADAL" clId="{AAB6A670-8307-604E-A8FC-CD4912D49FCA}" dt="2021-03-01T20:34:11.109" v="829" actId="165"/>
          <ac:grpSpMkLst>
            <pc:docMk/>
            <pc:sldMk cId="1917260900" sldId="519"/>
            <ac:grpSpMk id="38" creationId="{D3F6E235-0B7B-BE41-B43F-2869B6054E96}"/>
          </ac:grpSpMkLst>
        </pc:grpChg>
        <pc:picChg chg="mod topLvl">
          <ac:chgData name="Mistri, Somen K" userId="0be3d461-045e-4def-96db-2a497456586c" providerId="ADAL" clId="{AAB6A670-8307-604E-A8FC-CD4912D49FCA}" dt="2021-03-01T20:34:11.109" v="829" actId="165"/>
          <ac:picMkLst>
            <pc:docMk/>
            <pc:sldMk cId="1917260900" sldId="519"/>
            <ac:picMk id="6" creationId="{FACE02DB-86C0-D649-93C9-311DCC6D7984}"/>
          </ac:picMkLst>
        </pc:picChg>
        <pc:cxnChg chg="mod">
          <ac:chgData name="Mistri, Somen K" userId="0be3d461-045e-4def-96db-2a497456586c" providerId="ADAL" clId="{AAB6A670-8307-604E-A8FC-CD4912D49FCA}" dt="2021-03-01T21:06:00.036" v="973" actId="1582"/>
          <ac:cxnSpMkLst>
            <pc:docMk/>
            <pc:sldMk cId="1917260900" sldId="519"/>
            <ac:cxnSpMk id="10" creationId="{9C495DF1-CDEA-2143-9D11-964118DBA7DD}"/>
          </ac:cxnSpMkLst>
        </pc:cxnChg>
        <pc:cxnChg chg="mod">
          <ac:chgData name="Mistri, Somen K" userId="0be3d461-045e-4def-96db-2a497456586c" providerId="ADAL" clId="{AAB6A670-8307-604E-A8FC-CD4912D49FCA}" dt="2021-03-01T21:06:22.283" v="979" actId="1582"/>
          <ac:cxnSpMkLst>
            <pc:docMk/>
            <pc:sldMk cId="1917260900" sldId="519"/>
            <ac:cxnSpMk id="15" creationId="{583B4B6F-A902-1C44-8992-47279AA5336F}"/>
          </ac:cxnSpMkLst>
        </pc:cxnChg>
        <pc:cxnChg chg="mod">
          <ac:chgData name="Mistri, Somen K" userId="0be3d461-045e-4def-96db-2a497456586c" providerId="ADAL" clId="{AAB6A670-8307-604E-A8FC-CD4912D49FCA}" dt="2021-03-01T21:06:07.530" v="975" actId="1582"/>
          <ac:cxnSpMkLst>
            <pc:docMk/>
            <pc:sldMk cId="1917260900" sldId="519"/>
            <ac:cxnSpMk id="30" creationId="{35C8FD80-443B-2E45-B0E5-740DCF0FBD66}"/>
          </ac:cxnSpMkLst>
        </pc:cxnChg>
        <pc:cxnChg chg="mod">
          <ac:chgData name="Mistri, Somen K" userId="0be3d461-045e-4def-96db-2a497456586c" providerId="ADAL" clId="{AAB6A670-8307-604E-A8FC-CD4912D49FCA}" dt="2021-03-01T21:06:07.530" v="975" actId="1582"/>
          <ac:cxnSpMkLst>
            <pc:docMk/>
            <pc:sldMk cId="1917260900" sldId="519"/>
            <ac:cxnSpMk id="32" creationId="{78DA832C-4DBC-9042-9269-224ACE13B7D9}"/>
          </ac:cxnSpMkLst>
        </pc:cxnChg>
        <pc:cxnChg chg="mod">
          <ac:chgData name="Mistri, Somen K" userId="0be3d461-045e-4def-96db-2a497456586c" providerId="ADAL" clId="{AAB6A670-8307-604E-A8FC-CD4912D49FCA}" dt="2021-03-01T21:06:15.838" v="977" actId="1582"/>
          <ac:cxnSpMkLst>
            <pc:docMk/>
            <pc:sldMk cId="1917260900" sldId="519"/>
            <ac:cxnSpMk id="35" creationId="{AFCD827D-0413-044A-9120-4E1A6BCD8DDD}"/>
          </ac:cxnSpMkLst>
        </pc:cxnChg>
      </pc:sldChg>
      <pc:sldChg chg="addSp modSp mod modAnim">
        <pc:chgData name="Mistri, Somen K" userId="0be3d461-045e-4def-96db-2a497456586c" providerId="ADAL" clId="{AAB6A670-8307-604E-A8FC-CD4912D49FCA}" dt="2021-03-01T21:05:14.521" v="970" actId="14100"/>
        <pc:sldMkLst>
          <pc:docMk/>
          <pc:sldMk cId="3389567907" sldId="520"/>
        </pc:sldMkLst>
        <pc:spChg chg="add mod">
          <ac:chgData name="Mistri, Somen K" userId="0be3d461-045e-4def-96db-2a497456586c" providerId="ADAL" clId="{AAB6A670-8307-604E-A8FC-CD4912D49FCA}" dt="2021-03-01T20:40:45.858" v="930" actId="20577"/>
          <ac:spMkLst>
            <pc:docMk/>
            <pc:sldMk cId="3389567907" sldId="520"/>
            <ac:spMk id="2" creationId="{B8DD60EF-B7A8-744B-8CBF-288FA4DEF716}"/>
          </ac:spMkLst>
        </pc:spChg>
        <pc:spChg chg="add mod">
          <ac:chgData name="Mistri, Somen K" userId="0be3d461-045e-4def-96db-2a497456586c" providerId="ADAL" clId="{AAB6A670-8307-604E-A8FC-CD4912D49FCA}" dt="2021-03-01T20:40:51.084" v="939" actId="20577"/>
          <ac:spMkLst>
            <pc:docMk/>
            <pc:sldMk cId="3389567907" sldId="520"/>
            <ac:spMk id="19" creationId="{A6604FA5-DD3F-B642-88EC-A0AE4FE9F6AC}"/>
          </ac:spMkLst>
        </pc:spChg>
        <pc:spChg chg="add mod">
          <ac:chgData name="Mistri, Somen K" userId="0be3d461-045e-4def-96db-2a497456586c" providerId="ADAL" clId="{AAB6A670-8307-604E-A8FC-CD4912D49FCA}" dt="2021-03-01T20:41:32.975" v="964" actId="164"/>
          <ac:spMkLst>
            <pc:docMk/>
            <pc:sldMk cId="3389567907" sldId="520"/>
            <ac:spMk id="21" creationId="{A422BD86-3550-7548-989E-B23A0710590E}"/>
          </ac:spMkLst>
        </pc:spChg>
        <pc:spChg chg="mod">
          <ac:chgData name="Mistri, Somen K" userId="0be3d461-045e-4def-96db-2a497456586c" providerId="ADAL" clId="{AAB6A670-8307-604E-A8FC-CD4912D49FCA}" dt="2021-03-01T21:04:56.187" v="969" actId="1076"/>
          <ac:spMkLst>
            <pc:docMk/>
            <pc:sldMk cId="3389567907" sldId="520"/>
            <ac:spMk id="24" creationId="{1C0DF3DE-8CCD-4A4E-8330-D7900B411AA4}"/>
          </ac:spMkLst>
        </pc:spChg>
        <pc:grpChg chg="add mod">
          <ac:chgData name="Mistri, Somen K" userId="0be3d461-045e-4def-96db-2a497456586c" providerId="ADAL" clId="{AAB6A670-8307-604E-A8FC-CD4912D49FCA}" dt="2021-03-01T20:40:01.581" v="907" actId="164"/>
          <ac:grpSpMkLst>
            <pc:docMk/>
            <pc:sldMk cId="3389567907" sldId="520"/>
            <ac:grpSpMk id="4" creationId="{518A6701-8B7F-834C-8ED5-7005FDA7EC2E}"/>
          </ac:grpSpMkLst>
        </pc:grpChg>
        <pc:grpChg chg="add mod">
          <ac:chgData name="Mistri, Somen K" userId="0be3d461-045e-4def-96db-2a497456586c" providerId="ADAL" clId="{AAB6A670-8307-604E-A8FC-CD4912D49FCA}" dt="2021-03-01T20:40:22.997" v="910" actId="164"/>
          <ac:grpSpMkLst>
            <pc:docMk/>
            <pc:sldMk cId="3389567907" sldId="520"/>
            <ac:grpSpMk id="5" creationId="{4D8D9009-DFED-C74E-9E16-0CE9BB1C2A8C}"/>
          </ac:grpSpMkLst>
        </pc:grpChg>
        <pc:grpChg chg="add mod">
          <ac:chgData name="Mistri, Somen K" userId="0be3d461-045e-4def-96db-2a497456586c" providerId="ADAL" clId="{AAB6A670-8307-604E-A8FC-CD4912D49FCA}" dt="2021-03-01T20:41:32.975" v="964" actId="164"/>
          <ac:grpSpMkLst>
            <pc:docMk/>
            <pc:sldMk cId="3389567907" sldId="520"/>
            <ac:grpSpMk id="6" creationId="{294A38C6-5698-6D41-B110-5CD39F41D274}"/>
          </ac:grpSpMkLst>
        </pc:grpChg>
        <pc:grpChg chg="mod">
          <ac:chgData name="Mistri, Somen K" userId="0be3d461-045e-4def-96db-2a497456586c" providerId="ADAL" clId="{AAB6A670-8307-604E-A8FC-CD4912D49FCA}" dt="2021-03-01T20:40:01.581" v="907" actId="164"/>
          <ac:grpSpMkLst>
            <pc:docMk/>
            <pc:sldMk cId="3389567907" sldId="520"/>
            <ac:grpSpMk id="18" creationId="{11732EAD-3D02-404B-9857-EAB67A5F6B45}"/>
          </ac:grpSpMkLst>
        </pc:grpChg>
        <pc:grpChg chg="mod">
          <ac:chgData name="Mistri, Somen K" userId="0be3d461-045e-4def-96db-2a497456586c" providerId="ADAL" clId="{AAB6A670-8307-604E-A8FC-CD4912D49FCA}" dt="2021-03-01T20:40:22.997" v="910" actId="164"/>
          <ac:grpSpMkLst>
            <pc:docMk/>
            <pc:sldMk cId="3389567907" sldId="520"/>
            <ac:grpSpMk id="22" creationId="{B305DAE9-5C68-1443-A6CC-AA150B77EB22}"/>
          </ac:grpSpMkLst>
        </pc:grpChg>
        <pc:grpChg chg="mod">
          <ac:chgData name="Mistri, Somen K" userId="0be3d461-045e-4def-96db-2a497456586c" providerId="ADAL" clId="{AAB6A670-8307-604E-A8FC-CD4912D49FCA}" dt="2021-03-01T20:41:32.975" v="964" actId="164"/>
          <ac:grpSpMkLst>
            <pc:docMk/>
            <pc:sldMk cId="3389567907" sldId="520"/>
            <ac:grpSpMk id="26" creationId="{4B25606C-FD8F-8B44-BD2B-3A204A34D678}"/>
          </ac:grpSpMkLst>
        </pc:grpChg>
        <pc:picChg chg="mod modCrop">
          <ac:chgData name="Mistri, Somen K" userId="0be3d461-045e-4def-96db-2a497456586c" providerId="ADAL" clId="{AAB6A670-8307-604E-A8FC-CD4912D49FCA}" dt="2021-03-01T20:38:21.020" v="852" actId="732"/>
          <ac:picMkLst>
            <pc:docMk/>
            <pc:sldMk cId="3389567907" sldId="520"/>
            <ac:picMk id="16" creationId="{604BEAAD-0A27-294B-8B6A-6A4289073276}"/>
          </ac:picMkLst>
        </pc:picChg>
        <pc:cxnChg chg="mod">
          <ac:chgData name="Mistri, Somen K" userId="0be3d461-045e-4def-96db-2a497456586c" providerId="ADAL" clId="{AAB6A670-8307-604E-A8FC-CD4912D49FCA}" dt="2021-03-01T21:05:14.521" v="970" actId="14100"/>
          <ac:cxnSpMkLst>
            <pc:docMk/>
            <pc:sldMk cId="3389567907" sldId="520"/>
            <ac:cxnSpMk id="7" creationId="{E8007C71-C30D-1A48-B724-7AF18D3DEC62}"/>
          </ac:cxnSpMkLst>
        </pc:cxnChg>
      </pc:sldChg>
      <pc:sldChg chg="addSp modSp mod modAnim">
        <pc:chgData name="Mistri, Somen K" userId="0be3d461-045e-4def-96db-2a497456586c" providerId="ADAL" clId="{AAB6A670-8307-604E-A8FC-CD4912D49FCA}" dt="2021-03-01T21:56:17.562" v="1354" actId="1076"/>
        <pc:sldMkLst>
          <pc:docMk/>
          <pc:sldMk cId="1530699978" sldId="521"/>
        </pc:sldMkLst>
        <pc:spChg chg="add mod">
          <ac:chgData name="Mistri, Somen K" userId="0be3d461-045e-4def-96db-2a497456586c" providerId="ADAL" clId="{AAB6A670-8307-604E-A8FC-CD4912D49FCA}" dt="2021-03-01T21:56:05.692" v="1352" actId="1076"/>
          <ac:spMkLst>
            <pc:docMk/>
            <pc:sldMk cId="1530699978" sldId="521"/>
            <ac:spMk id="3" creationId="{A1BC5357-FFE4-0E49-8ED9-0F81D696EDF3}"/>
          </ac:spMkLst>
        </pc:spChg>
        <pc:spChg chg="mod">
          <ac:chgData name="Mistri, Somen K" userId="0be3d461-045e-4def-96db-2a497456586c" providerId="ADAL" clId="{AAB6A670-8307-604E-A8FC-CD4912D49FCA}" dt="2021-03-01T19:08:09.992" v="296" actId="207"/>
          <ac:spMkLst>
            <pc:docMk/>
            <pc:sldMk cId="1530699978" sldId="521"/>
            <ac:spMk id="7" creationId="{1BFC90FC-5699-8B49-9CB0-2D7112B7E818}"/>
          </ac:spMkLst>
        </pc:spChg>
        <pc:spChg chg="mod">
          <ac:chgData name="Mistri, Somen K" userId="0be3d461-045e-4def-96db-2a497456586c" providerId="ADAL" clId="{AAB6A670-8307-604E-A8FC-CD4912D49FCA}" dt="2021-03-01T19:12:29.232" v="315" actId="1036"/>
          <ac:spMkLst>
            <pc:docMk/>
            <pc:sldMk cId="1530699978" sldId="521"/>
            <ac:spMk id="34" creationId="{90E3A491-F50F-5746-8EFC-4B4D31248804}"/>
          </ac:spMkLst>
        </pc:spChg>
        <pc:spChg chg="add mod">
          <ac:chgData name="Mistri, Somen K" userId="0be3d461-045e-4def-96db-2a497456586c" providerId="ADAL" clId="{AAB6A670-8307-604E-A8FC-CD4912D49FCA}" dt="2021-03-01T21:56:17.562" v="1354" actId="1076"/>
          <ac:spMkLst>
            <pc:docMk/>
            <pc:sldMk cId="1530699978" sldId="521"/>
            <ac:spMk id="57" creationId="{FB0ED5BB-9231-5947-86C9-278D86BAB8DB}"/>
          </ac:spMkLst>
        </pc:spChg>
        <pc:grpChg chg="mod">
          <ac:chgData name="Mistri, Somen K" userId="0be3d461-045e-4def-96db-2a497456586c" providerId="ADAL" clId="{AAB6A670-8307-604E-A8FC-CD4912D49FCA}" dt="2021-03-01T19:12:44.255" v="317" actId="1076"/>
          <ac:grpSpMkLst>
            <pc:docMk/>
            <pc:sldMk cId="1530699978" sldId="521"/>
            <ac:grpSpMk id="30" creationId="{10A9FA03-3160-DC44-8C3C-38E0BD5BC580}"/>
          </ac:grpSpMkLst>
        </pc:grpChg>
        <pc:grpChg chg="mod">
          <ac:chgData name="Mistri, Somen K" userId="0be3d461-045e-4def-96db-2a497456586c" providerId="ADAL" clId="{AAB6A670-8307-604E-A8FC-CD4912D49FCA}" dt="2021-03-01T19:12:35.315" v="316" actId="1076"/>
          <ac:grpSpMkLst>
            <pc:docMk/>
            <pc:sldMk cId="1530699978" sldId="521"/>
            <ac:grpSpMk id="31" creationId="{ECF4B3BE-7FAD-4C45-B450-C0908C8D0FE7}"/>
          </ac:grpSpMkLst>
        </pc:grpChg>
        <pc:cxnChg chg="mod">
          <ac:chgData name="Mistri, Somen K" userId="0be3d461-045e-4def-96db-2a497456586c" providerId="ADAL" clId="{AAB6A670-8307-604E-A8FC-CD4912D49FCA}" dt="2021-03-01T19:11:49.254" v="308" actId="1582"/>
          <ac:cxnSpMkLst>
            <pc:docMk/>
            <pc:sldMk cId="1530699978" sldId="521"/>
            <ac:cxnSpMk id="4" creationId="{A3B37907-5D46-F84E-8167-D5FED4E4D912}"/>
          </ac:cxnSpMkLst>
        </pc:cxnChg>
        <pc:cxnChg chg="mod">
          <ac:chgData name="Mistri, Somen K" userId="0be3d461-045e-4def-96db-2a497456586c" providerId="ADAL" clId="{AAB6A670-8307-604E-A8FC-CD4912D49FCA}" dt="2021-03-01T19:11:32.567" v="306" actId="1582"/>
          <ac:cxnSpMkLst>
            <pc:docMk/>
            <pc:sldMk cId="1530699978" sldId="521"/>
            <ac:cxnSpMk id="55" creationId="{454B113A-B414-E241-AFF9-3D7EEB077905}"/>
          </ac:cxnSpMkLst>
        </pc:cxnChg>
        <pc:cxnChg chg="mod">
          <ac:chgData name="Mistri, Somen K" userId="0be3d461-045e-4def-96db-2a497456586c" providerId="ADAL" clId="{AAB6A670-8307-604E-A8FC-CD4912D49FCA}" dt="2021-03-01T19:11:24.968" v="305" actId="1582"/>
          <ac:cxnSpMkLst>
            <pc:docMk/>
            <pc:sldMk cId="1530699978" sldId="521"/>
            <ac:cxnSpMk id="59" creationId="{05808771-E663-3448-998A-3348799A5351}"/>
          </ac:cxnSpMkLst>
        </pc:cxnChg>
        <pc:cxnChg chg="mod">
          <ac:chgData name="Mistri, Somen K" userId="0be3d461-045e-4def-96db-2a497456586c" providerId="ADAL" clId="{AAB6A670-8307-604E-A8FC-CD4912D49FCA}" dt="2021-03-01T19:12:04.747" v="310" actId="1582"/>
          <ac:cxnSpMkLst>
            <pc:docMk/>
            <pc:sldMk cId="1530699978" sldId="521"/>
            <ac:cxnSpMk id="64" creationId="{E2CDC7AD-F20D-5742-8814-98DAB0209587}"/>
          </ac:cxnSpMkLst>
        </pc:cxnChg>
        <pc:cxnChg chg="mod">
          <ac:chgData name="Mistri, Somen K" userId="0be3d461-045e-4def-96db-2a497456586c" providerId="ADAL" clId="{AAB6A670-8307-604E-A8FC-CD4912D49FCA}" dt="2021-03-01T19:11:42.619" v="307" actId="1582"/>
          <ac:cxnSpMkLst>
            <pc:docMk/>
            <pc:sldMk cId="1530699978" sldId="521"/>
            <ac:cxnSpMk id="69" creationId="{3940AD15-9601-F54A-952B-4FD13381B353}"/>
          </ac:cxnSpMkLst>
        </pc:cxnChg>
        <pc:cxnChg chg="mod">
          <ac:chgData name="Mistri, Somen K" userId="0be3d461-045e-4def-96db-2a497456586c" providerId="ADAL" clId="{AAB6A670-8307-604E-A8FC-CD4912D49FCA}" dt="2021-03-01T19:11:57.267" v="309" actId="1582"/>
          <ac:cxnSpMkLst>
            <pc:docMk/>
            <pc:sldMk cId="1530699978" sldId="521"/>
            <ac:cxnSpMk id="73" creationId="{25CA0814-8619-5149-9A4F-F5BDB771285D}"/>
          </ac:cxnSpMkLst>
        </pc:cxnChg>
      </pc:sldChg>
      <pc:sldChg chg="modSp mod">
        <pc:chgData name="Mistri, Somen K" userId="0be3d461-045e-4def-96db-2a497456586c" providerId="ADAL" clId="{AAB6A670-8307-604E-A8FC-CD4912D49FCA}" dt="2021-03-01T19:28:25.031" v="427" actId="207"/>
        <pc:sldMkLst>
          <pc:docMk/>
          <pc:sldMk cId="1577562815" sldId="589"/>
        </pc:sldMkLst>
        <pc:spChg chg="mod">
          <ac:chgData name="Mistri, Somen K" userId="0be3d461-045e-4def-96db-2a497456586c" providerId="ADAL" clId="{AAB6A670-8307-604E-A8FC-CD4912D49FCA}" dt="2021-03-01T19:28:25.031" v="427" actId="207"/>
          <ac:spMkLst>
            <pc:docMk/>
            <pc:sldMk cId="1577562815" sldId="589"/>
            <ac:spMk id="8" creationId="{00000000-0000-0000-0000-000000000000}"/>
          </ac:spMkLst>
        </pc:spChg>
      </pc:sldChg>
      <pc:sldChg chg="addSp delSp modSp mod">
        <pc:chgData name="Mistri, Somen K" userId="0be3d461-045e-4def-96db-2a497456586c" providerId="ADAL" clId="{AAB6A670-8307-604E-A8FC-CD4912D49FCA}" dt="2021-03-01T22:50:25.590" v="1621" actId="1076"/>
        <pc:sldMkLst>
          <pc:docMk/>
          <pc:sldMk cId="3827699984" sldId="590"/>
        </pc:sldMkLst>
        <pc:spChg chg="del">
          <ac:chgData name="Mistri, Somen K" userId="0be3d461-045e-4def-96db-2a497456586c" providerId="ADAL" clId="{AAB6A670-8307-604E-A8FC-CD4912D49FCA}" dt="2021-03-01T20:32:22.282" v="822" actId="478"/>
          <ac:spMkLst>
            <pc:docMk/>
            <pc:sldMk cId="3827699984" sldId="590"/>
            <ac:spMk id="15" creationId="{F761D538-36CC-F446-AC56-86710CC73630}"/>
          </ac:spMkLst>
        </pc:spChg>
        <pc:spChg chg="add mod">
          <ac:chgData name="Mistri, Somen K" userId="0be3d461-045e-4def-96db-2a497456586c" providerId="ADAL" clId="{AAB6A670-8307-604E-A8FC-CD4912D49FCA}" dt="2021-03-01T20:32:24.008" v="823"/>
          <ac:spMkLst>
            <pc:docMk/>
            <pc:sldMk cId="3827699984" sldId="590"/>
            <ac:spMk id="42" creationId="{58C24BC3-F775-8744-902C-F3C735ED9E1C}"/>
          </ac:spMkLst>
        </pc:spChg>
        <pc:spChg chg="mod">
          <ac:chgData name="Mistri, Somen K" userId="0be3d461-045e-4def-96db-2a497456586c" providerId="ADAL" clId="{AAB6A670-8307-604E-A8FC-CD4912D49FCA}" dt="2021-03-01T22:47:52.976" v="1594"/>
          <ac:spMkLst>
            <pc:docMk/>
            <pc:sldMk cId="3827699984" sldId="590"/>
            <ac:spMk id="45" creationId="{F3A6FA53-4316-2545-B730-AB59ACAB2CC9}"/>
          </ac:spMkLst>
        </pc:spChg>
        <pc:spChg chg="mod">
          <ac:chgData name="Mistri, Somen K" userId="0be3d461-045e-4def-96db-2a497456586c" providerId="ADAL" clId="{AAB6A670-8307-604E-A8FC-CD4912D49FCA}" dt="2021-03-01T22:47:52.976" v="1594"/>
          <ac:spMkLst>
            <pc:docMk/>
            <pc:sldMk cId="3827699984" sldId="590"/>
            <ac:spMk id="47" creationId="{A42C35DA-7F4F-2E40-BEE0-03D11945E0A0}"/>
          </ac:spMkLst>
        </pc:spChg>
        <pc:spChg chg="mod">
          <ac:chgData name="Mistri, Somen K" userId="0be3d461-045e-4def-96db-2a497456586c" providerId="ADAL" clId="{AAB6A670-8307-604E-A8FC-CD4912D49FCA}" dt="2021-03-01T22:47:52.976" v="1594"/>
          <ac:spMkLst>
            <pc:docMk/>
            <pc:sldMk cId="3827699984" sldId="590"/>
            <ac:spMk id="48" creationId="{16CD1683-C77D-834A-899D-BF572D0C9BCA}"/>
          </ac:spMkLst>
        </pc:spChg>
        <pc:spChg chg="mod">
          <ac:chgData name="Mistri, Somen K" userId="0be3d461-045e-4def-96db-2a497456586c" providerId="ADAL" clId="{AAB6A670-8307-604E-A8FC-CD4912D49FCA}" dt="2021-03-01T22:47:52.976" v="1594"/>
          <ac:spMkLst>
            <pc:docMk/>
            <pc:sldMk cId="3827699984" sldId="590"/>
            <ac:spMk id="49" creationId="{06FE6831-E9EB-164B-9B16-B53490596974}"/>
          </ac:spMkLst>
        </pc:spChg>
        <pc:spChg chg="mod">
          <ac:chgData name="Mistri, Somen K" userId="0be3d461-045e-4def-96db-2a497456586c" providerId="ADAL" clId="{AAB6A670-8307-604E-A8FC-CD4912D49FCA}" dt="2021-03-01T22:47:52.976" v="1594"/>
          <ac:spMkLst>
            <pc:docMk/>
            <pc:sldMk cId="3827699984" sldId="590"/>
            <ac:spMk id="51" creationId="{DE45A2F9-D8F9-0C49-BEF1-8018693FD57E}"/>
          </ac:spMkLst>
        </pc:spChg>
        <pc:spChg chg="add del mod">
          <ac:chgData name="Mistri, Somen K" userId="0be3d461-045e-4def-96db-2a497456586c" providerId="ADAL" clId="{AAB6A670-8307-604E-A8FC-CD4912D49FCA}" dt="2021-03-01T22:48:09.138" v="1598" actId="478"/>
          <ac:spMkLst>
            <pc:docMk/>
            <pc:sldMk cId="3827699984" sldId="590"/>
            <ac:spMk id="52" creationId="{6E3AE659-FF26-6D48-AC4F-EB0F19768812}"/>
          </ac:spMkLst>
        </pc:spChg>
        <pc:spChg chg="mod">
          <ac:chgData name="Mistri, Somen K" userId="0be3d461-045e-4def-96db-2a497456586c" providerId="ADAL" clId="{AAB6A670-8307-604E-A8FC-CD4912D49FCA}" dt="2021-03-01T22:49:01.854" v="1603"/>
          <ac:spMkLst>
            <pc:docMk/>
            <pc:sldMk cId="3827699984" sldId="590"/>
            <ac:spMk id="55" creationId="{43BC22C5-1CB5-3641-9383-E3F8C8C43B06}"/>
          </ac:spMkLst>
        </pc:spChg>
        <pc:spChg chg="mod">
          <ac:chgData name="Mistri, Somen K" userId="0be3d461-045e-4def-96db-2a497456586c" providerId="ADAL" clId="{AAB6A670-8307-604E-A8FC-CD4912D49FCA}" dt="2021-03-01T22:49:01.854" v="1603"/>
          <ac:spMkLst>
            <pc:docMk/>
            <pc:sldMk cId="3827699984" sldId="590"/>
            <ac:spMk id="56" creationId="{87E55538-8988-AE49-89BC-20E07246D81F}"/>
          </ac:spMkLst>
        </pc:spChg>
        <pc:spChg chg="mod">
          <ac:chgData name="Mistri, Somen K" userId="0be3d461-045e-4def-96db-2a497456586c" providerId="ADAL" clId="{AAB6A670-8307-604E-A8FC-CD4912D49FCA}" dt="2021-03-01T22:49:01.854" v="1603"/>
          <ac:spMkLst>
            <pc:docMk/>
            <pc:sldMk cId="3827699984" sldId="590"/>
            <ac:spMk id="57" creationId="{102E94F9-BDCA-DB40-81E6-6A58233E9BF9}"/>
          </ac:spMkLst>
        </pc:spChg>
        <pc:spChg chg="mod">
          <ac:chgData name="Mistri, Somen K" userId="0be3d461-045e-4def-96db-2a497456586c" providerId="ADAL" clId="{AAB6A670-8307-604E-A8FC-CD4912D49FCA}" dt="2021-03-01T22:49:01.854" v="1603"/>
          <ac:spMkLst>
            <pc:docMk/>
            <pc:sldMk cId="3827699984" sldId="590"/>
            <ac:spMk id="59" creationId="{D1CAF52D-6D98-9947-8402-F1B1C69D566C}"/>
          </ac:spMkLst>
        </pc:spChg>
        <pc:spChg chg="mod">
          <ac:chgData name="Mistri, Somen K" userId="0be3d461-045e-4def-96db-2a497456586c" providerId="ADAL" clId="{AAB6A670-8307-604E-A8FC-CD4912D49FCA}" dt="2021-03-01T22:49:01.854" v="1603"/>
          <ac:spMkLst>
            <pc:docMk/>
            <pc:sldMk cId="3827699984" sldId="590"/>
            <ac:spMk id="60" creationId="{AD302BD4-65C0-E749-8E84-A4071D2584F2}"/>
          </ac:spMkLst>
        </pc:spChg>
        <pc:spChg chg="mod">
          <ac:chgData name="Mistri, Somen K" userId="0be3d461-045e-4def-96db-2a497456586c" providerId="ADAL" clId="{AAB6A670-8307-604E-A8FC-CD4912D49FCA}" dt="2021-03-01T22:50:13.739" v="1620" actId="1076"/>
          <ac:spMkLst>
            <pc:docMk/>
            <pc:sldMk cId="3827699984" sldId="590"/>
            <ac:spMk id="63" creationId="{0502816F-1AB3-9C49-A0E0-4DF65D85CFF5}"/>
          </ac:spMkLst>
        </pc:spChg>
        <pc:spChg chg="mod">
          <ac:chgData name="Mistri, Somen K" userId="0be3d461-045e-4def-96db-2a497456586c" providerId="ADAL" clId="{AAB6A670-8307-604E-A8FC-CD4912D49FCA}" dt="2021-03-01T22:49:42.932" v="1613" actId="1076"/>
          <ac:spMkLst>
            <pc:docMk/>
            <pc:sldMk cId="3827699984" sldId="590"/>
            <ac:spMk id="64" creationId="{84DE639D-0DF6-894F-B594-F61CBD763E79}"/>
          </ac:spMkLst>
        </pc:spChg>
        <pc:spChg chg="mod">
          <ac:chgData name="Mistri, Somen K" userId="0be3d461-045e-4def-96db-2a497456586c" providerId="ADAL" clId="{AAB6A670-8307-604E-A8FC-CD4912D49FCA}" dt="2021-03-01T22:50:25.590" v="1621" actId="1076"/>
          <ac:spMkLst>
            <pc:docMk/>
            <pc:sldMk cId="3827699984" sldId="590"/>
            <ac:spMk id="65" creationId="{EABE5DFA-F71F-C741-BC9E-393ABCF34905}"/>
          </ac:spMkLst>
        </pc:spChg>
        <pc:spChg chg="mod">
          <ac:chgData name="Mistri, Somen K" userId="0be3d461-045e-4def-96db-2a497456586c" providerId="ADAL" clId="{AAB6A670-8307-604E-A8FC-CD4912D49FCA}" dt="2021-03-01T22:49:57.446" v="1618" actId="1035"/>
          <ac:spMkLst>
            <pc:docMk/>
            <pc:sldMk cId="3827699984" sldId="590"/>
            <ac:spMk id="67" creationId="{45491B4B-9DE0-6441-BB4D-7755CCD2213C}"/>
          </ac:spMkLst>
        </pc:spChg>
        <pc:spChg chg="mod">
          <ac:chgData name="Mistri, Somen K" userId="0be3d461-045e-4def-96db-2a497456586c" providerId="ADAL" clId="{AAB6A670-8307-604E-A8FC-CD4912D49FCA}" dt="2021-03-01T22:50:04.225" v="1619" actId="1076"/>
          <ac:spMkLst>
            <pc:docMk/>
            <pc:sldMk cId="3827699984" sldId="590"/>
            <ac:spMk id="68" creationId="{48298FA3-409C-4F41-8C42-2A0555DC96CB}"/>
          </ac:spMkLst>
        </pc:spChg>
        <pc:grpChg chg="add del mod">
          <ac:chgData name="Mistri, Somen K" userId="0be3d461-045e-4def-96db-2a497456586c" providerId="ADAL" clId="{AAB6A670-8307-604E-A8FC-CD4912D49FCA}" dt="2021-03-01T22:48:09.771" v="1599"/>
          <ac:grpSpMkLst>
            <pc:docMk/>
            <pc:sldMk cId="3827699984" sldId="590"/>
            <ac:grpSpMk id="43" creationId="{7FC23606-1C71-C043-A027-2147C6FFABD4}"/>
          </ac:grpSpMkLst>
        </pc:grpChg>
        <pc:grpChg chg="mod">
          <ac:chgData name="Mistri, Somen K" userId="0be3d461-045e-4def-96db-2a497456586c" providerId="ADAL" clId="{AAB6A670-8307-604E-A8FC-CD4912D49FCA}" dt="2021-03-01T22:47:52.976" v="1594"/>
          <ac:grpSpMkLst>
            <pc:docMk/>
            <pc:sldMk cId="3827699984" sldId="590"/>
            <ac:grpSpMk id="44" creationId="{9DC0445A-89C9-284C-A11C-C16671505417}"/>
          </ac:grpSpMkLst>
        </pc:grpChg>
        <pc:grpChg chg="add del mod">
          <ac:chgData name="Mistri, Somen K" userId="0be3d461-045e-4def-96db-2a497456586c" providerId="ADAL" clId="{AAB6A670-8307-604E-A8FC-CD4912D49FCA}" dt="2021-03-01T22:49:07.759" v="1604"/>
          <ac:grpSpMkLst>
            <pc:docMk/>
            <pc:sldMk cId="3827699984" sldId="590"/>
            <ac:grpSpMk id="53" creationId="{72928F5F-9DAA-3F4E-9C20-E3A6AF3C8E4A}"/>
          </ac:grpSpMkLst>
        </pc:grpChg>
        <pc:grpChg chg="add mod">
          <ac:chgData name="Mistri, Somen K" userId="0be3d461-045e-4def-96db-2a497456586c" providerId="ADAL" clId="{AAB6A670-8307-604E-A8FC-CD4912D49FCA}" dt="2021-03-01T22:49:30.040" v="1610" actId="1076"/>
          <ac:grpSpMkLst>
            <pc:docMk/>
            <pc:sldMk cId="3827699984" sldId="590"/>
            <ac:grpSpMk id="61" creationId="{A675ABC9-3D51-6D4D-86CD-C686DB0B1B64}"/>
          </ac:grpSpMkLst>
        </pc:grpChg>
        <pc:picChg chg="del mod">
          <ac:chgData name="Mistri, Somen K" userId="0be3d461-045e-4def-96db-2a497456586c" providerId="ADAL" clId="{AAB6A670-8307-604E-A8FC-CD4912D49FCA}" dt="2021-03-01T22:47:51.552" v="1593" actId="478"/>
          <ac:picMkLst>
            <pc:docMk/>
            <pc:sldMk cId="3827699984" sldId="590"/>
            <ac:picMk id="2" creationId="{C78707D0-E418-8A4E-87BD-E1F7E5CE743B}"/>
          </ac:picMkLst>
        </pc:picChg>
        <pc:picChg chg="add del">
          <ac:chgData name="Mistri, Somen K" userId="0be3d461-045e-4def-96db-2a497456586c" providerId="ADAL" clId="{AAB6A670-8307-604E-A8FC-CD4912D49FCA}" dt="2021-03-01T22:49:12.702" v="1606"/>
          <ac:picMkLst>
            <pc:docMk/>
            <pc:sldMk cId="3827699984" sldId="590"/>
            <ac:picMk id="4" creationId="{99204886-780D-F84D-8CD4-DEB4710A732A}"/>
          </ac:picMkLst>
        </pc:picChg>
        <pc:picChg chg="mod">
          <ac:chgData name="Mistri, Somen K" userId="0be3d461-045e-4def-96db-2a497456586c" providerId="ADAL" clId="{AAB6A670-8307-604E-A8FC-CD4912D49FCA}" dt="2021-03-01T22:47:52.976" v="1594"/>
          <ac:picMkLst>
            <pc:docMk/>
            <pc:sldMk cId="3827699984" sldId="590"/>
            <ac:picMk id="46" creationId="{2923F368-2053-2E48-9107-89AC0BC4373A}"/>
          </ac:picMkLst>
        </pc:picChg>
        <pc:picChg chg="mod">
          <ac:chgData name="Mistri, Somen K" userId="0be3d461-045e-4def-96db-2a497456586c" providerId="ADAL" clId="{AAB6A670-8307-604E-A8FC-CD4912D49FCA}" dt="2021-03-01T22:47:52.976" v="1594"/>
          <ac:picMkLst>
            <pc:docMk/>
            <pc:sldMk cId="3827699984" sldId="590"/>
            <ac:picMk id="50" creationId="{86BF9383-F8E7-8540-82A2-76BB28B61AB5}"/>
          </ac:picMkLst>
        </pc:picChg>
        <pc:picChg chg="mod">
          <ac:chgData name="Mistri, Somen K" userId="0be3d461-045e-4def-96db-2a497456586c" providerId="ADAL" clId="{AAB6A670-8307-604E-A8FC-CD4912D49FCA}" dt="2021-03-01T22:49:01.854" v="1603"/>
          <ac:picMkLst>
            <pc:docMk/>
            <pc:sldMk cId="3827699984" sldId="590"/>
            <ac:picMk id="54" creationId="{723AAD21-2B57-C84F-98E5-6A9EA75ACC62}"/>
          </ac:picMkLst>
        </pc:picChg>
        <pc:picChg chg="mod">
          <ac:chgData name="Mistri, Somen K" userId="0be3d461-045e-4def-96db-2a497456586c" providerId="ADAL" clId="{AAB6A670-8307-604E-A8FC-CD4912D49FCA}" dt="2021-03-01T22:49:01.854" v="1603"/>
          <ac:picMkLst>
            <pc:docMk/>
            <pc:sldMk cId="3827699984" sldId="590"/>
            <ac:picMk id="58" creationId="{0BE145B3-E335-7642-B7C4-C7D285AE661D}"/>
          </ac:picMkLst>
        </pc:picChg>
        <pc:picChg chg="mod">
          <ac:chgData name="Mistri, Somen K" userId="0be3d461-045e-4def-96db-2a497456586c" providerId="ADAL" clId="{AAB6A670-8307-604E-A8FC-CD4912D49FCA}" dt="2021-03-01T22:49:37.450" v="1612" actId="1076"/>
          <ac:picMkLst>
            <pc:docMk/>
            <pc:sldMk cId="3827699984" sldId="590"/>
            <ac:picMk id="62" creationId="{F24040EE-CCBF-914D-875A-D9C1DD0F01D3}"/>
          </ac:picMkLst>
        </pc:picChg>
        <pc:picChg chg="mod">
          <ac:chgData name="Mistri, Somen K" userId="0be3d461-045e-4def-96db-2a497456586c" providerId="ADAL" clId="{AAB6A670-8307-604E-A8FC-CD4912D49FCA}" dt="2021-03-01T22:50:25.590" v="1621" actId="1076"/>
          <ac:picMkLst>
            <pc:docMk/>
            <pc:sldMk cId="3827699984" sldId="590"/>
            <ac:picMk id="66" creationId="{A918BB52-AE4C-CD46-AEAE-4F7790F9B62C}"/>
          </ac:picMkLst>
        </pc:picChg>
        <pc:cxnChg chg="mod">
          <ac:chgData name="Mistri, Somen K" userId="0be3d461-045e-4def-96db-2a497456586c" providerId="ADAL" clId="{AAB6A670-8307-604E-A8FC-CD4912D49FCA}" dt="2021-03-01T20:35:07.777" v="835" actId="1582"/>
          <ac:cxnSpMkLst>
            <pc:docMk/>
            <pc:sldMk cId="3827699984" sldId="590"/>
            <ac:cxnSpMk id="23" creationId="{AD85D50E-FD7B-EA4E-B095-1DC76255DFDD}"/>
          </ac:cxnSpMkLst>
        </pc:cxnChg>
        <pc:cxnChg chg="mod">
          <ac:chgData name="Mistri, Somen K" userId="0be3d461-045e-4def-96db-2a497456586c" providerId="ADAL" clId="{AAB6A670-8307-604E-A8FC-CD4912D49FCA}" dt="2021-03-01T20:35:15.224" v="836" actId="1582"/>
          <ac:cxnSpMkLst>
            <pc:docMk/>
            <pc:sldMk cId="3827699984" sldId="590"/>
            <ac:cxnSpMk id="32" creationId="{A6548B88-2BCF-2548-8DE1-C50EEB8D3026}"/>
          </ac:cxnSpMkLst>
        </pc:cxnChg>
      </pc:sldChg>
      <pc:sldChg chg="addSp delSp modSp mod modAnim">
        <pc:chgData name="Mistri, Somen K" userId="0be3d461-045e-4def-96db-2a497456586c" providerId="ADAL" clId="{AAB6A670-8307-604E-A8FC-CD4912D49FCA}" dt="2021-03-01T21:18:07.258" v="1113"/>
        <pc:sldMkLst>
          <pc:docMk/>
          <pc:sldMk cId="3153358407" sldId="594"/>
        </pc:sldMkLst>
        <pc:spChg chg="add mod">
          <ac:chgData name="Mistri, Somen K" userId="0be3d461-045e-4def-96db-2a497456586c" providerId="ADAL" clId="{AAB6A670-8307-604E-A8FC-CD4912D49FCA}" dt="2021-03-01T21:17:00.290" v="1099" actId="1076"/>
          <ac:spMkLst>
            <pc:docMk/>
            <pc:sldMk cId="3153358407" sldId="594"/>
            <ac:spMk id="2" creationId="{6379177E-1904-054A-93C1-F9BC74AB5873}"/>
          </ac:spMkLst>
        </pc:spChg>
        <pc:spChg chg="add mod">
          <ac:chgData name="Mistri, Somen K" userId="0be3d461-045e-4def-96db-2a497456586c" providerId="ADAL" clId="{AAB6A670-8307-604E-A8FC-CD4912D49FCA}" dt="2021-03-01T21:17:53.045" v="1110" actId="693"/>
          <ac:spMkLst>
            <pc:docMk/>
            <pc:sldMk cId="3153358407" sldId="594"/>
            <ac:spMk id="4" creationId="{5BC58353-5F5F-E040-A82F-EBBD27136880}"/>
          </ac:spMkLst>
        </pc:spChg>
        <pc:spChg chg="mod">
          <ac:chgData name="Mistri, Somen K" userId="0be3d461-045e-4def-96db-2a497456586c" providerId="ADAL" clId="{AAB6A670-8307-604E-A8FC-CD4912D49FCA}" dt="2021-03-01T21:15:58.683" v="1058" actId="1076"/>
          <ac:spMkLst>
            <pc:docMk/>
            <pc:sldMk cId="3153358407" sldId="594"/>
            <ac:spMk id="5" creationId="{2F01D4A2-C6E8-D644-822A-704D4B7D5022}"/>
          </ac:spMkLst>
        </pc:spChg>
        <pc:spChg chg="add del mod">
          <ac:chgData name="Mistri, Somen K" userId="0be3d461-045e-4def-96db-2a497456586c" providerId="ADAL" clId="{AAB6A670-8307-604E-A8FC-CD4912D49FCA}" dt="2021-03-01T21:16:41.522" v="1072"/>
          <ac:spMkLst>
            <pc:docMk/>
            <pc:sldMk cId="3153358407" sldId="594"/>
            <ac:spMk id="6" creationId="{EC47025C-E670-E346-9922-5E4F9094DD46}"/>
          </ac:spMkLst>
        </pc:spChg>
        <pc:spChg chg="add mod">
          <ac:chgData name="Mistri, Somen K" userId="0be3d461-045e-4def-96db-2a497456586c" providerId="ADAL" clId="{AAB6A670-8307-604E-A8FC-CD4912D49FCA}" dt="2021-03-01T21:18:01.559" v="1112" actId="1076"/>
          <ac:spMkLst>
            <pc:docMk/>
            <pc:sldMk cId="3153358407" sldId="594"/>
            <ac:spMk id="7" creationId="{72832003-49B8-0F41-8D9C-339137F9D6AE}"/>
          </ac:spMkLst>
        </pc:spChg>
        <pc:picChg chg="mod">
          <ac:chgData name="Mistri, Somen K" userId="0be3d461-045e-4def-96db-2a497456586c" providerId="ADAL" clId="{AAB6A670-8307-604E-A8FC-CD4912D49FCA}" dt="2021-03-01T21:17:39.154" v="1107" actId="1076"/>
          <ac:picMkLst>
            <pc:docMk/>
            <pc:sldMk cId="3153358407" sldId="594"/>
            <ac:picMk id="3" creationId="{63FA0EB8-5322-9B46-B3FC-6D9E779418C8}"/>
          </ac:picMkLst>
        </pc:picChg>
      </pc:sldChg>
      <pc:sldChg chg="addSp delSp modSp mod">
        <pc:chgData name="Mistri, Somen K" userId="0be3d461-045e-4def-96db-2a497456586c" providerId="ADAL" clId="{AAB6A670-8307-604E-A8FC-CD4912D49FCA}" dt="2021-03-01T22:48:57.298" v="1602" actId="164"/>
        <pc:sldMkLst>
          <pc:docMk/>
          <pc:sldMk cId="170828727" sldId="595"/>
        </pc:sldMkLst>
        <pc:spChg chg="add del mod">
          <ac:chgData name="Mistri, Somen K" userId="0be3d461-045e-4def-96db-2a497456586c" providerId="ADAL" clId="{AAB6A670-8307-604E-A8FC-CD4912D49FCA}" dt="2021-03-01T22:45:14.627" v="1450" actId="478"/>
          <ac:spMkLst>
            <pc:docMk/>
            <pc:sldMk cId="170828727" sldId="595"/>
            <ac:spMk id="3" creationId="{BC1D6F10-50A6-4040-8FA4-7F8A2393D075}"/>
          </ac:spMkLst>
        </pc:spChg>
        <pc:spChg chg="add mod">
          <ac:chgData name="Mistri, Somen K" userId="0be3d461-045e-4def-96db-2a497456586c" providerId="ADAL" clId="{AAB6A670-8307-604E-A8FC-CD4912D49FCA}" dt="2021-03-01T22:47:16.215" v="1591" actId="207"/>
          <ac:spMkLst>
            <pc:docMk/>
            <pc:sldMk cId="170828727" sldId="595"/>
            <ac:spMk id="4" creationId="{BF963B83-53F5-B842-96B1-1D14CE4426BB}"/>
          </ac:spMkLst>
        </pc:spChg>
        <pc:spChg chg="mod">
          <ac:chgData name="Mistri, Somen K" userId="0be3d461-045e-4def-96db-2a497456586c" providerId="ADAL" clId="{AAB6A670-8307-604E-A8FC-CD4912D49FCA}" dt="2021-03-01T20:31:32.232" v="819" actId="207"/>
          <ac:spMkLst>
            <pc:docMk/>
            <pc:sldMk cId="170828727" sldId="595"/>
            <ac:spMk id="12" creationId="{CE9607AE-EB6E-2B46-9CD8-621B2CA95915}"/>
          </ac:spMkLst>
        </pc:spChg>
        <pc:spChg chg="mod topLvl">
          <ac:chgData name="Mistri, Somen K" userId="0be3d461-045e-4def-96db-2a497456586c" providerId="ADAL" clId="{AAB6A670-8307-604E-A8FC-CD4912D49FCA}" dt="2021-03-01T22:48:57.298" v="1602" actId="164"/>
          <ac:spMkLst>
            <pc:docMk/>
            <pc:sldMk cId="170828727" sldId="595"/>
            <ac:spMk id="14" creationId="{A17CF8D5-581A-FA45-B19D-B666612DB8DC}"/>
          </ac:spMkLst>
        </pc:spChg>
        <pc:spChg chg="del">
          <ac:chgData name="Mistri, Somen K" userId="0be3d461-045e-4def-96db-2a497456586c" providerId="ADAL" clId="{AAB6A670-8307-604E-A8FC-CD4912D49FCA}" dt="2021-03-01T20:29:21.527" v="803" actId="478"/>
          <ac:spMkLst>
            <pc:docMk/>
            <pc:sldMk cId="170828727" sldId="595"/>
            <ac:spMk id="16" creationId="{A4A9C7A0-BC8B-3C43-ACE4-68991FF32074}"/>
          </ac:spMkLst>
        </pc:spChg>
        <pc:spChg chg="mod topLvl">
          <ac:chgData name="Mistri, Somen K" userId="0be3d461-045e-4def-96db-2a497456586c" providerId="ADAL" clId="{AAB6A670-8307-604E-A8FC-CD4912D49FCA}" dt="2021-03-01T22:48:57.298" v="1602" actId="164"/>
          <ac:spMkLst>
            <pc:docMk/>
            <pc:sldMk cId="170828727" sldId="595"/>
            <ac:spMk id="17" creationId="{8F6D2DE2-7757-E749-8EA7-6A14039167F8}"/>
          </ac:spMkLst>
        </pc:spChg>
        <pc:spChg chg="mod topLvl">
          <ac:chgData name="Mistri, Somen K" userId="0be3d461-045e-4def-96db-2a497456586c" providerId="ADAL" clId="{AAB6A670-8307-604E-A8FC-CD4912D49FCA}" dt="2021-03-01T22:48:57.298" v="1602" actId="164"/>
          <ac:spMkLst>
            <pc:docMk/>
            <pc:sldMk cId="170828727" sldId="595"/>
            <ac:spMk id="18" creationId="{AB4AD8F5-6028-704A-914D-23EC6FF177EA}"/>
          </ac:spMkLst>
        </pc:spChg>
        <pc:spChg chg="mod">
          <ac:chgData name="Mistri, Somen K" userId="0be3d461-045e-4def-96db-2a497456586c" providerId="ADAL" clId="{AAB6A670-8307-604E-A8FC-CD4912D49FCA}" dt="2021-03-01T20:29:57.399" v="810" actId="1076"/>
          <ac:spMkLst>
            <pc:docMk/>
            <pc:sldMk cId="170828727" sldId="595"/>
            <ac:spMk id="19" creationId="{1E7C2C3C-7323-004B-9940-3F3C86F70488}"/>
          </ac:spMkLst>
        </pc:spChg>
        <pc:spChg chg="mod">
          <ac:chgData name="Mistri, Somen K" userId="0be3d461-045e-4def-96db-2a497456586c" providerId="ADAL" clId="{AAB6A670-8307-604E-A8FC-CD4912D49FCA}" dt="2021-03-01T20:30:30.245" v="814" actId="1076"/>
          <ac:spMkLst>
            <pc:docMk/>
            <pc:sldMk cId="170828727" sldId="595"/>
            <ac:spMk id="20" creationId="{780DE46B-BE87-EB49-9AC7-4B2C08BD3B93}"/>
          </ac:spMkLst>
        </pc:spChg>
        <pc:spChg chg="mod topLvl">
          <ac:chgData name="Mistri, Somen K" userId="0be3d461-045e-4def-96db-2a497456586c" providerId="ADAL" clId="{AAB6A670-8307-604E-A8FC-CD4912D49FCA}" dt="2021-03-01T22:48:57.298" v="1602" actId="164"/>
          <ac:spMkLst>
            <pc:docMk/>
            <pc:sldMk cId="170828727" sldId="595"/>
            <ac:spMk id="21" creationId="{0DD50925-8255-AA48-810B-9BD150949624}"/>
          </ac:spMkLst>
        </pc:spChg>
        <pc:spChg chg="add del mod">
          <ac:chgData name="Mistri, Somen K" userId="0be3d461-045e-4def-96db-2a497456586c" providerId="ADAL" clId="{AAB6A670-8307-604E-A8FC-CD4912D49FCA}" dt="2021-03-01T22:45:16.644" v="1451" actId="478"/>
          <ac:spMkLst>
            <pc:docMk/>
            <pc:sldMk cId="170828727" sldId="595"/>
            <ac:spMk id="23" creationId="{9119375A-AF71-AF43-88B5-610DA46E15BF}"/>
          </ac:spMkLst>
        </pc:spChg>
        <pc:spChg chg="mod topLvl">
          <ac:chgData name="Mistri, Somen K" userId="0be3d461-045e-4def-96db-2a497456586c" providerId="ADAL" clId="{AAB6A670-8307-604E-A8FC-CD4912D49FCA}" dt="2021-03-01T22:48:57.298" v="1602" actId="164"/>
          <ac:spMkLst>
            <pc:docMk/>
            <pc:sldMk cId="170828727" sldId="595"/>
            <ac:spMk id="24" creationId="{525AA821-228B-EC48-A55C-DBEEB2889C00}"/>
          </ac:spMkLst>
        </pc:spChg>
        <pc:spChg chg="add mod">
          <ac:chgData name="Mistri, Somen K" userId="0be3d461-045e-4def-96db-2a497456586c" providerId="ADAL" clId="{AAB6A670-8307-604E-A8FC-CD4912D49FCA}" dt="2021-03-01T22:47:20.115" v="1592" actId="207"/>
          <ac:spMkLst>
            <pc:docMk/>
            <pc:sldMk cId="170828727" sldId="595"/>
            <ac:spMk id="25" creationId="{4F6C3244-448B-C148-BF3F-3600B74D04C3}"/>
          </ac:spMkLst>
        </pc:spChg>
        <pc:spChg chg="mod topLvl">
          <ac:chgData name="Mistri, Somen K" userId="0be3d461-045e-4def-96db-2a497456586c" providerId="ADAL" clId="{AAB6A670-8307-604E-A8FC-CD4912D49FCA}" dt="2021-03-01T22:48:45.340" v="1601" actId="165"/>
          <ac:spMkLst>
            <pc:docMk/>
            <pc:sldMk cId="170828727" sldId="595"/>
            <ac:spMk id="28" creationId="{737E1100-C794-AA4B-A55F-72A6DAAD89E6}"/>
          </ac:spMkLst>
        </pc:spChg>
        <pc:grpChg chg="del">
          <ac:chgData name="Mistri, Somen K" userId="0be3d461-045e-4def-96db-2a497456586c" providerId="ADAL" clId="{AAB6A670-8307-604E-A8FC-CD4912D49FCA}" dt="2021-03-01T22:48:33.891" v="1600" actId="165"/>
          <ac:grpSpMkLst>
            <pc:docMk/>
            <pc:sldMk cId="170828727" sldId="595"/>
            <ac:grpSpMk id="2" creationId="{85903ABE-F82D-5C49-8032-8BCBF9335138}"/>
          </ac:grpSpMkLst>
        </pc:grpChg>
        <pc:grpChg chg="add mod">
          <ac:chgData name="Mistri, Somen K" userId="0be3d461-045e-4def-96db-2a497456586c" providerId="ADAL" clId="{AAB6A670-8307-604E-A8FC-CD4912D49FCA}" dt="2021-03-01T22:48:57.298" v="1602" actId="164"/>
          <ac:grpSpMkLst>
            <pc:docMk/>
            <pc:sldMk cId="170828727" sldId="595"/>
            <ac:grpSpMk id="5" creationId="{9986D3F0-B723-7746-9A15-CBB5329FE4B9}"/>
          </ac:grpSpMkLst>
        </pc:grpChg>
        <pc:grpChg chg="del mod topLvl">
          <ac:chgData name="Mistri, Somen K" userId="0be3d461-045e-4def-96db-2a497456586c" providerId="ADAL" clId="{AAB6A670-8307-604E-A8FC-CD4912D49FCA}" dt="2021-03-01T22:48:45.340" v="1601" actId="165"/>
          <ac:grpSpMkLst>
            <pc:docMk/>
            <pc:sldMk cId="170828727" sldId="595"/>
            <ac:grpSpMk id="11" creationId="{936BE28D-6767-F846-9BD7-82C6F039B11C}"/>
          </ac:grpSpMkLst>
        </pc:grpChg>
        <pc:picChg chg="mod">
          <ac:chgData name="Mistri, Somen K" userId="0be3d461-045e-4def-96db-2a497456586c" providerId="ADAL" clId="{AAB6A670-8307-604E-A8FC-CD4912D49FCA}" dt="2021-03-01T22:44:44.240" v="1444" actId="1076"/>
          <ac:picMkLst>
            <pc:docMk/>
            <pc:sldMk cId="170828727" sldId="595"/>
            <ac:picMk id="13" creationId="{22ED0D4D-2A0D-BA40-A204-53E29177AE8B}"/>
          </ac:picMkLst>
        </pc:picChg>
        <pc:picChg chg="mod topLvl">
          <ac:chgData name="Mistri, Somen K" userId="0be3d461-045e-4def-96db-2a497456586c" providerId="ADAL" clId="{AAB6A670-8307-604E-A8FC-CD4912D49FCA}" dt="2021-03-01T22:48:57.298" v="1602" actId="164"/>
          <ac:picMkLst>
            <pc:docMk/>
            <pc:sldMk cId="170828727" sldId="595"/>
            <ac:picMk id="15" creationId="{D2688B35-50C7-F546-AB25-625D96B3A340}"/>
          </ac:picMkLst>
        </pc:picChg>
        <pc:picChg chg="mod topLvl">
          <ac:chgData name="Mistri, Somen K" userId="0be3d461-045e-4def-96db-2a497456586c" providerId="ADAL" clId="{AAB6A670-8307-604E-A8FC-CD4912D49FCA}" dt="2021-03-01T22:48:57.298" v="1602" actId="164"/>
          <ac:picMkLst>
            <pc:docMk/>
            <pc:sldMk cId="170828727" sldId="595"/>
            <ac:picMk id="22" creationId="{CFB9258F-2152-EA44-B4F5-EB4CB97BBF88}"/>
          </ac:picMkLst>
        </pc:picChg>
      </pc:sldChg>
      <pc:sldChg chg="modSp mod">
        <pc:chgData name="Mistri, Somen K" userId="0be3d461-045e-4def-96db-2a497456586c" providerId="ADAL" clId="{AAB6A670-8307-604E-A8FC-CD4912D49FCA}" dt="2021-03-01T23:43:41.476" v="1679" actId="1076"/>
        <pc:sldMkLst>
          <pc:docMk/>
          <pc:sldMk cId="1474777159" sldId="597"/>
        </pc:sldMkLst>
        <pc:spChg chg="mod">
          <ac:chgData name="Mistri, Somen K" userId="0be3d461-045e-4def-96db-2a497456586c" providerId="ADAL" clId="{AAB6A670-8307-604E-A8FC-CD4912D49FCA}" dt="2021-03-01T23:43:41.476" v="1679" actId="1076"/>
          <ac:spMkLst>
            <pc:docMk/>
            <pc:sldMk cId="1474777159" sldId="597"/>
            <ac:spMk id="5" creationId="{00000000-0000-0000-0000-000000000000}"/>
          </ac:spMkLst>
        </pc:spChg>
        <pc:spChg chg="mod">
          <ac:chgData name="Mistri, Somen K" userId="0be3d461-045e-4def-96db-2a497456586c" providerId="ADAL" clId="{AAB6A670-8307-604E-A8FC-CD4912D49FCA}" dt="2021-03-01T19:06:58.547" v="288" actId="207"/>
          <ac:spMkLst>
            <pc:docMk/>
            <pc:sldMk cId="1474777159" sldId="597"/>
            <ac:spMk id="10" creationId="{00000000-0000-0000-0000-000000000000}"/>
          </ac:spMkLst>
        </pc:spChg>
        <pc:grpChg chg="mod">
          <ac:chgData name="Mistri, Somen K" userId="0be3d461-045e-4def-96db-2a497456586c" providerId="ADAL" clId="{AAB6A670-8307-604E-A8FC-CD4912D49FCA}" dt="2021-03-01T18:47:47.383" v="67" actId="1076"/>
          <ac:grpSpMkLst>
            <pc:docMk/>
            <pc:sldMk cId="1474777159" sldId="597"/>
            <ac:grpSpMk id="6" creationId="{22828F35-F653-3D4D-BCA5-4B4C127B4963}"/>
          </ac:grpSpMkLst>
        </pc:grpChg>
      </pc:sldChg>
      <pc:sldChg chg="modSp mod">
        <pc:chgData name="Mistri, Somen K" userId="0be3d461-045e-4def-96db-2a497456586c" providerId="ADAL" clId="{AAB6A670-8307-604E-A8FC-CD4912D49FCA}" dt="2021-03-01T19:28:02.439" v="423" actId="207"/>
        <pc:sldMkLst>
          <pc:docMk/>
          <pc:sldMk cId="2924058240" sldId="598"/>
        </pc:sldMkLst>
        <pc:spChg chg="mod">
          <ac:chgData name="Mistri, Somen K" userId="0be3d461-045e-4def-96db-2a497456586c" providerId="ADAL" clId="{AAB6A670-8307-604E-A8FC-CD4912D49FCA}" dt="2021-03-01T19:28:02.439" v="423" actId="207"/>
          <ac:spMkLst>
            <pc:docMk/>
            <pc:sldMk cId="2924058240" sldId="598"/>
            <ac:spMk id="16" creationId="{F3141679-26DE-C343-81D5-4005FF90F0DA}"/>
          </ac:spMkLst>
        </pc:spChg>
      </pc:sldChg>
      <pc:sldChg chg="modSp mod modAnim">
        <pc:chgData name="Mistri, Somen K" userId="0be3d461-045e-4def-96db-2a497456586c" providerId="ADAL" clId="{AAB6A670-8307-604E-A8FC-CD4912D49FCA}" dt="2021-03-01T22:52:50.491" v="1622"/>
        <pc:sldMkLst>
          <pc:docMk/>
          <pc:sldMk cId="1350684297" sldId="599"/>
        </pc:sldMkLst>
        <pc:spChg chg="mod">
          <ac:chgData name="Mistri, Somen K" userId="0be3d461-045e-4def-96db-2a497456586c" providerId="ADAL" clId="{AAB6A670-8307-604E-A8FC-CD4912D49FCA}" dt="2021-03-01T21:07:25.228" v="981" actId="20577"/>
          <ac:spMkLst>
            <pc:docMk/>
            <pc:sldMk cId="1350684297" sldId="599"/>
            <ac:spMk id="3" creationId="{18A160EE-FA59-0042-ACEA-AF0188808F72}"/>
          </ac:spMkLst>
        </pc:spChg>
      </pc:sldChg>
      <pc:sldChg chg="addSp delSp modSp mod">
        <pc:chgData name="Mistri, Somen K" userId="0be3d461-045e-4def-96db-2a497456586c" providerId="ADAL" clId="{AAB6A670-8307-604E-A8FC-CD4912D49FCA}" dt="2021-03-02T00:39:47.464" v="1701"/>
        <pc:sldMkLst>
          <pc:docMk/>
          <pc:sldMk cId="871071214" sldId="600"/>
        </pc:sldMkLst>
        <pc:spChg chg="mod">
          <ac:chgData name="Mistri, Somen K" userId="0be3d461-045e-4def-96db-2a497456586c" providerId="ADAL" clId="{AAB6A670-8307-604E-A8FC-CD4912D49FCA}" dt="2021-03-01T21:13:39.943" v="1043" actId="207"/>
          <ac:spMkLst>
            <pc:docMk/>
            <pc:sldMk cId="871071214" sldId="600"/>
            <ac:spMk id="15" creationId="{628D4559-3BDB-B049-8D56-737DC17AE022}"/>
          </ac:spMkLst>
        </pc:spChg>
        <pc:picChg chg="mod">
          <ac:chgData name="Mistri, Somen K" userId="0be3d461-045e-4def-96db-2a497456586c" providerId="ADAL" clId="{AAB6A670-8307-604E-A8FC-CD4912D49FCA}" dt="2021-03-01T21:13:04.736" v="1034" actId="1037"/>
          <ac:picMkLst>
            <pc:docMk/>
            <pc:sldMk cId="871071214" sldId="600"/>
            <ac:picMk id="4" creationId="{359319C1-1CBE-2242-A480-F7C0E9EA4871}"/>
          </ac:picMkLst>
        </pc:picChg>
        <pc:picChg chg="del">
          <ac:chgData name="Mistri, Somen K" userId="0be3d461-045e-4def-96db-2a497456586c" providerId="ADAL" clId="{AAB6A670-8307-604E-A8FC-CD4912D49FCA}" dt="2021-03-01T23:01:59.739" v="1629" actId="478"/>
          <ac:picMkLst>
            <pc:docMk/>
            <pc:sldMk cId="871071214" sldId="600"/>
            <ac:picMk id="17" creationId="{D670EA8E-6B7E-BC41-A58D-C27A921BEE64}"/>
          </ac:picMkLst>
        </pc:picChg>
        <pc:picChg chg="add del mod">
          <ac:chgData name="Mistri, Somen K" userId="0be3d461-045e-4def-96db-2a497456586c" providerId="ADAL" clId="{AAB6A670-8307-604E-A8FC-CD4912D49FCA}" dt="2021-03-02T00:39:46.543" v="1700" actId="478"/>
          <ac:picMkLst>
            <pc:docMk/>
            <pc:sldMk cId="871071214" sldId="600"/>
            <ac:picMk id="18" creationId="{4E8C3CB0-315F-064E-A721-28A53EB30E04}"/>
          </ac:picMkLst>
        </pc:picChg>
        <pc:picChg chg="add mod">
          <ac:chgData name="Mistri, Somen K" userId="0be3d461-045e-4def-96db-2a497456586c" providerId="ADAL" clId="{AAB6A670-8307-604E-A8FC-CD4912D49FCA}" dt="2021-03-02T00:39:47.464" v="1701"/>
          <ac:picMkLst>
            <pc:docMk/>
            <pc:sldMk cId="871071214" sldId="600"/>
            <ac:picMk id="19" creationId="{45F21D7C-EA48-1044-AE41-D56F339587E1}"/>
          </ac:picMkLst>
        </pc:picChg>
      </pc:sldChg>
      <pc:sldChg chg="addSp modSp mod modAnim">
        <pc:chgData name="Mistri, Somen K" userId="0be3d461-045e-4def-96db-2a497456586c" providerId="ADAL" clId="{AAB6A670-8307-604E-A8FC-CD4912D49FCA}" dt="2021-03-01T23:05:49.894" v="1635"/>
        <pc:sldMkLst>
          <pc:docMk/>
          <pc:sldMk cId="3771503212" sldId="601"/>
        </pc:sldMkLst>
        <pc:spChg chg="add mod">
          <ac:chgData name="Mistri, Somen K" userId="0be3d461-045e-4def-96db-2a497456586c" providerId="ADAL" clId="{AAB6A670-8307-604E-A8FC-CD4912D49FCA}" dt="2021-03-01T21:20:30.775" v="1127" actId="14100"/>
          <ac:spMkLst>
            <pc:docMk/>
            <pc:sldMk cId="3771503212" sldId="601"/>
            <ac:spMk id="2" creationId="{6C7BAC4D-939B-3C42-A44C-824DD5CD4202}"/>
          </ac:spMkLst>
        </pc:spChg>
        <pc:spChg chg="mod">
          <ac:chgData name="Mistri, Somen K" userId="0be3d461-045e-4def-96db-2a497456586c" providerId="ADAL" clId="{AAB6A670-8307-604E-A8FC-CD4912D49FCA}" dt="2021-03-01T21:18:39.147" v="1114" actId="207"/>
          <ac:spMkLst>
            <pc:docMk/>
            <pc:sldMk cId="3771503212" sldId="601"/>
            <ac:spMk id="68" creationId="{3ECE8752-1666-F14F-9959-439ADD28FE4D}"/>
          </ac:spMkLst>
        </pc:spChg>
        <pc:cxnChg chg="mod">
          <ac:chgData name="Mistri, Somen K" userId="0be3d461-045e-4def-96db-2a497456586c" providerId="ADAL" clId="{AAB6A670-8307-604E-A8FC-CD4912D49FCA}" dt="2021-03-01T21:18:53.703" v="1115" actId="1582"/>
          <ac:cxnSpMkLst>
            <pc:docMk/>
            <pc:sldMk cId="3771503212" sldId="601"/>
            <ac:cxnSpMk id="35" creationId="{B3BCB909-F961-3746-AB72-18B5EF395D80}"/>
          </ac:cxnSpMkLst>
        </pc:cxnChg>
      </pc:sldChg>
      <pc:sldChg chg="addSp delSp modSp mod">
        <pc:chgData name="Mistri, Somen K" userId="0be3d461-045e-4def-96db-2a497456586c" providerId="ADAL" clId="{AAB6A670-8307-604E-A8FC-CD4912D49FCA}" dt="2021-03-01T21:15:07.574" v="1054" actId="1035"/>
        <pc:sldMkLst>
          <pc:docMk/>
          <pc:sldMk cId="3607379007" sldId="602"/>
        </pc:sldMkLst>
        <pc:spChg chg="mod">
          <ac:chgData name="Mistri, Somen K" userId="0be3d461-045e-4def-96db-2a497456586c" providerId="ADAL" clId="{AAB6A670-8307-604E-A8FC-CD4912D49FCA}" dt="2021-03-01T21:15:07.574" v="1054" actId="1035"/>
          <ac:spMkLst>
            <pc:docMk/>
            <pc:sldMk cId="3607379007" sldId="602"/>
            <ac:spMk id="5" creationId="{648AC551-FCC5-7D42-97FF-D4E8D0CAB04F}"/>
          </ac:spMkLst>
        </pc:spChg>
        <pc:spChg chg="mod">
          <ac:chgData name="Mistri, Somen K" userId="0be3d461-045e-4def-96db-2a497456586c" providerId="ADAL" clId="{AAB6A670-8307-604E-A8FC-CD4912D49FCA}" dt="2021-03-01T21:15:03.132" v="1053" actId="1035"/>
          <ac:spMkLst>
            <pc:docMk/>
            <pc:sldMk cId="3607379007" sldId="602"/>
            <ac:spMk id="9" creationId="{41DB4630-D42F-954E-910C-9D564D2F0FED}"/>
          </ac:spMkLst>
        </pc:spChg>
        <pc:spChg chg="mod">
          <ac:chgData name="Mistri, Somen K" userId="0be3d461-045e-4def-96db-2a497456586c" providerId="ADAL" clId="{AAB6A670-8307-604E-A8FC-CD4912D49FCA}" dt="2021-03-01T21:15:03.132" v="1053" actId="1035"/>
          <ac:spMkLst>
            <pc:docMk/>
            <pc:sldMk cId="3607379007" sldId="602"/>
            <ac:spMk id="10" creationId="{BF753F30-8041-BF49-97AB-3E266207D23C}"/>
          </ac:spMkLst>
        </pc:spChg>
        <pc:spChg chg="del">
          <ac:chgData name="Mistri, Somen K" userId="0be3d461-045e-4def-96db-2a497456586c" providerId="ADAL" clId="{AAB6A670-8307-604E-A8FC-CD4912D49FCA}" dt="2021-03-01T21:13:56.163" v="1044" actId="478"/>
          <ac:spMkLst>
            <pc:docMk/>
            <pc:sldMk cId="3607379007" sldId="602"/>
            <ac:spMk id="15" creationId="{628D4559-3BDB-B049-8D56-737DC17AE022}"/>
          </ac:spMkLst>
        </pc:spChg>
        <pc:spChg chg="mod">
          <ac:chgData name="Mistri, Somen K" userId="0be3d461-045e-4def-96db-2a497456586c" providerId="ADAL" clId="{AAB6A670-8307-604E-A8FC-CD4912D49FCA}" dt="2021-03-01T21:15:03.132" v="1053" actId="1035"/>
          <ac:spMkLst>
            <pc:docMk/>
            <pc:sldMk cId="3607379007" sldId="602"/>
            <ac:spMk id="16" creationId="{FF9AA809-3F4B-F14C-999F-92816DEEA0E7}"/>
          </ac:spMkLst>
        </pc:spChg>
        <pc:spChg chg="add mod">
          <ac:chgData name="Mistri, Somen K" userId="0be3d461-045e-4def-96db-2a497456586c" providerId="ADAL" clId="{AAB6A670-8307-604E-A8FC-CD4912D49FCA}" dt="2021-03-01T21:13:57.451" v="1045"/>
          <ac:spMkLst>
            <pc:docMk/>
            <pc:sldMk cId="3607379007" sldId="602"/>
            <ac:spMk id="17" creationId="{10EFDE0E-6736-2742-9616-903A7512749E}"/>
          </ac:spMkLst>
        </pc:spChg>
        <pc:grpChg chg="mod">
          <ac:chgData name="Mistri, Somen K" userId="0be3d461-045e-4def-96db-2a497456586c" providerId="ADAL" clId="{AAB6A670-8307-604E-A8FC-CD4912D49FCA}" dt="2021-03-01T21:14:32.909" v="1052" actId="1036"/>
          <ac:grpSpMkLst>
            <pc:docMk/>
            <pc:sldMk cId="3607379007" sldId="602"/>
            <ac:grpSpMk id="6" creationId="{AC539989-029A-374C-8292-99442DB26791}"/>
          </ac:grpSpMkLst>
        </pc:grpChg>
        <pc:cxnChg chg="mod">
          <ac:chgData name="Mistri, Somen K" userId="0be3d461-045e-4def-96db-2a497456586c" providerId="ADAL" clId="{AAB6A670-8307-604E-A8FC-CD4912D49FCA}" dt="2021-03-01T21:15:03.132" v="1053" actId="1035"/>
          <ac:cxnSpMkLst>
            <pc:docMk/>
            <pc:sldMk cId="3607379007" sldId="602"/>
            <ac:cxnSpMk id="13" creationId="{5488560D-1AF7-BA43-AA27-2173150DDB59}"/>
          </ac:cxnSpMkLst>
        </pc:cxnChg>
      </pc:sldChg>
      <pc:sldChg chg="addSp modSp mod modAnim">
        <pc:chgData name="Mistri, Somen K" userId="0be3d461-045e-4def-96db-2a497456586c" providerId="ADAL" clId="{AAB6A670-8307-604E-A8FC-CD4912D49FCA}" dt="2021-03-01T23:07:16.946" v="1648" actId="20577"/>
        <pc:sldMkLst>
          <pc:docMk/>
          <pc:sldMk cId="2748472390" sldId="603"/>
        </pc:sldMkLst>
        <pc:spChg chg="add mod">
          <ac:chgData name="Mistri, Somen K" userId="0be3d461-045e-4def-96db-2a497456586c" providerId="ADAL" clId="{AAB6A670-8307-604E-A8FC-CD4912D49FCA}" dt="2021-03-01T23:07:09.595" v="1639" actId="20577"/>
          <ac:spMkLst>
            <pc:docMk/>
            <pc:sldMk cId="2748472390" sldId="603"/>
            <ac:spMk id="4" creationId="{C781ABF6-FF29-2544-ADB7-BDFB70DC1281}"/>
          </ac:spMkLst>
        </pc:spChg>
        <pc:spChg chg="add mod">
          <ac:chgData name="Mistri, Somen K" userId="0be3d461-045e-4def-96db-2a497456586c" providerId="ADAL" clId="{AAB6A670-8307-604E-A8FC-CD4912D49FCA}" dt="2021-03-01T21:21:01.647" v="1129" actId="1076"/>
          <ac:spMkLst>
            <pc:docMk/>
            <pc:sldMk cId="2748472390" sldId="603"/>
            <ac:spMk id="14" creationId="{0747A72B-5528-364D-B5B2-6D6B5C56D836}"/>
          </ac:spMkLst>
        </pc:spChg>
        <pc:spChg chg="add mod">
          <ac:chgData name="Mistri, Somen K" userId="0be3d461-045e-4def-96db-2a497456586c" providerId="ADAL" clId="{AAB6A670-8307-604E-A8FC-CD4912D49FCA}" dt="2021-03-01T23:07:12.959" v="1643" actId="20577"/>
          <ac:spMkLst>
            <pc:docMk/>
            <pc:sldMk cId="2748472390" sldId="603"/>
            <ac:spMk id="17" creationId="{EF663A2B-F3A8-A742-BB7B-FFF905ED468B}"/>
          </ac:spMkLst>
        </pc:spChg>
        <pc:spChg chg="add mod">
          <ac:chgData name="Mistri, Somen K" userId="0be3d461-045e-4def-96db-2a497456586c" providerId="ADAL" clId="{AAB6A670-8307-604E-A8FC-CD4912D49FCA}" dt="2021-03-01T23:07:16.946" v="1648" actId="20577"/>
          <ac:spMkLst>
            <pc:docMk/>
            <pc:sldMk cId="2748472390" sldId="603"/>
            <ac:spMk id="19" creationId="{8704CDFC-FC5A-6242-B85B-0C638B27AC96}"/>
          </ac:spMkLst>
        </pc:spChg>
        <pc:spChg chg="mod">
          <ac:chgData name="Mistri, Somen K" userId="0be3d461-045e-4def-96db-2a497456586c" providerId="ADAL" clId="{AAB6A670-8307-604E-A8FC-CD4912D49FCA}" dt="2021-03-01T21:24:44.035" v="1190" actId="207"/>
          <ac:spMkLst>
            <pc:docMk/>
            <pc:sldMk cId="2748472390" sldId="603"/>
            <ac:spMk id="68" creationId="{3ECE8752-1666-F14F-9959-439ADD28FE4D}"/>
          </ac:spMkLst>
        </pc:spChg>
        <pc:grpChg chg="mod">
          <ac:chgData name="Mistri, Somen K" userId="0be3d461-045e-4def-96db-2a497456586c" providerId="ADAL" clId="{AAB6A670-8307-604E-A8FC-CD4912D49FCA}" dt="2021-03-01T21:22:55.300" v="1174" actId="164"/>
          <ac:grpSpMkLst>
            <pc:docMk/>
            <pc:sldMk cId="2748472390" sldId="603"/>
            <ac:grpSpMk id="2" creationId="{0E5C956C-2CA7-D44C-9342-050B3E70D2B0}"/>
          </ac:grpSpMkLst>
        </pc:grpChg>
        <pc:grpChg chg="mod">
          <ac:chgData name="Mistri, Somen K" userId="0be3d461-045e-4def-96db-2a497456586c" providerId="ADAL" clId="{AAB6A670-8307-604E-A8FC-CD4912D49FCA}" dt="2021-03-01T21:23:12.878" v="1177" actId="164"/>
          <ac:grpSpMkLst>
            <pc:docMk/>
            <pc:sldMk cId="2748472390" sldId="603"/>
            <ac:grpSpMk id="3" creationId="{B9533FFB-67E3-DE45-9ADF-94DA38D2B6BD}"/>
          </ac:grpSpMkLst>
        </pc:grpChg>
        <pc:grpChg chg="add mod">
          <ac:chgData name="Mistri, Somen K" userId="0be3d461-045e-4def-96db-2a497456586c" providerId="ADAL" clId="{AAB6A670-8307-604E-A8FC-CD4912D49FCA}" dt="2021-03-01T21:22:55.300" v="1174" actId="164"/>
          <ac:grpSpMkLst>
            <pc:docMk/>
            <pc:sldMk cId="2748472390" sldId="603"/>
            <ac:grpSpMk id="5" creationId="{E399BABC-1606-CB43-A59F-D3A5E8BDD553}"/>
          </ac:grpSpMkLst>
        </pc:grpChg>
        <pc:grpChg chg="mod">
          <ac:chgData name="Mistri, Somen K" userId="0be3d461-045e-4def-96db-2a497456586c" providerId="ADAL" clId="{AAB6A670-8307-604E-A8FC-CD4912D49FCA}" dt="2021-03-01T21:23:24.691" v="1180" actId="164"/>
          <ac:grpSpMkLst>
            <pc:docMk/>
            <pc:sldMk cId="2748472390" sldId="603"/>
            <ac:grpSpMk id="7" creationId="{9CB226DB-E448-D641-A35E-59F2F4A73635}"/>
          </ac:grpSpMkLst>
        </pc:grpChg>
        <pc:grpChg chg="add mod">
          <ac:chgData name="Mistri, Somen K" userId="0be3d461-045e-4def-96db-2a497456586c" providerId="ADAL" clId="{AAB6A670-8307-604E-A8FC-CD4912D49FCA}" dt="2021-03-01T21:23:12.878" v="1177" actId="164"/>
          <ac:grpSpMkLst>
            <pc:docMk/>
            <pc:sldMk cId="2748472390" sldId="603"/>
            <ac:grpSpMk id="9" creationId="{90F425EE-FC88-D643-83FC-4B13371A26E9}"/>
          </ac:grpSpMkLst>
        </pc:grpChg>
        <pc:grpChg chg="add mod">
          <ac:chgData name="Mistri, Somen K" userId="0be3d461-045e-4def-96db-2a497456586c" providerId="ADAL" clId="{AAB6A670-8307-604E-A8FC-CD4912D49FCA}" dt="2021-03-01T21:23:24.691" v="1180" actId="164"/>
          <ac:grpSpMkLst>
            <pc:docMk/>
            <pc:sldMk cId="2748472390" sldId="603"/>
            <ac:grpSpMk id="10" creationId="{E9D7D932-F479-974B-A6F7-0E3D9CBBDAC0}"/>
          </ac:grpSpMkLst>
        </pc:grpChg>
        <pc:picChg chg="mod">
          <ac:chgData name="Mistri, Somen K" userId="0be3d461-045e-4def-96db-2a497456586c" providerId="ADAL" clId="{AAB6A670-8307-604E-A8FC-CD4912D49FCA}" dt="2021-03-01T21:21:18.095" v="1134" actId="1076"/>
          <ac:picMkLst>
            <pc:docMk/>
            <pc:sldMk cId="2748472390" sldId="603"/>
            <ac:picMk id="6" creationId="{2D94F1D1-3FBA-5A46-ABA8-FE12CB867F3A}"/>
          </ac:picMkLst>
        </pc:picChg>
        <pc:cxnChg chg="mod">
          <ac:chgData name="Mistri, Somen K" userId="0be3d461-045e-4def-96db-2a497456586c" providerId="ADAL" clId="{AAB6A670-8307-604E-A8FC-CD4912D49FCA}" dt="2021-03-01T21:21:26.702" v="1136" actId="1076"/>
          <ac:cxnSpMkLst>
            <pc:docMk/>
            <pc:sldMk cId="2748472390" sldId="603"/>
            <ac:cxnSpMk id="38" creationId="{4B3D3174-3063-9E4B-8A3A-C21D052CB0E2}"/>
          </ac:cxnSpMkLst>
        </pc:cxnChg>
      </pc:sldChg>
      <pc:sldChg chg="modSp mod">
        <pc:chgData name="Mistri, Somen K" userId="0be3d461-045e-4def-96db-2a497456586c" providerId="ADAL" clId="{AAB6A670-8307-604E-A8FC-CD4912D49FCA}" dt="2021-03-01T23:08:16.055" v="1655" actId="20577"/>
        <pc:sldMkLst>
          <pc:docMk/>
          <pc:sldMk cId="2008826509" sldId="604"/>
        </pc:sldMkLst>
        <pc:spChg chg="mod">
          <ac:chgData name="Mistri, Somen K" userId="0be3d461-045e-4def-96db-2a497456586c" providerId="ADAL" clId="{AAB6A670-8307-604E-A8FC-CD4912D49FCA}" dt="2021-03-01T21:25:19.537" v="1195" actId="1076"/>
          <ac:spMkLst>
            <pc:docMk/>
            <pc:sldMk cId="2008826509" sldId="604"/>
            <ac:spMk id="24" creationId="{80824612-5595-C64D-8D28-E85E0EC8B036}"/>
          </ac:spMkLst>
        </pc:spChg>
        <pc:spChg chg="mod">
          <ac:chgData name="Mistri, Somen K" userId="0be3d461-045e-4def-96db-2a497456586c" providerId="ADAL" clId="{AAB6A670-8307-604E-A8FC-CD4912D49FCA}" dt="2021-03-01T23:08:16.055" v="1655" actId="20577"/>
          <ac:spMkLst>
            <pc:docMk/>
            <pc:sldMk cId="2008826509" sldId="604"/>
            <ac:spMk id="29" creationId="{A5EDF4FF-8A22-8947-A679-CC76477A4173}"/>
          </ac:spMkLst>
        </pc:spChg>
      </pc:sldChg>
      <pc:sldChg chg="addSp delSp modSp mod modAnim">
        <pc:chgData name="Mistri, Somen K" userId="0be3d461-045e-4def-96db-2a497456586c" providerId="ADAL" clId="{AAB6A670-8307-604E-A8FC-CD4912D49FCA}" dt="2021-03-01T21:34:02.694" v="1253" actId="14100"/>
        <pc:sldMkLst>
          <pc:docMk/>
          <pc:sldMk cId="809659103" sldId="605"/>
        </pc:sldMkLst>
        <pc:spChg chg="mod">
          <ac:chgData name="Mistri, Somen K" userId="0be3d461-045e-4def-96db-2a497456586c" providerId="ADAL" clId="{AAB6A670-8307-604E-A8FC-CD4912D49FCA}" dt="2021-03-01T21:34:02.694" v="1253" actId="14100"/>
          <ac:spMkLst>
            <pc:docMk/>
            <pc:sldMk cId="809659103" sldId="605"/>
            <ac:spMk id="14" creationId="{B4F2D540-B1F8-224E-9FED-6DCA71EE3128}"/>
          </ac:spMkLst>
        </pc:spChg>
        <pc:spChg chg="mod topLvl">
          <ac:chgData name="Mistri, Somen K" userId="0be3d461-045e-4def-96db-2a497456586c" providerId="ADAL" clId="{AAB6A670-8307-604E-A8FC-CD4912D49FCA}" dt="2021-03-01T21:28:34.707" v="1238" actId="164"/>
          <ac:spMkLst>
            <pc:docMk/>
            <pc:sldMk cId="809659103" sldId="605"/>
            <ac:spMk id="46" creationId="{AB5E68EC-D97A-624C-BE42-9E92E91502A3}"/>
          </ac:spMkLst>
        </pc:spChg>
        <pc:spChg chg="mod topLvl">
          <ac:chgData name="Mistri, Somen K" userId="0be3d461-045e-4def-96db-2a497456586c" providerId="ADAL" clId="{AAB6A670-8307-604E-A8FC-CD4912D49FCA}" dt="2021-03-01T21:28:21.054" v="1237" actId="165"/>
          <ac:spMkLst>
            <pc:docMk/>
            <pc:sldMk cId="809659103" sldId="605"/>
            <ac:spMk id="67" creationId="{16922F15-4CEA-E444-90C7-6BD684EBD6A0}"/>
          </ac:spMkLst>
        </pc:spChg>
        <pc:spChg chg="mod topLvl">
          <ac:chgData name="Mistri, Somen K" userId="0be3d461-045e-4def-96db-2a497456586c" providerId="ADAL" clId="{AAB6A670-8307-604E-A8FC-CD4912D49FCA}" dt="2021-03-01T21:28:34.707" v="1238" actId="164"/>
          <ac:spMkLst>
            <pc:docMk/>
            <pc:sldMk cId="809659103" sldId="605"/>
            <ac:spMk id="68" creationId="{1E1C5885-02B1-BE43-B1EC-EFF94D2ADD06}"/>
          </ac:spMkLst>
        </pc:spChg>
        <pc:grpChg chg="add mod">
          <ac:chgData name="Mistri, Somen K" userId="0be3d461-045e-4def-96db-2a497456586c" providerId="ADAL" clId="{AAB6A670-8307-604E-A8FC-CD4912D49FCA}" dt="2021-03-01T21:28:44.993" v="1239" actId="167"/>
          <ac:grpSpMkLst>
            <pc:docMk/>
            <pc:sldMk cId="809659103" sldId="605"/>
            <ac:grpSpMk id="2" creationId="{E8411FDD-B202-1F4F-816C-DFFC0DDBA747}"/>
          </ac:grpSpMkLst>
        </pc:grpChg>
        <pc:grpChg chg="del mod topLvl">
          <ac:chgData name="Mistri, Somen K" userId="0be3d461-045e-4def-96db-2a497456586c" providerId="ADAL" clId="{AAB6A670-8307-604E-A8FC-CD4912D49FCA}" dt="2021-03-01T21:28:14.608" v="1236" actId="165"/>
          <ac:grpSpMkLst>
            <pc:docMk/>
            <pc:sldMk cId="809659103" sldId="605"/>
            <ac:grpSpMk id="47" creationId="{FA982442-EBB7-7C4D-BA05-AF0A0EDC9F3B}"/>
          </ac:grpSpMkLst>
        </pc:grpChg>
        <pc:grpChg chg="del mod topLvl">
          <ac:chgData name="Mistri, Somen K" userId="0be3d461-045e-4def-96db-2a497456586c" providerId="ADAL" clId="{AAB6A670-8307-604E-A8FC-CD4912D49FCA}" dt="2021-03-01T21:28:21.054" v="1237" actId="165"/>
          <ac:grpSpMkLst>
            <pc:docMk/>
            <pc:sldMk cId="809659103" sldId="605"/>
            <ac:grpSpMk id="64" creationId="{757531E7-612A-CF48-B613-D1AB77BC16DE}"/>
          </ac:grpSpMkLst>
        </pc:grpChg>
        <pc:grpChg chg="del">
          <ac:chgData name="Mistri, Somen K" userId="0be3d461-045e-4def-96db-2a497456586c" providerId="ADAL" clId="{AAB6A670-8307-604E-A8FC-CD4912D49FCA}" dt="2021-03-01T21:28:06.466" v="1235" actId="165"/>
          <ac:grpSpMkLst>
            <pc:docMk/>
            <pc:sldMk cId="809659103" sldId="605"/>
            <ac:grpSpMk id="69" creationId="{E9A28B75-6EF7-5244-A4AD-107854657C8D}"/>
          </ac:grpSpMkLst>
        </pc:grpChg>
        <pc:picChg chg="mod topLvl">
          <ac:chgData name="Mistri, Somen K" userId="0be3d461-045e-4def-96db-2a497456586c" providerId="ADAL" clId="{AAB6A670-8307-604E-A8FC-CD4912D49FCA}" dt="2021-03-01T21:28:34.707" v="1238" actId="164"/>
          <ac:picMkLst>
            <pc:docMk/>
            <pc:sldMk cId="809659103" sldId="605"/>
            <ac:picMk id="66" creationId="{959FDE89-5B09-7E48-9D05-E54DB6482CC4}"/>
          </ac:picMkLst>
        </pc:picChg>
      </pc:sldChg>
      <pc:sldChg chg="modSp mod">
        <pc:chgData name="Mistri, Somen K" userId="0be3d461-045e-4def-96db-2a497456586c" providerId="ADAL" clId="{AAB6A670-8307-604E-A8FC-CD4912D49FCA}" dt="2021-03-01T23:11:32.991" v="1656" actId="20577"/>
        <pc:sldMkLst>
          <pc:docMk/>
          <pc:sldMk cId="2764218698" sldId="606"/>
        </pc:sldMkLst>
        <pc:spChg chg="mod">
          <ac:chgData name="Mistri, Somen K" userId="0be3d461-045e-4def-96db-2a497456586c" providerId="ADAL" clId="{AAB6A670-8307-604E-A8FC-CD4912D49FCA}" dt="2021-03-01T21:35:30.422" v="1278" actId="2711"/>
          <ac:spMkLst>
            <pc:docMk/>
            <pc:sldMk cId="2764218698" sldId="606"/>
            <ac:spMk id="2" creationId="{17469C52-6812-CF43-B3D3-4ECF58B2DD62}"/>
          </ac:spMkLst>
        </pc:spChg>
        <pc:spChg chg="mod">
          <ac:chgData name="Mistri, Somen K" userId="0be3d461-045e-4def-96db-2a497456586c" providerId="ADAL" clId="{AAB6A670-8307-604E-A8FC-CD4912D49FCA}" dt="2021-03-01T23:11:32.991" v="1656" actId="20577"/>
          <ac:spMkLst>
            <pc:docMk/>
            <pc:sldMk cId="2764218698" sldId="606"/>
            <ac:spMk id="3" creationId="{11940DDC-5C86-7345-9C75-FD550BA8C818}"/>
          </ac:spMkLst>
        </pc:spChg>
      </pc:sldChg>
      <pc:sldChg chg="addSp delSp modSp mod">
        <pc:chgData name="Mistri, Somen K" userId="0be3d461-045e-4def-96db-2a497456586c" providerId="ADAL" clId="{AAB6A670-8307-604E-A8FC-CD4912D49FCA}" dt="2021-03-02T00:35:20.742" v="1685" actId="1076"/>
        <pc:sldMkLst>
          <pc:docMk/>
          <pc:sldMk cId="3669622951" sldId="607"/>
        </pc:sldMkLst>
        <pc:spChg chg="mod">
          <ac:chgData name="Mistri, Somen K" userId="0be3d461-045e-4def-96db-2a497456586c" providerId="ADAL" clId="{AAB6A670-8307-604E-A8FC-CD4912D49FCA}" dt="2021-03-01T23:18:04.786" v="1677" actId="403"/>
          <ac:spMkLst>
            <pc:docMk/>
            <pc:sldMk cId="3669622951" sldId="607"/>
            <ac:spMk id="8" creationId="{D06CF9E5-50EE-BC40-9508-C5BEBE30758A}"/>
          </ac:spMkLst>
        </pc:spChg>
        <pc:spChg chg="mod">
          <ac:chgData name="Mistri, Somen K" userId="0be3d461-045e-4def-96db-2a497456586c" providerId="ADAL" clId="{AAB6A670-8307-604E-A8FC-CD4912D49FCA}" dt="2021-03-01T21:37:21.582" v="1285" actId="207"/>
          <ac:spMkLst>
            <pc:docMk/>
            <pc:sldMk cId="3669622951" sldId="607"/>
            <ac:spMk id="9" creationId="{18731E95-5F2C-A04C-9F28-D9AF620337D3}"/>
          </ac:spMkLst>
        </pc:spChg>
        <pc:spChg chg="mod">
          <ac:chgData name="Mistri, Somen K" userId="0be3d461-045e-4def-96db-2a497456586c" providerId="ADAL" clId="{AAB6A670-8307-604E-A8FC-CD4912D49FCA}" dt="2021-03-01T23:17:29.240" v="1674" actId="1076"/>
          <ac:spMkLst>
            <pc:docMk/>
            <pc:sldMk cId="3669622951" sldId="607"/>
            <ac:spMk id="15" creationId="{E6C0ADDD-42D4-634F-A2DC-0EC2B4FD74EE}"/>
          </ac:spMkLst>
        </pc:spChg>
        <pc:grpChg chg="add del mod">
          <ac:chgData name="Mistri, Somen K" userId="0be3d461-045e-4def-96db-2a497456586c" providerId="ADAL" clId="{AAB6A670-8307-604E-A8FC-CD4912D49FCA}" dt="2021-03-01T23:17:22.870" v="1673" actId="1076"/>
          <ac:grpSpMkLst>
            <pc:docMk/>
            <pc:sldMk cId="3669622951" sldId="607"/>
            <ac:grpSpMk id="18" creationId="{838ACBF6-EAF6-0C4D-BEE9-3144F5C9EE0A}"/>
          </ac:grpSpMkLst>
        </pc:grpChg>
        <pc:picChg chg="add del mod">
          <ac:chgData name="Mistri, Somen K" userId="0be3d461-045e-4def-96db-2a497456586c" providerId="ADAL" clId="{AAB6A670-8307-604E-A8FC-CD4912D49FCA}" dt="2021-03-01T23:16:32.513" v="1662"/>
          <ac:picMkLst>
            <pc:docMk/>
            <pc:sldMk cId="3669622951" sldId="607"/>
            <ac:picMk id="3" creationId="{DED0CA83-3DED-E144-A281-2DED6DC266F9}"/>
          </ac:picMkLst>
        </pc:picChg>
        <pc:picChg chg="add del mod">
          <ac:chgData name="Mistri, Somen K" userId="0be3d461-045e-4def-96db-2a497456586c" providerId="ADAL" clId="{AAB6A670-8307-604E-A8FC-CD4912D49FCA}" dt="2021-03-02T00:35:10.619" v="1680" actId="478"/>
          <ac:picMkLst>
            <pc:docMk/>
            <pc:sldMk cId="3669622951" sldId="607"/>
            <ac:picMk id="5" creationId="{8528846F-A72D-9B49-B364-BBE7D8460A28}"/>
          </ac:picMkLst>
        </pc:picChg>
        <pc:picChg chg="add mod">
          <ac:chgData name="Mistri, Somen K" userId="0be3d461-045e-4def-96db-2a497456586c" providerId="ADAL" clId="{AAB6A670-8307-604E-A8FC-CD4912D49FCA}" dt="2021-03-02T00:35:20.742" v="1685" actId="1076"/>
          <ac:picMkLst>
            <pc:docMk/>
            <pc:sldMk cId="3669622951" sldId="607"/>
            <ac:picMk id="7" creationId="{BD016819-D74A-BB4A-BC52-5400AD718001}"/>
          </ac:picMkLst>
        </pc:picChg>
        <pc:picChg chg="del">
          <ac:chgData name="Mistri, Somen K" userId="0be3d461-045e-4def-96db-2a497456586c" providerId="ADAL" clId="{AAB6A670-8307-604E-A8FC-CD4912D49FCA}" dt="2021-03-01T23:16:41.537" v="1664" actId="478"/>
          <ac:picMkLst>
            <pc:docMk/>
            <pc:sldMk cId="3669622951" sldId="607"/>
            <ac:picMk id="11" creationId="{1DE73699-95A7-BB41-A526-3DB7FE92DB23}"/>
          </ac:picMkLst>
        </pc:picChg>
        <pc:cxnChg chg="mod">
          <ac:chgData name="Mistri, Somen K" userId="0be3d461-045e-4def-96db-2a497456586c" providerId="ADAL" clId="{AAB6A670-8307-604E-A8FC-CD4912D49FCA}" dt="2021-03-01T23:17:35.544" v="1675" actId="1582"/>
          <ac:cxnSpMkLst>
            <pc:docMk/>
            <pc:sldMk cId="3669622951" sldId="607"/>
            <ac:cxnSpMk id="14" creationId="{2B696DC9-26FF-B64C-A325-6748DB840AA8}"/>
          </ac:cxnSpMkLst>
        </pc:cxnChg>
        <pc:cxnChg chg="mod">
          <ac:chgData name="Mistri, Somen K" userId="0be3d461-045e-4def-96db-2a497456586c" providerId="ADAL" clId="{AAB6A670-8307-604E-A8FC-CD4912D49FCA}" dt="2021-03-01T23:17:41.414" v="1676" actId="1582"/>
          <ac:cxnSpMkLst>
            <pc:docMk/>
            <pc:sldMk cId="3669622951" sldId="607"/>
            <ac:cxnSpMk id="16" creationId="{C3A15827-2DD2-B74A-BB18-9899259A74E0}"/>
          </ac:cxnSpMkLst>
        </pc:cxnChg>
      </pc:sldChg>
      <pc:sldChg chg="modSp mod">
        <pc:chgData name="Mistri, Somen K" userId="0be3d461-045e-4def-96db-2a497456586c" providerId="ADAL" clId="{AAB6A670-8307-604E-A8FC-CD4912D49FCA}" dt="2021-03-01T19:06:53.701" v="287" actId="207"/>
        <pc:sldMkLst>
          <pc:docMk/>
          <pc:sldMk cId="2646884525" sldId="609"/>
        </pc:sldMkLst>
        <pc:spChg chg="mod">
          <ac:chgData name="Mistri, Somen K" userId="0be3d461-045e-4def-96db-2a497456586c" providerId="ADAL" clId="{AAB6A670-8307-604E-A8FC-CD4912D49FCA}" dt="2021-03-01T19:06:53.701" v="287" actId="207"/>
          <ac:spMkLst>
            <pc:docMk/>
            <pc:sldMk cId="2646884525" sldId="609"/>
            <ac:spMk id="2" creationId="{00000000-0000-0000-0000-000000000000}"/>
          </ac:spMkLst>
        </pc:spChg>
      </pc:sldChg>
      <pc:sldChg chg="addSp delSp modSp mod">
        <pc:chgData name="Mistri, Somen K" userId="0be3d461-045e-4def-96db-2a497456586c" providerId="ADAL" clId="{AAB6A670-8307-604E-A8FC-CD4912D49FCA}" dt="2021-03-01T21:32:08.731" v="1252" actId="1036"/>
        <pc:sldMkLst>
          <pc:docMk/>
          <pc:sldMk cId="454770684" sldId="614"/>
        </pc:sldMkLst>
        <pc:spChg chg="add mod">
          <ac:chgData name="Mistri, Somen K" userId="0be3d461-045e-4def-96db-2a497456586c" providerId="ADAL" clId="{AAB6A670-8307-604E-A8FC-CD4912D49FCA}" dt="2021-03-01T21:26:44.148" v="1232" actId="1076"/>
          <ac:spMkLst>
            <pc:docMk/>
            <pc:sldMk cId="454770684" sldId="614"/>
            <ac:spMk id="21" creationId="{B40B51BB-707D-9040-9712-CEA632928846}"/>
          </ac:spMkLst>
        </pc:spChg>
        <pc:spChg chg="del">
          <ac:chgData name="Mistri, Somen K" userId="0be3d461-045e-4def-96db-2a497456586c" providerId="ADAL" clId="{AAB6A670-8307-604E-A8FC-CD4912D49FCA}" dt="2021-03-01T21:26:37.549" v="1229" actId="478"/>
          <ac:spMkLst>
            <pc:docMk/>
            <pc:sldMk cId="454770684" sldId="614"/>
            <ac:spMk id="29" creationId="{A3B12B47-A590-CD48-A890-396FD7F44E77}"/>
          </ac:spMkLst>
        </pc:spChg>
        <pc:spChg chg="add del mod">
          <ac:chgData name="Mistri, Somen K" userId="0be3d461-045e-4def-96db-2a497456586c" providerId="ADAL" clId="{AAB6A670-8307-604E-A8FC-CD4912D49FCA}" dt="2021-03-01T21:31:34.757" v="1246"/>
          <ac:spMkLst>
            <pc:docMk/>
            <pc:sldMk cId="454770684" sldId="614"/>
            <ac:spMk id="33" creationId="{41F0B443-48D9-0645-90DB-BC7049F6E38E}"/>
          </ac:spMkLst>
        </pc:spChg>
        <pc:spChg chg="add del mod">
          <ac:chgData name="Mistri, Somen K" userId="0be3d461-045e-4def-96db-2a497456586c" providerId="ADAL" clId="{AAB6A670-8307-604E-A8FC-CD4912D49FCA}" dt="2021-03-01T21:31:34.757" v="1246"/>
          <ac:spMkLst>
            <pc:docMk/>
            <pc:sldMk cId="454770684" sldId="614"/>
            <ac:spMk id="34" creationId="{D188B505-FCDA-C043-9B5C-B3DD53A3349A}"/>
          </ac:spMkLst>
        </pc:spChg>
        <pc:picChg chg="add mod">
          <ac:chgData name="Mistri, Somen K" userId="0be3d461-045e-4def-96db-2a497456586c" providerId="ADAL" clId="{AAB6A670-8307-604E-A8FC-CD4912D49FCA}" dt="2021-03-01T21:32:08.731" v="1252" actId="1036"/>
          <ac:picMkLst>
            <pc:docMk/>
            <pc:sldMk cId="454770684" sldId="614"/>
            <ac:picMk id="2" creationId="{48C8AA74-C9CB-1848-A1B9-0D2D9ACFD725}"/>
          </ac:picMkLst>
        </pc:picChg>
        <pc:picChg chg="del mod">
          <ac:chgData name="Mistri, Somen K" userId="0be3d461-045e-4def-96db-2a497456586c" providerId="ADAL" clId="{AAB6A670-8307-604E-A8FC-CD4912D49FCA}" dt="2021-03-01T21:31:25.313" v="1244" actId="478"/>
          <ac:picMkLst>
            <pc:docMk/>
            <pc:sldMk cId="454770684" sldId="614"/>
            <ac:picMk id="18" creationId="{D39486B5-CE2E-2448-9B45-15C48658DEF3}"/>
          </ac:picMkLst>
        </pc:picChg>
        <pc:picChg chg="add del mod">
          <ac:chgData name="Mistri, Somen K" userId="0be3d461-045e-4def-96db-2a497456586c" providerId="ADAL" clId="{AAB6A670-8307-604E-A8FC-CD4912D49FCA}" dt="2021-03-01T21:31:34.757" v="1246"/>
          <ac:picMkLst>
            <pc:docMk/>
            <pc:sldMk cId="454770684" sldId="614"/>
            <ac:picMk id="23" creationId="{0B9AD40F-2968-A043-9A4F-7518543FD70C}"/>
          </ac:picMkLst>
        </pc:picChg>
        <pc:picChg chg="add del mod">
          <ac:chgData name="Mistri, Somen K" userId="0be3d461-045e-4def-96db-2a497456586c" providerId="ADAL" clId="{AAB6A670-8307-604E-A8FC-CD4912D49FCA}" dt="2021-03-01T21:31:34.757" v="1246"/>
          <ac:picMkLst>
            <pc:docMk/>
            <pc:sldMk cId="454770684" sldId="614"/>
            <ac:picMk id="31" creationId="{5173825E-4A1E-AF47-84D5-3FE4F4677963}"/>
          </ac:picMkLst>
        </pc:picChg>
        <pc:picChg chg="add del mod">
          <ac:chgData name="Mistri, Somen K" userId="0be3d461-045e-4def-96db-2a497456586c" providerId="ADAL" clId="{AAB6A670-8307-604E-A8FC-CD4912D49FCA}" dt="2021-03-01T21:31:34.757" v="1246"/>
          <ac:picMkLst>
            <pc:docMk/>
            <pc:sldMk cId="454770684" sldId="614"/>
            <ac:picMk id="32" creationId="{D0B13FCB-3D4B-E847-A26F-5857910A7564}"/>
          </ac:picMkLst>
        </pc:picChg>
      </pc:sldChg>
      <pc:sldChg chg="modSp del">
        <pc:chgData name="Mistri, Somen K" userId="0be3d461-045e-4def-96db-2a497456586c" providerId="ADAL" clId="{AAB6A670-8307-604E-A8FC-CD4912D49FCA}" dt="2021-03-01T18:49:36.853" v="79" actId="2696"/>
        <pc:sldMkLst>
          <pc:docMk/>
          <pc:sldMk cId="3491918425" sldId="615"/>
        </pc:sldMkLst>
        <pc:spChg chg="mod">
          <ac:chgData name="Mistri, Somen K" userId="0be3d461-045e-4def-96db-2a497456586c" providerId="ADAL" clId="{AAB6A670-8307-604E-A8FC-CD4912D49FCA}" dt="2021-03-01T18:49:12.517" v="74"/>
          <ac:spMkLst>
            <pc:docMk/>
            <pc:sldMk cId="3491918425" sldId="615"/>
            <ac:spMk id="5" creationId="{00000000-0000-0000-0000-000000000000}"/>
          </ac:spMkLst>
        </pc:spChg>
      </pc:sldChg>
      <pc:sldChg chg="addSp modSp add mod modAnim">
        <pc:chgData name="Mistri, Somen K" userId="0be3d461-045e-4def-96db-2a497456586c" providerId="ADAL" clId="{AAB6A670-8307-604E-A8FC-CD4912D49FCA}" dt="2021-03-01T22:01:01.674" v="1357"/>
        <pc:sldMkLst>
          <pc:docMk/>
          <pc:sldMk cId="889079788" sldId="616"/>
        </pc:sldMkLst>
        <pc:spChg chg="add mod">
          <ac:chgData name="Mistri, Somen K" userId="0be3d461-045e-4def-96db-2a497456586c" providerId="ADAL" clId="{AAB6A670-8307-604E-A8FC-CD4912D49FCA}" dt="2021-03-01T19:21:09.240" v="369" actId="113"/>
          <ac:spMkLst>
            <pc:docMk/>
            <pc:sldMk cId="889079788" sldId="616"/>
            <ac:spMk id="2" creationId="{B56D94D9-AA81-DD46-B9E3-BBFC45790DC7}"/>
          </ac:spMkLst>
        </pc:spChg>
        <pc:spChg chg="mod">
          <ac:chgData name="Mistri, Somen K" userId="0be3d461-045e-4def-96db-2a497456586c" providerId="ADAL" clId="{AAB6A670-8307-604E-A8FC-CD4912D49FCA}" dt="2021-03-01T19:20:50.194" v="368" actId="207"/>
          <ac:spMkLst>
            <pc:docMk/>
            <pc:sldMk cId="889079788" sldId="616"/>
            <ac:spMk id="10" creationId="{00000000-0000-0000-0000-000000000000}"/>
          </ac:spMkLst>
        </pc:spChg>
      </pc:sldChg>
      <pc:sldChg chg="addSp delSp modSp add mod delAnim modAnim">
        <pc:chgData name="Mistri, Somen K" userId="0be3d461-045e-4def-96db-2a497456586c" providerId="ADAL" clId="{AAB6A670-8307-604E-A8FC-CD4912D49FCA}" dt="2021-03-01T19:07:10.248" v="290" actId="207"/>
        <pc:sldMkLst>
          <pc:docMk/>
          <pc:sldMk cId="606742552" sldId="617"/>
        </pc:sldMkLst>
        <pc:spChg chg="mod">
          <ac:chgData name="Mistri, Somen K" userId="0be3d461-045e-4def-96db-2a497456586c" providerId="ADAL" clId="{AAB6A670-8307-604E-A8FC-CD4912D49FCA}" dt="2021-03-01T19:07:10.248" v="290" actId="207"/>
          <ac:spMkLst>
            <pc:docMk/>
            <pc:sldMk cId="606742552" sldId="617"/>
            <ac:spMk id="3" creationId="{D914AD65-A5F5-EA4E-960F-2460AE250C5C}"/>
          </ac:spMkLst>
        </pc:spChg>
        <pc:spChg chg="mod">
          <ac:chgData name="Mistri, Somen K" userId="0be3d461-045e-4def-96db-2a497456586c" providerId="ADAL" clId="{AAB6A670-8307-604E-A8FC-CD4912D49FCA}" dt="2021-03-01T19:04:10.938" v="235"/>
          <ac:spMkLst>
            <pc:docMk/>
            <pc:sldMk cId="606742552" sldId="617"/>
            <ac:spMk id="35" creationId="{D12386CA-C670-8043-8B2D-2A0C8FDFE9C4}"/>
          </ac:spMkLst>
        </pc:spChg>
        <pc:grpChg chg="del">
          <ac:chgData name="Mistri, Somen K" userId="0be3d461-045e-4def-96db-2a497456586c" providerId="ADAL" clId="{AAB6A670-8307-604E-A8FC-CD4912D49FCA}" dt="2021-03-01T19:04:03.210" v="234" actId="478"/>
          <ac:grpSpMkLst>
            <pc:docMk/>
            <pc:sldMk cId="606742552" sldId="617"/>
            <ac:grpSpMk id="30" creationId="{2C523541-1BBA-8945-8C76-CC16DE668240}"/>
          </ac:grpSpMkLst>
        </pc:grpChg>
        <pc:grpChg chg="add mod">
          <ac:chgData name="Mistri, Somen K" userId="0be3d461-045e-4def-96db-2a497456586c" providerId="ADAL" clId="{AAB6A670-8307-604E-A8FC-CD4912D49FCA}" dt="2021-03-01T19:04:19.183" v="236" actId="1076"/>
          <ac:grpSpMkLst>
            <pc:docMk/>
            <pc:sldMk cId="606742552" sldId="617"/>
            <ac:grpSpMk id="33" creationId="{C11F29EA-2F7F-9642-BFFD-B749F41C4D55}"/>
          </ac:grpSpMkLst>
        </pc:grpChg>
        <pc:picChg chg="mod">
          <ac:chgData name="Mistri, Somen K" userId="0be3d461-045e-4def-96db-2a497456586c" providerId="ADAL" clId="{AAB6A670-8307-604E-A8FC-CD4912D49FCA}" dt="2021-03-01T19:04:10.938" v="235"/>
          <ac:picMkLst>
            <pc:docMk/>
            <pc:sldMk cId="606742552" sldId="617"/>
            <ac:picMk id="34" creationId="{8FF9CA10-F587-7446-83F2-528260A3270C}"/>
          </ac:picMkLst>
        </pc:picChg>
      </pc:sldChg>
      <pc:sldChg chg="addSp delSp modSp add mod modAnim">
        <pc:chgData name="Mistri, Somen K" userId="0be3d461-045e-4def-96db-2a497456586c" providerId="ADAL" clId="{AAB6A670-8307-604E-A8FC-CD4912D49FCA}" dt="2021-03-01T21:49:07.210" v="1329"/>
        <pc:sldMkLst>
          <pc:docMk/>
          <pc:sldMk cId="2864806900" sldId="618"/>
        </pc:sldMkLst>
        <pc:spChg chg="mod">
          <ac:chgData name="Mistri, Somen K" userId="0be3d461-045e-4def-96db-2a497456586c" providerId="ADAL" clId="{AAB6A670-8307-604E-A8FC-CD4912D49FCA}" dt="2021-03-01T19:07:16.495" v="291" actId="207"/>
          <ac:spMkLst>
            <pc:docMk/>
            <pc:sldMk cId="2864806900" sldId="618"/>
            <ac:spMk id="3" creationId="{D914AD65-A5F5-EA4E-960F-2460AE250C5C}"/>
          </ac:spMkLst>
        </pc:spChg>
        <pc:spChg chg="add mod">
          <ac:chgData name="Mistri, Somen K" userId="0be3d461-045e-4def-96db-2a497456586c" providerId="ADAL" clId="{AAB6A670-8307-604E-A8FC-CD4912D49FCA}" dt="2021-03-01T19:06:10.735" v="284" actId="207"/>
          <ac:spMkLst>
            <pc:docMk/>
            <pc:sldMk cId="2864806900" sldId="618"/>
            <ac:spMk id="4" creationId="{FA735028-55F7-FB4A-A162-09FEAD0DF3D2}"/>
          </ac:spMkLst>
        </pc:spChg>
        <pc:spChg chg="mod">
          <ac:chgData name="Mistri, Somen K" userId="0be3d461-045e-4def-96db-2a497456586c" providerId="ADAL" clId="{AAB6A670-8307-604E-A8FC-CD4912D49FCA}" dt="2021-03-01T19:05:02.896" v="242" actId="1076"/>
          <ac:spMkLst>
            <pc:docMk/>
            <pc:sldMk cId="2864806900" sldId="618"/>
            <ac:spMk id="18" creationId="{230EB43E-0516-8A48-88BE-6FFB6BD90FC5}"/>
          </ac:spMkLst>
        </pc:spChg>
        <pc:spChg chg="add mod">
          <ac:chgData name="Mistri, Somen K" userId="0be3d461-045e-4def-96db-2a497456586c" providerId="ADAL" clId="{AAB6A670-8307-604E-A8FC-CD4912D49FCA}" dt="2021-03-01T21:48:37.885" v="1315" actId="164"/>
          <ac:spMkLst>
            <pc:docMk/>
            <pc:sldMk cId="2864806900" sldId="618"/>
            <ac:spMk id="19" creationId="{3A78824A-5648-D04D-82F6-603C94973E1D}"/>
          </ac:spMkLst>
        </pc:spChg>
        <pc:spChg chg="mod">
          <ac:chgData name="Mistri, Somen K" userId="0be3d461-045e-4def-96db-2a497456586c" providerId="ADAL" clId="{AAB6A670-8307-604E-A8FC-CD4912D49FCA}" dt="2021-03-01T19:04:48.675" v="240"/>
          <ac:spMkLst>
            <pc:docMk/>
            <pc:sldMk cId="2864806900" sldId="618"/>
            <ac:spMk id="32" creationId="{E9972EB5-3141-024A-AA2F-B589FCA692C5}"/>
          </ac:spMkLst>
        </pc:spChg>
        <pc:spChg chg="mod">
          <ac:chgData name="Mistri, Somen K" userId="0be3d461-045e-4def-96db-2a497456586c" providerId="ADAL" clId="{AAB6A670-8307-604E-A8FC-CD4912D49FCA}" dt="2021-03-01T21:48:44.044" v="1316"/>
          <ac:spMkLst>
            <pc:docMk/>
            <pc:sldMk cId="2864806900" sldId="618"/>
            <ac:spMk id="44" creationId="{4EDA3879-81FC-6B45-BA39-1FFAAD3FCCBD}"/>
          </ac:spMkLst>
        </pc:spChg>
        <pc:grpChg chg="add mod">
          <ac:chgData name="Mistri, Somen K" userId="0be3d461-045e-4def-96db-2a497456586c" providerId="ADAL" clId="{AAB6A670-8307-604E-A8FC-CD4912D49FCA}" dt="2021-03-01T21:48:57.497" v="1328" actId="1037"/>
          <ac:grpSpMkLst>
            <pc:docMk/>
            <pc:sldMk cId="2864806900" sldId="618"/>
            <ac:grpSpMk id="25" creationId="{BDCD667F-776C-B844-8A81-3E1F10E994FD}"/>
          </ac:grpSpMkLst>
        </pc:grpChg>
        <pc:grpChg chg="add mod">
          <ac:chgData name="Mistri, Somen K" userId="0be3d461-045e-4def-96db-2a497456586c" providerId="ADAL" clId="{AAB6A670-8307-604E-A8FC-CD4912D49FCA}" dt="2021-03-01T19:05:08.976" v="251" actId="1038"/>
          <ac:grpSpMkLst>
            <pc:docMk/>
            <pc:sldMk cId="2864806900" sldId="618"/>
            <ac:grpSpMk id="30" creationId="{D643B72F-8050-8A49-A7D6-665F37A40EC1}"/>
          </ac:grpSpMkLst>
        </pc:grpChg>
        <pc:grpChg chg="del">
          <ac:chgData name="Mistri, Somen K" userId="0be3d461-045e-4def-96db-2a497456586c" providerId="ADAL" clId="{AAB6A670-8307-604E-A8FC-CD4912D49FCA}" dt="2021-03-01T19:04:43.082" v="239" actId="478"/>
          <ac:grpSpMkLst>
            <pc:docMk/>
            <pc:sldMk cId="2864806900" sldId="618"/>
            <ac:grpSpMk id="33" creationId="{C11F29EA-2F7F-9642-BFFD-B749F41C4D55}"/>
          </ac:grpSpMkLst>
        </pc:grpChg>
        <pc:grpChg chg="add mod">
          <ac:chgData name="Mistri, Somen K" userId="0be3d461-045e-4def-96db-2a497456586c" providerId="ADAL" clId="{AAB6A670-8307-604E-A8FC-CD4912D49FCA}" dt="2021-03-01T21:48:51.936" v="1323" actId="1037"/>
          <ac:grpSpMkLst>
            <pc:docMk/>
            <pc:sldMk cId="2864806900" sldId="618"/>
            <ac:grpSpMk id="38" creationId="{68EF0A6F-7A6E-1345-93F5-D62318D906B6}"/>
          </ac:grpSpMkLst>
        </pc:grpChg>
        <pc:picChg chg="mod">
          <ac:chgData name="Mistri, Somen K" userId="0be3d461-045e-4def-96db-2a497456586c" providerId="ADAL" clId="{AAB6A670-8307-604E-A8FC-CD4912D49FCA}" dt="2021-03-01T19:04:48.675" v="240"/>
          <ac:picMkLst>
            <pc:docMk/>
            <pc:sldMk cId="2864806900" sldId="618"/>
            <ac:picMk id="31" creationId="{4C3CBEAA-346E-DB4C-9BEE-155B18FF56E0}"/>
          </ac:picMkLst>
        </pc:picChg>
        <pc:cxnChg chg="add mod">
          <ac:chgData name="Mistri, Somen K" userId="0be3d461-045e-4def-96db-2a497456586c" providerId="ADAL" clId="{AAB6A670-8307-604E-A8FC-CD4912D49FCA}" dt="2021-03-01T21:48:37.885" v="1315" actId="164"/>
          <ac:cxnSpMkLst>
            <pc:docMk/>
            <pc:sldMk cId="2864806900" sldId="618"/>
            <ac:cxnSpMk id="24" creationId="{22AC5C88-1BF2-4E4C-97B6-6FA531994692}"/>
          </ac:cxnSpMkLst>
        </pc:cxnChg>
        <pc:cxnChg chg="mod">
          <ac:chgData name="Mistri, Somen K" userId="0be3d461-045e-4def-96db-2a497456586c" providerId="ADAL" clId="{AAB6A670-8307-604E-A8FC-CD4912D49FCA}" dt="2021-03-01T21:48:44.044" v="1316"/>
          <ac:cxnSpMkLst>
            <pc:docMk/>
            <pc:sldMk cId="2864806900" sldId="618"/>
            <ac:cxnSpMk id="45" creationId="{BCF22799-26AD-9E43-87CF-966858FB5448}"/>
          </ac:cxnSpMkLst>
        </pc:cxnChg>
      </pc:sldChg>
    </pc:docChg>
  </pc:docChgLst>
  <pc:docChgLst>
    <pc:chgData name="Mistri, Somen K" userId="0be3d461-045e-4def-96db-2a497456586c" providerId="ADAL" clId="{D0D05961-7BC9-634E-B980-FEC04AE8D38A}"/>
    <pc:docChg chg="undo custSel addSld delSld modSld sldOrd">
      <pc:chgData name="Mistri, Somen K" userId="0be3d461-045e-4def-96db-2a497456586c" providerId="ADAL" clId="{D0D05961-7BC9-634E-B980-FEC04AE8D38A}" dt="2021-02-26T18:52:09.048" v="4720" actId="20577"/>
      <pc:docMkLst>
        <pc:docMk/>
      </pc:docMkLst>
      <pc:sldChg chg="delSp modSp del mod delAnim">
        <pc:chgData name="Mistri, Somen K" userId="0be3d461-045e-4def-96db-2a497456586c" providerId="ADAL" clId="{D0D05961-7BC9-634E-B980-FEC04AE8D38A}" dt="2021-02-26T17:38:32.255" v="4482" actId="2696"/>
        <pc:sldMkLst>
          <pc:docMk/>
          <pc:sldMk cId="1118749828" sldId="257"/>
        </pc:sldMkLst>
        <pc:grpChg chg="del">
          <ac:chgData name="Mistri, Somen K" userId="0be3d461-045e-4def-96db-2a497456586c" providerId="ADAL" clId="{D0D05961-7BC9-634E-B980-FEC04AE8D38A}" dt="2021-02-25T14:52:06.501" v="1" actId="478"/>
          <ac:grpSpMkLst>
            <pc:docMk/>
            <pc:sldMk cId="1118749828" sldId="257"/>
            <ac:grpSpMk id="19" creationId="{0E1E3E7E-3A07-5641-9D21-65639CE7F823}"/>
          </ac:grpSpMkLst>
        </pc:grpChg>
        <pc:grpChg chg="mod">
          <ac:chgData name="Mistri, Somen K" userId="0be3d461-045e-4def-96db-2a497456586c" providerId="ADAL" clId="{D0D05961-7BC9-634E-B980-FEC04AE8D38A}" dt="2021-02-25T14:52:16.523" v="4" actId="1076"/>
          <ac:grpSpMkLst>
            <pc:docMk/>
            <pc:sldMk cId="1118749828" sldId="257"/>
            <ac:grpSpMk id="25" creationId="{C420DFFA-1142-754C-B386-D274C26FA028}"/>
          </ac:grpSpMkLst>
        </pc:grpChg>
        <pc:picChg chg="del">
          <ac:chgData name="Mistri, Somen K" userId="0be3d461-045e-4def-96db-2a497456586c" providerId="ADAL" clId="{D0D05961-7BC9-634E-B980-FEC04AE8D38A}" dt="2021-02-25T14:52:08.583" v="2" actId="478"/>
          <ac:picMkLst>
            <pc:docMk/>
            <pc:sldMk cId="1118749828" sldId="257"/>
            <ac:picMk id="14" creationId="{750965CC-C5B4-7A48-ACB7-582D283B202C}"/>
          </ac:picMkLst>
        </pc:picChg>
        <pc:picChg chg="del">
          <ac:chgData name="Mistri, Somen K" userId="0be3d461-045e-4def-96db-2a497456586c" providerId="ADAL" clId="{D0D05961-7BC9-634E-B980-FEC04AE8D38A}" dt="2021-02-25T14:52:04.006" v="0" actId="478"/>
          <ac:picMkLst>
            <pc:docMk/>
            <pc:sldMk cId="1118749828" sldId="257"/>
            <ac:picMk id="16" creationId="{1D63AD9B-02A0-C249-8040-CB2BC3837DF2}"/>
          </ac:picMkLst>
        </pc:picChg>
        <pc:cxnChg chg="del">
          <ac:chgData name="Mistri, Somen K" userId="0be3d461-045e-4def-96db-2a497456586c" providerId="ADAL" clId="{D0D05961-7BC9-634E-B980-FEC04AE8D38A}" dt="2021-02-25T14:52:10.193" v="3" actId="478"/>
          <ac:cxnSpMkLst>
            <pc:docMk/>
            <pc:sldMk cId="1118749828" sldId="257"/>
            <ac:cxnSpMk id="15" creationId="{1FBFF3E1-DDE4-B64E-8175-BACD8DBB0F17}"/>
          </ac:cxnSpMkLst>
        </pc:cxnChg>
      </pc:sldChg>
      <pc:sldChg chg="addSp delSp modSp mod">
        <pc:chgData name="Mistri, Somen K" userId="0be3d461-045e-4def-96db-2a497456586c" providerId="ADAL" clId="{D0D05961-7BC9-634E-B980-FEC04AE8D38A}" dt="2021-02-26T17:48:59.555" v="4597" actId="1076"/>
        <pc:sldMkLst>
          <pc:docMk/>
          <pc:sldMk cId="4114615442" sldId="260"/>
        </pc:sldMkLst>
        <pc:spChg chg="mod">
          <ac:chgData name="Mistri, Somen K" userId="0be3d461-045e-4def-96db-2a497456586c" providerId="ADAL" clId="{D0D05961-7BC9-634E-B980-FEC04AE8D38A}" dt="2021-02-26T14:28:19.491" v="3175" actId="122"/>
          <ac:spMkLst>
            <pc:docMk/>
            <pc:sldMk cId="4114615442" sldId="260"/>
            <ac:spMk id="2" creationId="{A7A6E6C0-25B2-844E-B861-CC9449EDCC7A}"/>
          </ac:spMkLst>
        </pc:spChg>
        <pc:spChg chg="del">
          <ac:chgData name="Mistri, Somen K" userId="0be3d461-045e-4def-96db-2a497456586c" providerId="ADAL" clId="{D0D05961-7BC9-634E-B980-FEC04AE8D38A}" dt="2021-02-26T01:43:43.173" v="2868" actId="478"/>
          <ac:spMkLst>
            <pc:docMk/>
            <pc:sldMk cId="4114615442" sldId="260"/>
            <ac:spMk id="3" creationId="{9AE6904D-C215-3646-8C4C-ECB7E77BF5C4}"/>
          </ac:spMkLst>
        </pc:spChg>
        <pc:picChg chg="add del mod">
          <ac:chgData name="Mistri, Somen K" userId="0be3d461-045e-4def-96db-2a497456586c" providerId="ADAL" clId="{D0D05961-7BC9-634E-B980-FEC04AE8D38A}" dt="2021-02-26T01:43:40.898" v="2867" actId="478"/>
          <ac:picMkLst>
            <pc:docMk/>
            <pc:sldMk cId="4114615442" sldId="260"/>
            <ac:picMk id="5" creationId="{E25A3C4F-BEB2-A841-9BBB-E7C21E302A3C}"/>
          </ac:picMkLst>
        </pc:picChg>
        <pc:picChg chg="add del mod">
          <ac:chgData name="Mistri, Somen K" userId="0be3d461-045e-4def-96db-2a497456586c" providerId="ADAL" clId="{D0D05961-7BC9-634E-B980-FEC04AE8D38A}" dt="2021-02-26T02:04:44.766" v="2916" actId="478"/>
          <ac:picMkLst>
            <pc:docMk/>
            <pc:sldMk cId="4114615442" sldId="260"/>
            <ac:picMk id="7" creationId="{A633CF65-DC06-A346-A85B-59B04549D56A}"/>
          </ac:picMkLst>
        </pc:picChg>
        <pc:picChg chg="add mod">
          <ac:chgData name="Mistri, Somen K" userId="0be3d461-045e-4def-96db-2a497456586c" providerId="ADAL" clId="{D0D05961-7BC9-634E-B980-FEC04AE8D38A}" dt="2021-02-26T17:48:59.555" v="4597" actId="1076"/>
          <ac:picMkLst>
            <pc:docMk/>
            <pc:sldMk cId="4114615442" sldId="260"/>
            <ac:picMk id="9" creationId="{CCB210A4-BB88-034B-8DEE-32913960096B}"/>
          </ac:picMkLst>
        </pc:picChg>
        <pc:picChg chg="add del mod">
          <ac:chgData name="Mistri, Somen K" userId="0be3d461-045e-4def-96db-2a497456586c" providerId="ADAL" clId="{D0D05961-7BC9-634E-B980-FEC04AE8D38A}" dt="2021-02-26T17:48:50.815" v="4594" actId="478"/>
          <ac:picMkLst>
            <pc:docMk/>
            <pc:sldMk cId="4114615442" sldId="260"/>
            <ac:picMk id="11" creationId="{463734E6-567C-C744-8E51-B5E2A0ADDBC3}"/>
          </ac:picMkLst>
        </pc:picChg>
        <pc:picChg chg="add del mod">
          <ac:chgData name="Mistri, Somen K" userId="0be3d461-045e-4def-96db-2a497456586c" providerId="ADAL" clId="{D0D05961-7BC9-634E-B980-FEC04AE8D38A}" dt="2021-02-26T17:48:50.815" v="4594" actId="478"/>
          <ac:picMkLst>
            <pc:docMk/>
            <pc:sldMk cId="4114615442" sldId="260"/>
            <ac:picMk id="13" creationId="{F94AF852-372F-FC45-B904-C070E070AE68}"/>
          </ac:picMkLst>
        </pc:picChg>
        <pc:picChg chg="del mod">
          <ac:chgData name="Mistri, Somen K" userId="0be3d461-045e-4def-96db-2a497456586c" providerId="ADAL" clId="{D0D05961-7BC9-634E-B980-FEC04AE8D38A}" dt="2021-02-26T01:39:52.515" v="2861" actId="478"/>
          <ac:picMkLst>
            <pc:docMk/>
            <pc:sldMk cId="4114615442" sldId="260"/>
            <ac:picMk id="3074" creationId="{EEE65B3D-0864-1F47-8B8D-FB4E2A895C1C}"/>
          </ac:picMkLst>
        </pc:picChg>
      </pc:sldChg>
      <pc:sldChg chg="del">
        <pc:chgData name="Mistri, Somen K" userId="0be3d461-045e-4def-96db-2a497456586c" providerId="ADAL" clId="{D0D05961-7BC9-634E-B980-FEC04AE8D38A}" dt="2021-02-26T00:26:08.467" v="2408" actId="2696"/>
        <pc:sldMkLst>
          <pc:docMk/>
          <pc:sldMk cId="1919169841" sldId="267"/>
        </pc:sldMkLst>
      </pc:sldChg>
      <pc:sldChg chg="del">
        <pc:chgData name="Mistri, Somen K" userId="0be3d461-045e-4def-96db-2a497456586c" providerId="ADAL" clId="{D0D05961-7BC9-634E-B980-FEC04AE8D38A}" dt="2021-02-26T00:26:08.467" v="2408" actId="2696"/>
        <pc:sldMkLst>
          <pc:docMk/>
          <pc:sldMk cId="3922800317" sldId="316"/>
        </pc:sldMkLst>
      </pc:sldChg>
      <pc:sldChg chg="addSp delSp modSp mod delAnim modAnim">
        <pc:chgData name="Mistri, Somen K" userId="0be3d461-045e-4def-96db-2a497456586c" providerId="ADAL" clId="{D0D05961-7BC9-634E-B980-FEC04AE8D38A}" dt="2021-02-26T14:36:17.414" v="3290" actId="1076"/>
        <pc:sldMkLst>
          <pc:docMk/>
          <pc:sldMk cId="2486016947" sldId="329"/>
        </pc:sldMkLst>
        <pc:spChg chg="mod">
          <ac:chgData name="Mistri, Somen K" userId="0be3d461-045e-4def-96db-2a497456586c" providerId="ADAL" clId="{D0D05961-7BC9-634E-B980-FEC04AE8D38A}" dt="2021-02-26T14:36:17.414" v="3290" actId="1076"/>
          <ac:spMkLst>
            <pc:docMk/>
            <pc:sldMk cId="2486016947" sldId="329"/>
            <ac:spMk id="2" creationId="{6EA50B87-235B-014F-A2F0-314874347E58}"/>
          </ac:spMkLst>
        </pc:spChg>
        <pc:spChg chg="mod">
          <ac:chgData name="Mistri, Somen K" userId="0be3d461-045e-4def-96db-2a497456586c" providerId="ADAL" clId="{D0D05961-7BC9-634E-B980-FEC04AE8D38A}" dt="2021-02-26T14:25:48.996" v="3156" actId="14100"/>
          <ac:spMkLst>
            <pc:docMk/>
            <pc:sldMk cId="2486016947" sldId="329"/>
            <ac:spMk id="8" creationId="{E8A42958-FF98-984B-9254-CBC1A44E6471}"/>
          </ac:spMkLst>
        </pc:spChg>
        <pc:spChg chg="del">
          <ac:chgData name="Mistri, Somen K" userId="0be3d461-045e-4def-96db-2a497456586c" providerId="ADAL" clId="{D0D05961-7BC9-634E-B980-FEC04AE8D38A}" dt="2021-02-26T02:14:13.011" v="3039" actId="478"/>
          <ac:spMkLst>
            <pc:docMk/>
            <pc:sldMk cId="2486016947" sldId="329"/>
            <ac:spMk id="14" creationId="{96D6FA36-26B6-9341-B1A5-9CAAB18D75F4}"/>
          </ac:spMkLst>
        </pc:spChg>
        <pc:spChg chg="del">
          <ac:chgData name="Mistri, Somen K" userId="0be3d461-045e-4def-96db-2a497456586c" providerId="ADAL" clId="{D0D05961-7BC9-634E-B980-FEC04AE8D38A}" dt="2021-02-26T14:19:33.578" v="3048" actId="478"/>
          <ac:spMkLst>
            <pc:docMk/>
            <pc:sldMk cId="2486016947" sldId="329"/>
            <ac:spMk id="15" creationId="{62322671-4F63-6F4F-B092-FB2C48095FB3}"/>
          </ac:spMkLst>
        </pc:spChg>
        <pc:spChg chg="del">
          <ac:chgData name="Mistri, Somen K" userId="0be3d461-045e-4def-96db-2a497456586c" providerId="ADAL" clId="{D0D05961-7BC9-634E-B980-FEC04AE8D38A}" dt="2021-02-26T14:19:35.925" v="3049" actId="478"/>
          <ac:spMkLst>
            <pc:docMk/>
            <pc:sldMk cId="2486016947" sldId="329"/>
            <ac:spMk id="16" creationId="{70AB5F11-431C-4C43-8802-28BB41888492}"/>
          </ac:spMkLst>
        </pc:spChg>
        <pc:spChg chg="del">
          <ac:chgData name="Mistri, Somen K" userId="0be3d461-045e-4def-96db-2a497456586c" providerId="ADAL" clId="{D0D05961-7BC9-634E-B980-FEC04AE8D38A}" dt="2021-02-26T14:19:38.933" v="3050" actId="478"/>
          <ac:spMkLst>
            <pc:docMk/>
            <pc:sldMk cId="2486016947" sldId="329"/>
            <ac:spMk id="17" creationId="{5FE54D9C-B552-584D-9B56-E57797E9F509}"/>
          </ac:spMkLst>
        </pc:spChg>
        <pc:spChg chg="del">
          <ac:chgData name="Mistri, Somen K" userId="0be3d461-045e-4def-96db-2a497456586c" providerId="ADAL" clId="{D0D05961-7BC9-634E-B980-FEC04AE8D38A}" dt="2021-02-26T14:15:15.982" v="3041" actId="478"/>
          <ac:spMkLst>
            <pc:docMk/>
            <pc:sldMk cId="2486016947" sldId="329"/>
            <ac:spMk id="18" creationId="{D7D9965C-57F1-C449-B49D-8B91D775F7CA}"/>
          </ac:spMkLst>
        </pc:spChg>
        <pc:spChg chg="del">
          <ac:chgData name="Mistri, Somen K" userId="0be3d461-045e-4def-96db-2a497456586c" providerId="ADAL" clId="{D0D05961-7BC9-634E-B980-FEC04AE8D38A}" dt="2021-02-26T14:19:30.469" v="3047" actId="478"/>
          <ac:spMkLst>
            <pc:docMk/>
            <pc:sldMk cId="2486016947" sldId="329"/>
            <ac:spMk id="19" creationId="{48D0730E-2B8C-2447-825A-3389469B30A9}"/>
          </ac:spMkLst>
        </pc:spChg>
        <pc:spChg chg="add del mod">
          <ac:chgData name="Mistri, Somen K" userId="0be3d461-045e-4def-96db-2a497456586c" providerId="ADAL" clId="{D0D05961-7BC9-634E-B980-FEC04AE8D38A}" dt="2021-02-26T14:21:00.226" v="3064" actId="478"/>
          <ac:spMkLst>
            <pc:docMk/>
            <pc:sldMk cId="2486016947" sldId="329"/>
            <ac:spMk id="26" creationId="{28D3EC57-9611-804E-8CA1-A4185F377F71}"/>
          </ac:spMkLst>
        </pc:spChg>
        <pc:spChg chg="add mod">
          <ac:chgData name="Mistri, Somen K" userId="0be3d461-045e-4def-96db-2a497456586c" providerId="ADAL" clId="{D0D05961-7BC9-634E-B980-FEC04AE8D38A}" dt="2021-02-26T14:21:26.741" v="3065" actId="767"/>
          <ac:spMkLst>
            <pc:docMk/>
            <pc:sldMk cId="2486016947" sldId="329"/>
            <ac:spMk id="27" creationId="{1F03AF58-9DB6-864F-826D-17ED179F29F4}"/>
          </ac:spMkLst>
        </pc:spChg>
        <pc:spChg chg="del mod topLvl">
          <ac:chgData name="Mistri, Somen K" userId="0be3d461-045e-4def-96db-2a497456586c" providerId="ADAL" clId="{D0D05961-7BC9-634E-B980-FEC04AE8D38A}" dt="2021-02-26T14:21:34.180" v="3068" actId="478"/>
          <ac:spMkLst>
            <pc:docMk/>
            <pc:sldMk cId="2486016947" sldId="329"/>
            <ac:spMk id="29" creationId="{A2C5BD55-75C3-204B-9944-6524B9316626}"/>
          </ac:spMkLst>
        </pc:spChg>
        <pc:spChg chg="mod topLvl">
          <ac:chgData name="Mistri, Somen K" userId="0be3d461-045e-4def-96db-2a497456586c" providerId="ADAL" clId="{D0D05961-7BC9-634E-B980-FEC04AE8D38A}" dt="2021-02-26T14:22:50.495" v="3138" actId="123"/>
          <ac:spMkLst>
            <pc:docMk/>
            <pc:sldMk cId="2486016947" sldId="329"/>
            <ac:spMk id="30" creationId="{106E4EE1-EFDD-0744-B641-0F8E97EC6846}"/>
          </ac:spMkLst>
        </pc:spChg>
        <pc:grpChg chg="del">
          <ac:chgData name="Mistri, Somen K" userId="0be3d461-045e-4def-96db-2a497456586c" providerId="ADAL" clId="{D0D05961-7BC9-634E-B980-FEC04AE8D38A}" dt="2021-02-26T14:20:18.950" v="3056" actId="478"/>
          <ac:grpSpMkLst>
            <pc:docMk/>
            <pc:sldMk cId="2486016947" sldId="329"/>
            <ac:grpSpMk id="9" creationId="{B4C0AB1A-B815-824E-A379-E8CAD263674E}"/>
          </ac:grpSpMkLst>
        </pc:grpChg>
        <pc:grpChg chg="del">
          <ac:chgData name="Mistri, Somen K" userId="0be3d461-045e-4def-96db-2a497456586c" providerId="ADAL" clId="{D0D05961-7BC9-634E-B980-FEC04AE8D38A}" dt="2021-02-26T14:19:38.933" v="3050" actId="478"/>
          <ac:grpSpMkLst>
            <pc:docMk/>
            <pc:sldMk cId="2486016947" sldId="329"/>
            <ac:grpSpMk id="10" creationId="{877D1A89-832A-8746-BF1C-3B068E884F6F}"/>
          </ac:grpSpMkLst>
        </pc:grpChg>
        <pc:grpChg chg="del">
          <ac:chgData name="Mistri, Somen K" userId="0be3d461-045e-4def-96db-2a497456586c" providerId="ADAL" clId="{D0D05961-7BC9-634E-B980-FEC04AE8D38A}" dt="2021-02-26T14:19:35.925" v="3049" actId="478"/>
          <ac:grpSpMkLst>
            <pc:docMk/>
            <pc:sldMk cId="2486016947" sldId="329"/>
            <ac:grpSpMk id="12" creationId="{4BD501A8-C448-1944-8E08-890EEEADF35E}"/>
          </ac:grpSpMkLst>
        </pc:grpChg>
        <pc:grpChg chg="add del mod">
          <ac:chgData name="Mistri, Somen K" userId="0be3d461-045e-4def-96db-2a497456586c" providerId="ADAL" clId="{D0D05961-7BC9-634E-B980-FEC04AE8D38A}" dt="2021-02-26T14:21:34.180" v="3068" actId="478"/>
          <ac:grpSpMkLst>
            <pc:docMk/>
            <pc:sldMk cId="2486016947" sldId="329"/>
            <ac:grpSpMk id="28" creationId="{010E8D9F-B1D6-604B-B3C0-D9AC258333E7}"/>
          </ac:grpSpMkLst>
        </pc:grpChg>
        <pc:picChg chg="add del mod">
          <ac:chgData name="Mistri, Somen K" userId="0be3d461-045e-4def-96db-2a497456586c" providerId="ADAL" clId="{D0D05961-7BC9-634E-B980-FEC04AE8D38A}" dt="2021-02-26T02:14:19.896" v="3040" actId="478"/>
          <ac:picMkLst>
            <pc:docMk/>
            <pc:sldMk cId="2486016947" sldId="329"/>
            <ac:picMk id="7" creationId="{D10B4C00-887C-2840-A423-86E6F78AB9E1}"/>
          </ac:picMkLst>
        </pc:picChg>
        <pc:picChg chg="add mod">
          <ac:chgData name="Mistri, Somen K" userId="0be3d461-045e-4def-96db-2a497456586c" providerId="ADAL" clId="{D0D05961-7BC9-634E-B980-FEC04AE8D38A}" dt="2021-02-26T14:18:16.683" v="3046" actId="1076"/>
          <ac:picMkLst>
            <pc:docMk/>
            <pc:sldMk cId="2486016947" sldId="329"/>
            <ac:picMk id="21" creationId="{DBC0B3D2-290F-D443-AF21-BD84F6739358}"/>
          </ac:picMkLst>
        </pc:picChg>
        <pc:picChg chg="add mod">
          <ac:chgData name="Mistri, Somen K" userId="0be3d461-045e-4def-96db-2a497456586c" providerId="ADAL" clId="{D0D05961-7BC9-634E-B980-FEC04AE8D38A}" dt="2021-02-26T14:20:02.876" v="3055" actId="1076"/>
          <ac:picMkLst>
            <pc:docMk/>
            <pc:sldMk cId="2486016947" sldId="329"/>
            <ac:picMk id="23" creationId="{D57E8BA0-A4D1-724C-BE07-9440E69DFFAC}"/>
          </ac:picMkLst>
        </pc:picChg>
        <pc:picChg chg="add mod">
          <ac:chgData name="Mistri, Somen K" userId="0be3d461-045e-4def-96db-2a497456586c" providerId="ADAL" clId="{D0D05961-7BC9-634E-B980-FEC04AE8D38A}" dt="2021-02-26T14:23:01.042" v="3139" actId="1076"/>
          <ac:picMkLst>
            <pc:docMk/>
            <pc:sldMk cId="2486016947" sldId="329"/>
            <ac:picMk id="25" creationId="{6EA40ECD-3318-AE49-A88B-7FC111D0240F}"/>
          </ac:picMkLst>
        </pc:picChg>
      </pc:sldChg>
      <pc:sldChg chg="modSp mod">
        <pc:chgData name="Mistri, Somen K" userId="0be3d461-045e-4def-96db-2a497456586c" providerId="ADAL" clId="{D0D05961-7BC9-634E-B980-FEC04AE8D38A}" dt="2021-02-26T14:31:14.091" v="3242" actId="1076"/>
        <pc:sldMkLst>
          <pc:docMk/>
          <pc:sldMk cId="1516229980" sldId="445"/>
        </pc:sldMkLst>
        <pc:spChg chg="mod">
          <ac:chgData name="Mistri, Somen K" userId="0be3d461-045e-4def-96db-2a497456586c" providerId="ADAL" clId="{D0D05961-7BC9-634E-B980-FEC04AE8D38A}" dt="2021-02-26T14:31:14.091" v="3242" actId="1076"/>
          <ac:spMkLst>
            <pc:docMk/>
            <pc:sldMk cId="1516229980" sldId="445"/>
            <ac:spMk id="3" creationId="{D914AD65-A5F5-EA4E-960F-2460AE250C5C}"/>
          </ac:spMkLst>
        </pc:spChg>
      </pc:sldChg>
      <pc:sldChg chg="modAnim">
        <pc:chgData name="Mistri, Somen K" userId="0be3d461-045e-4def-96db-2a497456586c" providerId="ADAL" clId="{D0D05961-7BC9-634E-B980-FEC04AE8D38A}" dt="2021-02-26T18:06:54.248" v="4600"/>
        <pc:sldMkLst>
          <pc:docMk/>
          <pc:sldMk cId="1074243390" sldId="446"/>
        </pc:sldMkLst>
      </pc:sldChg>
      <pc:sldChg chg="modSp mod">
        <pc:chgData name="Mistri, Somen K" userId="0be3d461-045e-4def-96db-2a497456586c" providerId="ADAL" clId="{D0D05961-7BC9-634E-B980-FEC04AE8D38A}" dt="2021-02-26T14:24:18.535" v="3155" actId="20577"/>
        <pc:sldMkLst>
          <pc:docMk/>
          <pc:sldMk cId="2753294621" sldId="448"/>
        </pc:sldMkLst>
        <pc:spChg chg="mod">
          <ac:chgData name="Mistri, Somen K" userId="0be3d461-045e-4def-96db-2a497456586c" providerId="ADAL" clId="{D0D05961-7BC9-634E-B980-FEC04AE8D38A}" dt="2021-02-26T14:24:18.535" v="3155" actId="20577"/>
          <ac:spMkLst>
            <pc:docMk/>
            <pc:sldMk cId="2753294621" sldId="448"/>
            <ac:spMk id="62" creationId="{0718A8A3-399B-4042-81A1-3AB242C439F1}"/>
          </ac:spMkLst>
        </pc:spChg>
      </pc:sldChg>
      <pc:sldChg chg="modSp mod">
        <pc:chgData name="Mistri, Somen K" userId="0be3d461-045e-4def-96db-2a497456586c" providerId="ADAL" clId="{D0D05961-7BC9-634E-B980-FEC04AE8D38A}" dt="2021-02-26T15:05:08.226" v="3317" actId="1076"/>
        <pc:sldMkLst>
          <pc:docMk/>
          <pc:sldMk cId="2958826107" sldId="450"/>
        </pc:sldMkLst>
        <pc:spChg chg="mod">
          <ac:chgData name="Mistri, Somen K" userId="0be3d461-045e-4def-96db-2a497456586c" providerId="ADAL" clId="{D0D05961-7BC9-634E-B980-FEC04AE8D38A}" dt="2021-02-26T15:05:08.226" v="3317" actId="1076"/>
          <ac:spMkLst>
            <pc:docMk/>
            <pc:sldMk cId="2958826107" sldId="450"/>
            <ac:spMk id="4" creationId="{613214CA-7A57-B74A-98A2-2C73B22BBA0A}"/>
          </ac:spMkLst>
        </pc:spChg>
      </pc:sldChg>
      <pc:sldChg chg="addSp modSp mod modAnim">
        <pc:chgData name="Mistri, Somen K" userId="0be3d461-045e-4def-96db-2a497456586c" providerId="ADAL" clId="{D0D05961-7BC9-634E-B980-FEC04AE8D38A}" dt="2021-02-26T15:03:40.972" v="3293" actId="1076"/>
        <pc:sldMkLst>
          <pc:docMk/>
          <pc:sldMk cId="3310004265" sldId="452"/>
        </pc:sldMkLst>
        <pc:picChg chg="add mod">
          <ac:chgData name="Mistri, Somen K" userId="0be3d461-045e-4def-96db-2a497456586c" providerId="ADAL" clId="{D0D05961-7BC9-634E-B980-FEC04AE8D38A}" dt="2021-02-26T15:03:40.972" v="3293" actId="1076"/>
          <ac:picMkLst>
            <pc:docMk/>
            <pc:sldMk cId="3310004265" sldId="452"/>
            <ac:picMk id="11" creationId="{23001124-9757-6E4A-A700-1C7DCE060096}"/>
          </ac:picMkLst>
        </pc:picChg>
        <pc:cxnChg chg="add">
          <ac:chgData name="Mistri, Somen K" userId="0be3d461-045e-4def-96db-2a497456586c" providerId="ADAL" clId="{D0D05961-7BC9-634E-B980-FEC04AE8D38A}" dt="2021-02-26T15:03:12.268" v="3291" actId="11529"/>
          <ac:cxnSpMkLst>
            <pc:docMk/>
            <pc:sldMk cId="3310004265" sldId="452"/>
            <ac:cxnSpMk id="5" creationId="{F5E2F745-5752-2C45-BC5E-A45B7DEA3CDA}"/>
          </ac:cxnSpMkLst>
        </pc:cxnChg>
      </pc:sldChg>
      <pc:sldChg chg="addSp modSp mod modAnim">
        <pc:chgData name="Mistri, Somen K" userId="0be3d461-045e-4def-96db-2a497456586c" providerId="ADAL" clId="{D0D05961-7BC9-634E-B980-FEC04AE8D38A}" dt="2021-02-26T15:19:17.685" v="3435"/>
        <pc:sldMkLst>
          <pc:docMk/>
          <pc:sldMk cId="43055534" sldId="454"/>
        </pc:sldMkLst>
        <pc:spChg chg="mod">
          <ac:chgData name="Mistri, Somen K" userId="0be3d461-045e-4def-96db-2a497456586c" providerId="ADAL" clId="{D0D05961-7BC9-634E-B980-FEC04AE8D38A}" dt="2021-02-26T15:17:32.768" v="3411" actId="1076"/>
          <ac:spMkLst>
            <pc:docMk/>
            <pc:sldMk cId="43055534" sldId="454"/>
            <ac:spMk id="2" creationId="{2700ED6E-EB9D-2C4D-A1C9-482D4D8A5FE0}"/>
          </ac:spMkLst>
        </pc:spChg>
        <pc:spChg chg="mod">
          <ac:chgData name="Mistri, Somen K" userId="0be3d461-045e-4def-96db-2a497456586c" providerId="ADAL" clId="{D0D05961-7BC9-634E-B980-FEC04AE8D38A}" dt="2021-02-26T15:18:36.238" v="3434" actId="20577"/>
          <ac:spMkLst>
            <pc:docMk/>
            <pc:sldMk cId="43055534" sldId="454"/>
            <ac:spMk id="3" creationId="{240BB8C7-02F3-4F4F-8552-BD7FF7C7F01D}"/>
          </ac:spMkLst>
        </pc:spChg>
        <pc:spChg chg="mod">
          <ac:chgData name="Mistri, Somen K" userId="0be3d461-045e-4def-96db-2a497456586c" providerId="ADAL" clId="{D0D05961-7BC9-634E-B980-FEC04AE8D38A}" dt="2021-02-26T15:17:16.783" v="3409" actId="20577"/>
          <ac:spMkLst>
            <pc:docMk/>
            <pc:sldMk cId="43055534" sldId="454"/>
            <ac:spMk id="4" creationId="{21B7C05F-AA60-9040-A4A7-2DBD641BAC09}"/>
          </ac:spMkLst>
        </pc:spChg>
        <pc:spChg chg="mod">
          <ac:chgData name="Mistri, Somen K" userId="0be3d461-045e-4def-96db-2a497456586c" providerId="ADAL" clId="{D0D05961-7BC9-634E-B980-FEC04AE8D38A}" dt="2021-02-26T15:10:53.869" v="3323" actId="1076"/>
          <ac:spMkLst>
            <pc:docMk/>
            <pc:sldMk cId="43055534" sldId="454"/>
            <ac:spMk id="6" creationId="{337A88D1-2F5D-1A40-BFD8-9E5DB8C74AEB}"/>
          </ac:spMkLst>
        </pc:spChg>
        <pc:spChg chg="mod">
          <ac:chgData name="Mistri, Somen K" userId="0be3d461-045e-4def-96db-2a497456586c" providerId="ADAL" clId="{D0D05961-7BC9-634E-B980-FEC04AE8D38A}" dt="2021-02-26T15:11:15.468" v="3326"/>
          <ac:spMkLst>
            <pc:docMk/>
            <pc:sldMk cId="43055534" sldId="454"/>
            <ac:spMk id="9" creationId="{7FCC86E5-AF61-474A-BB3B-E0D3582C787A}"/>
          </ac:spMkLst>
        </pc:spChg>
        <pc:spChg chg="mod">
          <ac:chgData name="Mistri, Somen K" userId="0be3d461-045e-4def-96db-2a497456586c" providerId="ADAL" clId="{D0D05961-7BC9-634E-B980-FEC04AE8D38A}" dt="2021-02-26T15:11:34.917" v="3330" actId="404"/>
          <ac:spMkLst>
            <pc:docMk/>
            <pc:sldMk cId="43055534" sldId="454"/>
            <ac:spMk id="11" creationId="{3C73A8F9-E6ED-E546-BCCC-0A50FDCE81FC}"/>
          </ac:spMkLst>
        </pc:spChg>
        <pc:spChg chg="mod">
          <ac:chgData name="Mistri, Somen K" userId="0be3d461-045e-4def-96db-2a497456586c" providerId="ADAL" clId="{D0D05961-7BC9-634E-B980-FEC04AE8D38A}" dt="2021-02-26T15:11:15.468" v="3326"/>
          <ac:spMkLst>
            <pc:docMk/>
            <pc:sldMk cId="43055534" sldId="454"/>
            <ac:spMk id="12" creationId="{1695D584-B8EE-2643-BD64-0408AF68F6A1}"/>
          </ac:spMkLst>
        </pc:spChg>
        <pc:spChg chg="add mod">
          <ac:chgData name="Mistri, Somen K" userId="0be3d461-045e-4def-96db-2a497456586c" providerId="ADAL" clId="{D0D05961-7BC9-634E-B980-FEC04AE8D38A}" dt="2021-02-26T15:13:32.281" v="3344" actId="164"/>
          <ac:spMkLst>
            <pc:docMk/>
            <pc:sldMk cId="43055534" sldId="454"/>
            <ac:spMk id="13" creationId="{960107FC-77EC-CA4A-B42B-0AB1A56F42B7}"/>
          </ac:spMkLst>
        </pc:spChg>
        <pc:spChg chg="add mod">
          <ac:chgData name="Mistri, Somen K" userId="0be3d461-045e-4def-96db-2a497456586c" providerId="ADAL" clId="{D0D05961-7BC9-634E-B980-FEC04AE8D38A}" dt="2021-02-26T15:13:32.281" v="3344" actId="164"/>
          <ac:spMkLst>
            <pc:docMk/>
            <pc:sldMk cId="43055534" sldId="454"/>
            <ac:spMk id="14" creationId="{22491D2A-FC7B-1042-9138-71A9116BD01D}"/>
          </ac:spMkLst>
        </pc:spChg>
        <pc:spChg chg="add mod">
          <ac:chgData name="Mistri, Somen K" userId="0be3d461-045e-4def-96db-2a497456586c" providerId="ADAL" clId="{D0D05961-7BC9-634E-B980-FEC04AE8D38A}" dt="2021-02-26T15:13:32.281" v="3344" actId="164"/>
          <ac:spMkLst>
            <pc:docMk/>
            <pc:sldMk cId="43055534" sldId="454"/>
            <ac:spMk id="15" creationId="{C6166B8E-A72C-0D4D-9602-E399E24B47C4}"/>
          </ac:spMkLst>
        </pc:spChg>
        <pc:spChg chg="add mod">
          <ac:chgData name="Mistri, Somen K" userId="0be3d461-045e-4def-96db-2a497456586c" providerId="ADAL" clId="{D0D05961-7BC9-634E-B980-FEC04AE8D38A}" dt="2021-02-26T15:13:32.281" v="3344" actId="164"/>
          <ac:spMkLst>
            <pc:docMk/>
            <pc:sldMk cId="43055534" sldId="454"/>
            <ac:spMk id="16" creationId="{07C67DCC-C352-4E4B-91DE-34161F50B0B2}"/>
          </ac:spMkLst>
        </pc:spChg>
        <pc:grpChg chg="add mod">
          <ac:chgData name="Mistri, Somen K" userId="0be3d461-045e-4def-96db-2a497456586c" providerId="ADAL" clId="{D0D05961-7BC9-634E-B980-FEC04AE8D38A}" dt="2021-02-26T15:13:32.281" v="3344" actId="164"/>
          <ac:grpSpMkLst>
            <pc:docMk/>
            <pc:sldMk cId="43055534" sldId="454"/>
            <ac:grpSpMk id="7" creationId="{96339612-80A8-7F43-98E9-E46912611CF8}"/>
          </ac:grpSpMkLst>
        </pc:grpChg>
        <pc:grpChg chg="mod">
          <ac:chgData name="Mistri, Somen K" userId="0be3d461-045e-4def-96db-2a497456586c" providerId="ADAL" clId="{D0D05961-7BC9-634E-B980-FEC04AE8D38A}" dt="2021-02-26T15:11:15.468" v="3326"/>
          <ac:grpSpMkLst>
            <pc:docMk/>
            <pc:sldMk cId="43055534" sldId="454"/>
            <ac:grpSpMk id="8" creationId="{8BF5EDA5-30D7-884D-931B-53184B48F19F}"/>
          </ac:grpSpMkLst>
        </pc:grpChg>
        <pc:grpChg chg="add mod">
          <ac:chgData name="Mistri, Somen K" userId="0be3d461-045e-4def-96db-2a497456586c" providerId="ADAL" clId="{D0D05961-7BC9-634E-B980-FEC04AE8D38A}" dt="2021-02-26T15:13:32.281" v="3344" actId="164"/>
          <ac:grpSpMkLst>
            <pc:docMk/>
            <pc:sldMk cId="43055534" sldId="454"/>
            <ac:grpSpMk id="17" creationId="{CAE7C9A4-7CC2-6D4F-91F5-C59A67BDC029}"/>
          </ac:grpSpMkLst>
        </pc:grpChg>
        <pc:picChg chg="mod">
          <ac:chgData name="Mistri, Somen K" userId="0be3d461-045e-4def-96db-2a497456586c" providerId="ADAL" clId="{D0D05961-7BC9-634E-B980-FEC04AE8D38A}" dt="2021-02-26T15:11:04.745" v="3325" actId="1076"/>
          <ac:picMkLst>
            <pc:docMk/>
            <pc:sldMk cId="43055534" sldId="454"/>
            <ac:picMk id="5" creationId="{35A31006-2FFF-6C45-89BB-D5FF16F61219}"/>
          </ac:picMkLst>
        </pc:picChg>
        <pc:picChg chg="mod">
          <ac:chgData name="Mistri, Somen K" userId="0be3d461-045e-4def-96db-2a497456586c" providerId="ADAL" clId="{D0D05961-7BC9-634E-B980-FEC04AE8D38A}" dt="2021-02-26T15:11:15.468" v="3326"/>
          <ac:picMkLst>
            <pc:docMk/>
            <pc:sldMk cId="43055534" sldId="454"/>
            <ac:picMk id="10" creationId="{8E33BF37-5721-734F-B5D0-299D6EA015E9}"/>
          </ac:picMkLst>
        </pc:picChg>
      </pc:sldChg>
      <pc:sldChg chg="delSp modSp mod delAnim">
        <pc:chgData name="Mistri, Somen K" userId="0be3d461-045e-4def-96db-2a497456586c" providerId="ADAL" clId="{D0D05961-7BC9-634E-B980-FEC04AE8D38A}" dt="2021-02-26T18:16:09.199" v="4614" actId="478"/>
        <pc:sldMkLst>
          <pc:docMk/>
          <pc:sldMk cId="3093755771" sldId="455"/>
        </pc:sldMkLst>
        <pc:spChg chg="mod">
          <ac:chgData name="Mistri, Somen K" userId="0be3d461-045e-4def-96db-2a497456586c" providerId="ADAL" clId="{D0D05961-7BC9-634E-B980-FEC04AE8D38A}" dt="2021-02-26T18:16:05.487" v="4613" actId="313"/>
          <ac:spMkLst>
            <pc:docMk/>
            <pc:sldMk cId="3093755771" sldId="455"/>
            <ac:spMk id="5" creationId="{2FA4F951-5AE8-3840-9205-6A1F5FC2C865}"/>
          </ac:spMkLst>
        </pc:spChg>
        <pc:spChg chg="mod">
          <ac:chgData name="Mistri, Somen K" userId="0be3d461-045e-4def-96db-2a497456586c" providerId="ADAL" clId="{D0D05961-7BC9-634E-B980-FEC04AE8D38A}" dt="2021-02-26T15:20:04.685" v="3440" actId="20577"/>
          <ac:spMkLst>
            <pc:docMk/>
            <pc:sldMk cId="3093755771" sldId="455"/>
            <ac:spMk id="11" creationId="{3BB5F4F5-B4E4-CF42-8550-28887F548B54}"/>
          </ac:spMkLst>
        </pc:spChg>
        <pc:spChg chg="del">
          <ac:chgData name="Mistri, Somen K" userId="0be3d461-045e-4def-96db-2a497456586c" providerId="ADAL" clId="{D0D05961-7BC9-634E-B980-FEC04AE8D38A}" dt="2021-02-26T18:16:09.199" v="4614" actId="478"/>
          <ac:spMkLst>
            <pc:docMk/>
            <pc:sldMk cId="3093755771" sldId="455"/>
            <ac:spMk id="16" creationId="{FE2C885B-E861-7945-AEDF-B0F412CB5D49}"/>
          </ac:spMkLst>
        </pc:spChg>
        <pc:spChg chg="del">
          <ac:chgData name="Mistri, Somen K" userId="0be3d461-045e-4def-96db-2a497456586c" providerId="ADAL" clId="{D0D05961-7BC9-634E-B980-FEC04AE8D38A}" dt="2021-02-26T18:16:09.199" v="4614" actId="478"/>
          <ac:spMkLst>
            <pc:docMk/>
            <pc:sldMk cId="3093755771" sldId="455"/>
            <ac:spMk id="17" creationId="{8FB5D8D8-D483-4A49-8595-26858F4B23DB}"/>
          </ac:spMkLst>
        </pc:spChg>
      </pc:sldChg>
      <pc:sldChg chg="modAnim">
        <pc:chgData name="Mistri, Somen K" userId="0be3d461-045e-4def-96db-2a497456586c" providerId="ADAL" clId="{D0D05961-7BC9-634E-B980-FEC04AE8D38A}" dt="2021-02-26T15:37:15.439" v="3582"/>
        <pc:sldMkLst>
          <pc:docMk/>
          <pc:sldMk cId="3428373333" sldId="459"/>
        </pc:sldMkLst>
      </pc:sldChg>
      <pc:sldChg chg="addSp delSp modSp mod modAnim">
        <pc:chgData name="Mistri, Somen K" userId="0be3d461-045e-4def-96db-2a497456586c" providerId="ADAL" clId="{D0D05961-7BC9-634E-B980-FEC04AE8D38A}" dt="2021-02-25T17:39:38.902" v="939" actId="14100"/>
        <pc:sldMkLst>
          <pc:docMk/>
          <pc:sldMk cId="2726765783" sldId="466"/>
        </pc:sldMkLst>
        <pc:spChg chg="del">
          <ac:chgData name="Mistri, Somen K" userId="0be3d461-045e-4def-96db-2a497456586c" providerId="ADAL" clId="{D0D05961-7BC9-634E-B980-FEC04AE8D38A}" dt="2021-02-25T16:59:49.287" v="567" actId="478"/>
          <ac:spMkLst>
            <pc:docMk/>
            <pc:sldMk cId="2726765783" sldId="466"/>
            <ac:spMk id="8" creationId="{EB0237D0-41DD-9749-A980-DDFE53F399C3}"/>
          </ac:spMkLst>
        </pc:spChg>
        <pc:spChg chg="del">
          <ac:chgData name="Mistri, Somen K" userId="0be3d461-045e-4def-96db-2a497456586c" providerId="ADAL" clId="{D0D05961-7BC9-634E-B980-FEC04AE8D38A}" dt="2021-02-25T16:59:49.287" v="567" actId="478"/>
          <ac:spMkLst>
            <pc:docMk/>
            <pc:sldMk cId="2726765783" sldId="466"/>
            <ac:spMk id="9" creationId="{F16461B2-5AFB-CB45-977F-7328FE9A97B1}"/>
          </ac:spMkLst>
        </pc:spChg>
        <pc:spChg chg="mod">
          <ac:chgData name="Mistri, Somen K" userId="0be3d461-045e-4def-96db-2a497456586c" providerId="ADAL" clId="{D0D05961-7BC9-634E-B980-FEC04AE8D38A}" dt="2021-02-25T17:39:38.902" v="939" actId="14100"/>
          <ac:spMkLst>
            <pc:docMk/>
            <pc:sldMk cId="2726765783" sldId="466"/>
            <ac:spMk id="10" creationId="{249BD503-2763-884F-A3D3-CFE4273BE2D0}"/>
          </ac:spMkLst>
        </pc:spChg>
        <pc:spChg chg="del">
          <ac:chgData name="Mistri, Somen K" userId="0be3d461-045e-4def-96db-2a497456586c" providerId="ADAL" clId="{D0D05961-7BC9-634E-B980-FEC04AE8D38A}" dt="2021-02-25T16:59:49.287" v="567" actId="478"/>
          <ac:spMkLst>
            <pc:docMk/>
            <pc:sldMk cId="2726765783" sldId="466"/>
            <ac:spMk id="11" creationId="{5653AF09-3063-0A41-9255-65AE9035AE9B}"/>
          </ac:spMkLst>
        </pc:spChg>
        <pc:spChg chg="del">
          <ac:chgData name="Mistri, Somen K" userId="0be3d461-045e-4def-96db-2a497456586c" providerId="ADAL" clId="{D0D05961-7BC9-634E-B980-FEC04AE8D38A}" dt="2021-02-25T16:59:49.287" v="567" actId="478"/>
          <ac:spMkLst>
            <pc:docMk/>
            <pc:sldMk cId="2726765783" sldId="466"/>
            <ac:spMk id="12" creationId="{6FF5C1AD-2B11-4243-B4CC-035214ECD9FF}"/>
          </ac:spMkLst>
        </pc:spChg>
        <pc:spChg chg="del">
          <ac:chgData name="Mistri, Somen K" userId="0be3d461-045e-4def-96db-2a497456586c" providerId="ADAL" clId="{D0D05961-7BC9-634E-B980-FEC04AE8D38A}" dt="2021-02-25T16:59:49.287" v="567" actId="478"/>
          <ac:spMkLst>
            <pc:docMk/>
            <pc:sldMk cId="2726765783" sldId="466"/>
            <ac:spMk id="13" creationId="{A7E63D24-E388-EF45-BB28-B08A9D293161}"/>
          </ac:spMkLst>
        </pc:spChg>
        <pc:spChg chg="del">
          <ac:chgData name="Mistri, Somen K" userId="0be3d461-045e-4def-96db-2a497456586c" providerId="ADAL" clId="{D0D05961-7BC9-634E-B980-FEC04AE8D38A}" dt="2021-02-25T16:59:49.287" v="567" actId="478"/>
          <ac:spMkLst>
            <pc:docMk/>
            <pc:sldMk cId="2726765783" sldId="466"/>
            <ac:spMk id="14" creationId="{19EDC91E-656B-5E44-8F70-B9F8EE0E71C7}"/>
          </ac:spMkLst>
        </pc:spChg>
        <pc:spChg chg="del">
          <ac:chgData name="Mistri, Somen K" userId="0be3d461-045e-4def-96db-2a497456586c" providerId="ADAL" clId="{D0D05961-7BC9-634E-B980-FEC04AE8D38A}" dt="2021-02-25T16:59:49.287" v="567" actId="478"/>
          <ac:spMkLst>
            <pc:docMk/>
            <pc:sldMk cId="2726765783" sldId="466"/>
            <ac:spMk id="15" creationId="{CC7F20C0-CE12-584D-8FEB-5232AE26B673}"/>
          </ac:spMkLst>
        </pc:spChg>
        <pc:spChg chg="add del mod">
          <ac:chgData name="Mistri, Somen K" userId="0be3d461-045e-4def-96db-2a497456586c" providerId="ADAL" clId="{D0D05961-7BC9-634E-B980-FEC04AE8D38A}" dt="2021-02-25T17:02:41.589" v="650" actId="478"/>
          <ac:spMkLst>
            <pc:docMk/>
            <pc:sldMk cId="2726765783" sldId="466"/>
            <ac:spMk id="20" creationId="{96A73EC7-1B3F-094F-B001-6727AFE1FBD2}"/>
          </ac:spMkLst>
        </pc:spChg>
        <pc:spChg chg="add del mod">
          <ac:chgData name="Mistri, Somen K" userId="0be3d461-045e-4def-96db-2a497456586c" providerId="ADAL" clId="{D0D05961-7BC9-634E-B980-FEC04AE8D38A}" dt="2021-02-25T17:25:33.401" v="704" actId="478"/>
          <ac:spMkLst>
            <pc:docMk/>
            <pc:sldMk cId="2726765783" sldId="466"/>
            <ac:spMk id="23" creationId="{38F00DDE-A93F-1A4D-A0B8-6EFB5A2F0EEA}"/>
          </ac:spMkLst>
        </pc:spChg>
        <pc:spChg chg="add mod">
          <ac:chgData name="Mistri, Somen K" userId="0be3d461-045e-4def-96db-2a497456586c" providerId="ADAL" clId="{D0D05961-7BC9-634E-B980-FEC04AE8D38A}" dt="2021-02-25T17:29:49.084" v="759" actId="164"/>
          <ac:spMkLst>
            <pc:docMk/>
            <pc:sldMk cId="2726765783" sldId="466"/>
            <ac:spMk id="27" creationId="{E9D0B7D8-BB91-C54E-9176-039291A8383B}"/>
          </ac:spMkLst>
        </pc:spChg>
        <pc:spChg chg="add del mod">
          <ac:chgData name="Mistri, Somen K" userId="0be3d461-045e-4def-96db-2a497456586c" providerId="ADAL" clId="{D0D05961-7BC9-634E-B980-FEC04AE8D38A}" dt="2021-02-25T17:27:43.207" v="729" actId="478"/>
          <ac:spMkLst>
            <pc:docMk/>
            <pc:sldMk cId="2726765783" sldId="466"/>
            <ac:spMk id="28" creationId="{124D62FD-5F42-BD45-85E6-810E199369E6}"/>
          </ac:spMkLst>
        </pc:spChg>
        <pc:spChg chg="add mod">
          <ac:chgData name="Mistri, Somen K" userId="0be3d461-045e-4def-96db-2a497456586c" providerId="ADAL" clId="{D0D05961-7BC9-634E-B980-FEC04AE8D38A}" dt="2021-02-25T17:29:49.084" v="759" actId="164"/>
          <ac:spMkLst>
            <pc:docMk/>
            <pc:sldMk cId="2726765783" sldId="466"/>
            <ac:spMk id="29" creationId="{20309195-D5F7-C440-B9A0-F31996B4488F}"/>
          </ac:spMkLst>
        </pc:spChg>
        <pc:spChg chg="add mod">
          <ac:chgData name="Mistri, Somen K" userId="0be3d461-045e-4def-96db-2a497456586c" providerId="ADAL" clId="{D0D05961-7BC9-634E-B980-FEC04AE8D38A}" dt="2021-02-25T17:29:49.084" v="759" actId="164"/>
          <ac:spMkLst>
            <pc:docMk/>
            <pc:sldMk cId="2726765783" sldId="466"/>
            <ac:spMk id="30" creationId="{A88AC6AA-146E-404E-89E1-27A2F7CF4829}"/>
          </ac:spMkLst>
        </pc:spChg>
        <pc:spChg chg="add del mod">
          <ac:chgData name="Mistri, Somen K" userId="0be3d461-045e-4def-96db-2a497456586c" providerId="ADAL" clId="{D0D05961-7BC9-634E-B980-FEC04AE8D38A}" dt="2021-02-25T17:29:31.994" v="757" actId="478"/>
          <ac:spMkLst>
            <pc:docMk/>
            <pc:sldMk cId="2726765783" sldId="466"/>
            <ac:spMk id="31" creationId="{76CAF540-B0CB-6043-A039-921E2F48D55C}"/>
          </ac:spMkLst>
        </pc:spChg>
        <pc:spChg chg="mod">
          <ac:chgData name="Mistri, Somen K" userId="0be3d461-045e-4def-96db-2a497456586c" providerId="ADAL" clId="{D0D05961-7BC9-634E-B980-FEC04AE8D38A}" dt="2021-02-25T17:35:08.414" v="868" actId="688"/>
          <ac:spMkLst>
            <pc:docMk/>
            <pc:sldMk cId="2726765783" sldId="466"/>
            <ac:spMk id="34" creationId="{039E6DE5-68FE-A54A-AFDC-3D623EB93ABB}"/>
          </ac:spMkLst>
        </pc:spChg>
        <pc:spChg chg="mod">
          <ac:chgData name="Mistri, Somen K" userId="0be3d461-045e-4def-96db-2a497456586c" providerId="ADAL" clId="{D0D05961-7BC9-634E-B980-FEC04AE8D38A}" dt="2021-02-25T17:35:22.279" v="879" actId="1038"/>
          <ac:spMkLst>
            <pc:docMk/>
            <pc:sldMk cId="2726765783" sldId="466"/>
            <ac:spMk id="35" creationId="{9938E433-DC10-5346-9124-2857843EF8F5}"/>
          </ac:spMkLst>
        </pc:spChg>
        <pc:spChg chg="mod">
          <ac:chgData name="Mistri, Somen K" userId="0be3d461-045e-4def-96db-2a497456586c" providerId="ADAL" clId="{D0D05961-7BC9-634E-B980-FEC04AE8D38A}" dt="2021-02-25T17:35:44.791" v="917" actId="1035"/>
          <ac:spMkLst>
            <pc:docMk/>
            <pc:sldMk cId="2726765783" sldId="466"/>
            <ac:spMk id="36" creationId="{2DE4FF99-BBD7-5143-BBEB-7BA73A45E080}"/>
          </ac:spMkLst>
        </pc:spChg>
        <pc:spChg chg="add mod">
          <ac:chgData name="Mistri, Somen K" userId="0be3d461-045e-4def-96db-2a497456586c" providerId="ADAL" clId="{D0D05961-7BC9-634E-B980-FEC04AE8D38A}" dt="2021-02-25T17:34:54.938" v="867" actId="164"/>
          <ac:spMkLst>
            <pc:docMk/>
            <pc:sldMk cId="2726765783" sldId="466"/>
            <ac:spMk id="37" creationId="{7449A732-3030-DA48-9475-DA1838471FB4}"/>
          </ac:spMkLst>
        </pc:spChg>
        <pc:spChg chg="add mod">
          <ac:chgData name="Mistri, Somen K" userId="0be3d461-045e-4def-96db-2a497456586c" providerId="ADAL" clId="{D0D05961-7BC9-634E-B980-FEC04AE8D38A}" dt="2021-02-25T17:34:54.938" v="867" actId="164"/>
          <ac:spMkLst>
            <pc:docMk/>
            <pc:sldMk cId="2726765783" sldId="466"/>
            <ac:spMk id="38" creationId="{C06451F9-9F75-0D49-A49C-0ED6EF4CC2EE}"/>
          </ac:spMkLst>
        </pc:spChg>
        <pc:spChg chg="add mod">
          <ac:chgData name="Mistri, Somen K" userId="0be3d461-045e-4def-96db-2a497456586c" providerId="ADAL" clId="{D0D05961-7BC9-634E-B980-FEC04AE8D38A}" dt="2021-02-25T17:34:54.938" v="867" actId="164"/>
          <ac:spMkLst>
            <pc:docMk/>
            <pc:sldMk cId="2726765783" sldId="466"/>
            <ac:spMk id="39" creationId="{6989BB26-5ACD-E846-8222-CEC210460CE8}"/>
          </ac:spMkLst>
        </pc:spChg>
        <pc:spChg chg="add mod">
          <ac:chgData name="Mistri, Somen K" userId="0be3d461-045e-4def-96db-2a497456586c" providerId="ADAL" clId="{D0D05961-7BC9-634E-B980-FEC04AE8D38A}" dt="2021-02-25T17:34:54.938" v="867" actId="164"/>
          <ac:spMkLst>
            <pc:docMk/>
            <pc:sldMk cId="2726765783" sldId="466"/>
            <ac:spMk id="40" creationId="{25A289A4-6A86-9F44-81CB-FE9103FDEAAC}"/>
          </ac:spMkLst>
        </pc:spChg>
        <pc:spChg chg="add mod">
          <ac:chgData name="Mistri, Somen K" userId="0be3d461-045e-4def-96db-2a497456586c" providerId="ADAL" clId="{D0D05961-7BC9-634E-B980-FEC04AE8D38A}" dt="2021-02-25T17:34:54.938" v="867" actId="164"/>
          <ac:spMkLst>
            <pc:docMk/>
            <pc:sldMk cId="2726765783" sldId="466"/>
            <ac:spMk id="41" creationId="{02B15861-BC05-E545-B7CB-D4A94F9ABA29}"/>
          </ac:spMkLst>
        </pc:spChg>
        <pc:spChg chg="add mod">
          <ac:chgData name="Mistri, Somen K" userId="0be3d461-045e-4def-96db-2a497456586c" providerId="ADAL" clId="{D0D05961-7BC9-634E-B980-FEC04AE8D38A}" dt="2021-02-25T17:34:54.938" v="867" actId="164"/>
          <ac:spMkLst>
            <pc:docMk/>
            <pc:sldMk cId="2726765783" sldId="466"/>
            <ac:spMk id="42" creationId="{ACEB4644-C007-E54C-A566-D0ADADF65181}"/>
          </ac:spMkLst>
        </pc:spChg>
        <pc:spChg chg="add mod">
          <ac:chgData name="Mistri, Somen K" userId="0be3d461-045e-4def-96db-2a497456586c" providerId="ADAL" clId="{D0D05961-7BC9-634E-B980-FEC04AE8D38A}" dt="2021-02-25T17:38:36.505" v="934" actId="164"/>
          <ac:spMkLst>
            <pc:docMk/>
            <pc:sldMk cId="2726765783" sldId="466"/>
            <ac:spMk id="44" creationId="{FBD0FD00-554D-6347-8E58-0CED9B2AFD19}"/>
          </ac:spMkLst>
        </pc:spChg>
        <pc:spChg chg="add mod">
          <ac:chgData name="Mistri, Somen K" userId="0be3d461-045e-4def-96db-2a497456586c" providerId="ADAL" clId="{D0D05961-7BC9-634E-B980-FEC04AE8D38A}" dt="2021-02-25T17:38:36.505" v="934" actId="164"/>
          <ac:spMkLst>
            <pc:docMk/>
            <pc:sldMk cId="2726765783" sldId="466"/>
            <ac:spMk id="45" creationId="{725ED97B-92FF-3F42-8713-ACFDFBE3CF1F}"/>
          </ac:spMkLst>
        </pc:spChg>
        <pc:spChg chg="add mod">
          <ac:chgData name="Mistri, Somen K" userId="0be3d461-045e-4def-96db-2a497456586c" providerId="ADAL" clId="{D0D05961-7BC9-634E-B980-FEC04AE8D38A}" dt="2021-02-25T17:38:36.505" v="934" actId="164"/>
          <ac:spMkLst>
            <pc:docMk/>
            <pc:sldMk cId="2726765783" sldId="466"/>
            <ac:spMk id="46" creationId="{D46CFBB9-0367-274B-88C8-E6790DB9C8D2}"/>
          </ac:spMkLst>
        </pc:spChg>
        <pc:grpChg chg="add mod">
          <ac:chgData name="Mistri, Somen K" userId="0be3d461-045e-4def-96db-2a497456586c" providerId="ADAL" clId="{D0D05961-7BC9-634E-B980-FEC04AE8D38A}" dt="2021-02-25T17:29:49.084" v="759" actId="164"/>
          <ac:grpSpMkLst>
            <pc:docMk/>
            <pc:sldMk cId="2726765783" sldId="466"/>
            <ac:grpSpMk id="32" creationId="{1B9B0FCE-C079-374E-8841-014BC97F24A8}"/>
          </ac:grpSpMkLst>
        </pc:grpChg>
        <pc:grpChg chg="add mod">
          <ac:chgData name="Mistri, Somen K" userId="0be3d461-045e-4def-96db-2a497456586c" providerId="ADAL" clId="{D0D05961-7BC9-634E-B980-FEC04AE8D38A}" dt="2021-02-25T17:35:32.041" v="897" actId="1037"/>
          <ac:grpSpMkLst>
            <pc:docMk/>
            <pc:sldMk cId="2726765783" sldId="466"/>
            <ac:grpSpMk id="33" creationId="{777AD41F-7E95-0E4A-A355-82C8EABFA63B}"/>
          </ac:grpSpMkLst>
        </pc:grpChg>
        <pc:grpChg chg="add mod">
          <ac:chgData name="Mistri, Somen K" userId="0be3d461-045e-4def-96db-2a497456586c" providerId="ADAL" clId="{D0D05961-7BC9-634E-B980-FEC04AE8D38A}" dt="2021-02-25T17:34:54.938" v="867" actId="164"/>
          <ac:grpSpMkLst>
            <pc:docMk/>
            <pc:sldMk cId="2726765783" sldId="466"/>
            <ac:grpSpMk id="43" creationId="{B33F4C67-CDDF-4D4D-9360-4CE7900507CE}"/>
          </ac:grpSpMkLst>
        </pc:grpChg>
        <pc:grpChg chg="add mod">
          <ac:chgData name="Mistri, Somen K" userId="0be3d461-045e-4def-96db-2a497456586c" providerId="ADAL" clId="{D0D05961-7BC9-634E-B980-FEC04AE8D38A}" dt="2021-02-25T17:38:36.505" v="934" actId="164"/>
          <ac:grpSpMkLst>
            <pc:docMk/>
            <pc:sldMk cId="2726765783" sldId="466"/>
            <ac:grpSpMk id="47" creationId="{46DD251F-3C1A-8D44-A604-D1B1BA70B0C8}"/>
          </ac:grpSpMkLst>
        </pc:grpChg>
        <pc:picChg chg="add del mod">
          <ac:chgData name="Mistri, Somen K" userId="0be3d461-045e-4def-96db-2a497456586c" providerId="ADAL" clId="{D0D05961-7BC9-634E-B980-FEC04AE8D38A}" dt="2021-02-25T16:59:43.292" v="565" actId="478"/>
          <ac:picMkLst>
            <pc:docMk/>
            <pc:sldMk cId="2726765783" sldId="466"/>
            <ac:picMk id="3" creationId="{6F85F4D0-96EA-9A46-9F1A-F60A62CC3E1A}"/>
          </ac:picMkLst>
        </pc:picChg>
        <pc:picChg chg="add del mod">
          <ac:chgData name="Mistri, Somen K" userId="0be3d461-045e-4def-96db-2a497456586c" providerId="ADAL" clId="{D0D05961-7BC9-634E-B980-FEC04AE8D38A}" dt="2021-02-25T16:59:44.694" v="566" actId="478"/>
          <ac:picMkLst>
            <pc:docMk/>
            <pc:sldMk cId="2726765783" sldId="466"/>
            <ac:picMk id="5" creationId="{40636A1E-15AC-BB4D-9DDF-3F6578613918}"/>
          </ac:picMkLst>
        </pc:picChg>
        <pc:picChg chg="del">
          <ac:chgData name="Mistri, Somen K" userId="0be3d461-045e-4def-96db-2a497456586c" providerId="ADAL" clId="{D0D05961-7BC9-634E-B980-FEC04AE8D38A}" dt="2021-02-25T15:42:33.701" v="546" actId="478"/>
          <ac:picMkLst>
            <pc:docMk/>
            <pc:sldMk cId="2726765783" sldId="466"/>
            <ac:picMk id="6" creationId="{41DE385A-80A1-494A-9AFC-FA3FA11CCA06}"/>
          </ac:picMkLst>
        </pc:picChg>
        <pc:picChg chg="del">
          <ac:chgData name="Mistri, Somen K" userId="0be3d461-045e-4def-96db-2a497456586c" providerId="ADAL" clId="{D0D05961-7BC9-634E-B980-FEC04AE8D38A}" dt="2021-02-25T15:42:35.423" v="547" actId="478"/>
          <ac:picMkLst>
            <pc:docMk/>
            <pc:sldMk cId="2726765783" sldId="466"/>
            <ac:picMk id="7" creationId="{E5847045-3B53-704A-93A6-5A972CB81C8A}"/>
          </ac:picMkLst>
        </pc:picChg>
        <pc:picChg chg="add del mod">
          <ac:chgData name="Mistri, Somen K" userId="0be3d461-045e-4def-96db-2a497456586c" providerId="ADAL" clId="{D0D05961-7BC9-634E-B980-FEC04AE8D38A}" dt="2021-02-25T17:22:30.687" v="698" actId="478"/>
          <ac:picMkLst>
            <pc:docMk/>
            <pc:sldMk cId="2726765783" sldId="466"/>
            <ac:picMk id="17" creationId="{8BCA5417-B282-3742-B69C-E3D12D0BE222}"/>
          </ac:picMkLst>
        </pc:picChg>
        <pc:picChg chg="add del mod">
          <ac:chgData name="Mistri, Somen K" userId="0be3d461-045e-4def-96db-2a497456586c" providerId="ADAL" clId="{D0D05961-7BC9-634E-B980-FEC04AE8D38A}" dt="2021-02-25T17:22:30.687" v="698" actId="478"/>
          <ac:picMkLst>
            <pc:docMk/>
            <pc:sldMk cId="2726765783" sldId="466"/>
            <ac:picMk id="19" creationId="{99E64744-4C36-F542-B234-225A83A8BB0B}"/>
          </ac:picMkLst>
        </pc:picChg>
        <pc:picChg chg="add mod">
          <ac:chgData name="Mistri, Somen K" userId="0be3d461-045e-4def-96db-2a497456586c" providerId="ADAL" clId="{D0D05961-7BC9-634E-B980-FEC04AE8D38A}" dt="2021-02-25T17:34:54.938" v="867" actId="164"/>
          <ac:picMkLst>
            <pc:docMk/>
            <pc:sldMk cId="2726765783" sldId="466"/>
            <ac:picMk id="22" creationId="{F49BFDB5-89E1-8042-AE8E-EC640A125CAF}"/>
          </ac:picMkLst>
        </pc:picChg>
        <pc:picChg chg="add mod">
          <ac:chgData name="Mistri, Somen K" userId="0be3d461-045e-4def-96db-2a497456586c" providerId="ADAL" clId="{D0D05961-7BC9-634E-B980-FEC04AE8D38A}" dt="2021-02-25T17:34:54.938" v="867" actId="164"/>
          <ac:picMkLst>
            <pc:docMk/>
            <pc:sldMk cId="2726765783" sldId="466"/>
            <ac:picMk id="25" creationId="{AB625F2F-358C-8741-A7F6-2DB840A953AD}"/>
          </ac:picMkLst>
        </pc:picChg>
        <pc:picChg chg="add mod">
          <ac:chgData name="Mistri, Somen K" userId="0be3d461-045e-4def-96db-2a497456586c" providerId="ADAL" clId="{D0D05961-7BC9-634E-B980-FEC04AE8D38A}" dt="2021-02-25T17:26:37.460" v="720" actId="1076"/>
          <ac:picMkLst>
            <pc:docMk/>
            <pc:sldMk cId="2726765783" sldId="466"/>
            <ac:picMk id="26" creationId="{5B0EF498-F6D1-6B4F-9C51-EC1E72116343}"/>
          </ac:picMkLst>
        </pc:picChg>
      </pc:sldChg>
      <pc:sldChg chg="addSp delSp modSp mod delAnim modAnim">
        <pc:chgData name="Mistri, Somen K" userId="0be3d461-045e-4def-96db-2a497456586c" providerId="ADAL" clId="{D0D05961-7BC9-634E-B980-FEC04AE8D38A}" dt="2021-02-26T18:38:32.310" v="4698" actId="20577"/>
        <pc:sldMkLst>
          <pc:docMk/>
          <pc:sldMk cId="2978177278" sldId="470"/>
        </pc:sldMkLst>
        <pc:spChg chg="mod">
          <ac:chgData name="Mistri, Somen K" userId="0be3d461-045e-4def-96db-2a497456586c" providerId="ADAL" clId="{D0D05961-7BC9-634E-B980-FEC04AE8D38A}" dt="2021-02-26T18:38:32.310" v="4698" actId="20577"/>
          <ac:spMkLst>
            <pc:docMk/>
            <pc:sldMk cId="2978177278" sldId="470"/>
            <ac:spMk id="3" creationId="{11940DDC-5C86-7345-9C75-FD550BA8C818}"/>
          </ac:spMkLst>
        </pc:spChg>
        <pc:spChg chg="mod topLvl">
          <ac:chgData name="Mistri, Somen K" userId="0be3d461-045e-4def-96db-2a497456586c" providerId="ADAL" clId="{D0D05961-7BC9-634E-B980-FEC04AE8D38A}" dt="2021-02-26T17:09:24.889" v="4354" actId="1076"/>
          <ac:spMkLst>
            <pc:docMk/>
            <pc:sldMk cId="2978177278" sldId="470"/>
            <ac:spMk id="4" creationId="{6409A078-A229-064B-8CFA-DE4E9EB335C1}"/>
          </ac:spMkLst>
        </pc:spChg>
        <pc:spChg chg="del topLvl">
          <ac:chgData name="Mistri, Somen K" userId="0be3d461-045e-4def-96db-2a497456586c" providerId="ADAL" clId="{D0D05961-7BC9-634E-B980-FEC04AE8D38A}" dt="2021-02-26T17:06:00.359" v="4274" actId="478"/>
          <ac:spMkLst>
            <pc:docMk/>
            <pc:sldMk cId="2978177278" sldId="470"/>
            <ac:spMk id="5" creationId="{C71AB965-5A7D-D942-9346-0E0BFEA3904A}"/>
          </ac:spMkLst>
        </pc:spChg>
        <pc:spChg chg="mod">
          <ac:chgData name="Mistri, Somen K" userId="0be3d461-045e-4def-96db-2a497456586c" providerId="ADAL" clId="{D0D05961-7BC9-634E-B980-FEC04AE8D38A}" dt="2021-02-26T17:06:21.638" v="4276"/>
          <ac:spMkLst>
            <pc:docMk/>
            <pc:sldMk cId="2978177278" sldId="470"/>
            <ac:spMk id="9" creationId="{203FF7FF-7305-F54B-A3C9-294831D09B6C}"/>
          </ac:spMkLst>
        </pc:spChg>
        <pc:spChg chg="mod">
          <ac:chgData name="Mistri, Somen K" userId="0be3d461-045e-4def-96db-2a497456586c" providerId="ADAL" clId="{D0D05961-7BC9-634E-B980-FEC04AE8D38A}" dt="2021-02-26T17:06:21.638" v="4276"/>
          <ac:spMkLst>
            <pc:docMk/>
            <pc:sldMk cId="2978177278" sldId="470"/>
            <ac:spMk id="11" creationId="{F6BA23CA-0FED-E047-8AEE-BF9DDDE9D995}"/>
          </ac:spMkLst>
        </pc:spChg>
        <pc:spChg chg="mod">
          <ac:chgData name="Mistri, Somen K" userId="0be3d461-045e-4def-96db-2a497456586c" providerId="ADAL" clId="{D0D05961-7BC9-634E-B980-FEC04AE8D38A}" dt="2021-02-26T17:06:21.638" v="4276"/>
          <ac:spMkLst>
            <pc:docMk/>
            <pc:sldMk cId="2978177278" sldId="470"/>
            <ac:spMk id="12" creationId="{A389F325-A7D7-EC46-9675-560685A7AF49}"/>
          </ac:spMkLst>
        </pc:spChg>
        <pc:spChg chg="add mod">
          <ac:chgData name="Mistri, Somen K" userId="0be3d461-045e-4def-96db-2a497456586c" providerId="ADAL" clId="{D0D05961-7BC9-634E-B980-FEC04AE8D38A}" dt="2021-02-26T17:09:55.781" v="4361" actId="693"/>
          <ac:spMkLst>
            <pc:docMk/>
            <pc:sldMk cId="2978177278" sldId="470"/>
            <ac:spMk id="15" creationId="{183717CA-C531-EC43-9585-3BDE9B259832}"/>
          </ac:spMkLst>
        </pc:spChg>
        <pc:spChg chg="add mod">
          <ac:chgData name="Mistri, Somen K" userId="0be3d461-045e-4def-96db-2a497456586c" providerId="ADAL" clId="{D0D05961-7BC9-634E-B980-FEC04AE8D38A}" dt="2021-02-26T17:11:24.869" v="4409" actId="14100"/>
          <ac:spMkLst>
            <pc:docMk/>
            <pc:sldMk cId="2978177278" sldId="470"/>
            <ac:spMk id="16" creationId="{3CE36A34-27F9-F04D-8D11-B8F9AEF599FC}"/>
          </ac:spMkLst>
        </pc:spChg>
        <pc:grpChg chg="del">
          <ac:chgData name="Mistri, Somen K" userId="0be3d461-045e-4def-96db-2a497456586c" providerId="ADAL" clId="{D0D05961-7BC9-634E-B980-FEC04AE8D38A}" dt="2021-02-26T17:06:00.359" v="4274" actId="478"/>
          <ac:grpSpMkLst>
            <pc:docMk/>
            <pc:sldMk cId="2978177278" sldId="470"/>
            <ac:grpSpMk id="6" creationId="{630DBBD9-4CC2-8446-BD0B-EA010953ADF0}"/>
          </ac:grpSpMkLst>
        </pc:grpChg>
        <pc:grpChg chg="add del mod">
          <ac:chgData name="Mistri, Somen K" userId="0be3d461-045e-4def-96db-2a497456586c" providerId="ADAL" clId="{D0D05961-7BC9-634E-B980-FEC04AE8D38A}" dt="2021-02-26T17:06:26.759" v="4277"/>
          <ac:grpSpMkLst>
            <pc:docMk/>
            <pc:sldMk cId="2978177278" sldId="470"/>
            <ac:grpSpMk id="7" creationId="{386AD16E-7FE6-BB40-939C-2878AF80453C}"/>
          </ac:grpSpMkLst>
        </pc:grpChg>
        <pc:grpChg chg="mod">
          <ac:chgData name="Mistri, Somen K" userId="0be3d461-045e-4def-96db-2a497456586c" providerId="ADAL" clId="{D0D05961-7BC9-634E-B980-FEC04AE8D38A}" dt="2021-02-26T17:06:21.638" v="4276"/>
          <ac:grpSpMkLst>
            <pc:docMk/>
            <pc:sldMk cId="2978177278" sldId="470"/>
            <ac:grpSpMk id="8" creationId="{CB5D132E-11DA-BC47-8C6E-522DFE9B9619}"/>
          </ac:grpSpMkLst>
        </pc:grpChg>
        <pc:picChg chg="mod">
          <ac:chgData name="Mistri, Somen K" userId="0be3d461-045e-4def-96db-2a497456586c" providerId="ADAL" clId="{D0D05961-7BC9-634E-B980-FEC04AE8D38A}" dt="2021-02-26T17:06:21.638" v="4276"/>
          <ac:picMkLst>
            <pc:docMk/>
            <pc:sldMk cId="2978177278" sldId="470"/>
            <ac:picMk id="10" creationId="{D50A99DF-89EA-0F45-9934-D6343BE30B58}"/>
          </ac:picMkLst>
        </pc:picChg>
        <pc:picChg chg="add mod">
          <ac:chgData name="Mistri, Somen K" userId="0be3d461-045e-4def-96db-2a497456586c" providerId="ADAL" clId="{D0D05961-7BC9-634E-B980-FEC04AE8D38A}" dt="2021-02-26T17:09:24.889" v="4354" actId="1076"/>
          <ac:picMkLst>
            <pc:docMk/>
            <pc:sldMk cId="2978177278" sldId="470"/>
            <ac:picMk id="13" creationId="{DD2FC0E6-1B69-2342-88D6-7B0E5BA18669}"/>
          </ac:picMkLst>
        </pc:picChg>
        <pc:picChg chg="add mod">
          <ac:chgData name="Mistri, Somen K" userId="0be3d461-045e-4def-96db-2a497456586c" providerId="ADAL" clId="{D0D05961-7BC9-634E-B980-FEC04AE8D38A}" dt="2021-02-26T17:09:35.530" v="4357" actId="1076"/>
          <ac:picMkLst>
            <pc:docMk/>
            <pc:sldMk cId="2978177278" sldId="470"/>
            <ac:picMk id="14" creationId="{5B75A974-0676-9640-9786-4C0FA80BBB6F}"/>
          </ac:picMkLst>
        </pc:picChg>
      </pc:sldChg>
      <pc:sldChg chg="addSp delSp modSp mod modAnim">
        <pc:chgData name="Mistri, Somen K" userId="0be3d461-045e-4def-96db-2a497456586c" providerId="ADAL" clId="{D0D05961-7BC9-634E-B980-FEC04AE8D38A}" dt="2021-02-26T17:12:47.749" v="4412"/>
        <pc:sldMkLst>
          <pc:docMk/>
          <pc:sldMk cId="466632392" sldId="471"/>
        </pc:sldMkLst>
        <pc:spChg chg="add mod">
          <ac:chgData name="Mistri, Somen K" userId="0be3d461-045e-4def-96db-2a497456586c" providerId="ADAL" clId="{D0D05961-7BC9-634E-B980-FEC04AE8D38A}" dt="2021-02-25T18:08:09.899" v="984" actId="1076"/>
          <ac:spMkLst>
            <pc:docMk/>
            <pc:sldMk cId="466632392" sldId="471"/>
            <ac:spMk id="7" creationId="{5093EB53-22AA-EF47-B204-978CA0D60EB8}"/>
          </ac:spMkLst>
        </pc:spChg>
        <pc:spChg chg="del mod">
          <ac:chgData name="Mistri, Somen K" userId="0be3d461-045e-4def-96db-2a497456586c" providerId="ADAL" clId="{D0D05961-7BC9-634E-B980-FEC04AE8D38A}" dt="2021-02-25T18:05:27.374" v="955" actId="478"/>
          <ac:spMkLst>
            <pc:docMk/>
            <pc:sldMk cId="466632392" sldId="471"/>
            <ac:spMk id="11" creationId="{00000000-0000-0000-0000-000000000000}"/>
          </ac:spMkLst>
        </pc:spChg>
        <pc:picChg chg="add mod">
          <ac:chgData name="Mistri, Somen K" userId="0be3d461-045e-4def-96db-2a497456586c" providerId="ADAL" clId="{D0D05961-7BC9-634E-B980-FEC04AE8D38A}" dt="2021-02-25T18:07:43.173" v="981" actId="1076"/>
          <ac:picMkLst>
            <pc:docMk/>
            <pc:sldMk cId="466632392" sldId="471"/>
            <ac:picMk id="3" creationId="{995762B7-2385-424E-9F81-2C299E064D5E}"/>
          </ac:picMkLst>
        </pc:picChg>
        <pc:picChg chg="del">
          <ac:chgData name="Mistri, Somen K" userId="0be3d461-045e-4def-96db-2a497456586c" providerId="ADAL" clId="{D0D05961-7BC9-634E-B980-FEC04AE8D38A}" dt="2021-02-25T18:03:26.321" v="941" actId="478"/>
          <ac:picMkLst>
            <pc:docMk/>
            <pc:sldMk cId="466632392" sldId="471"/>
            <ac:picMk id="5" creationId="{CFB5C244-8BAD-774E-8236-79419EA04409}"/>
          </ac:picMkLst>
        </pc:picChg>
        <pc:picChg chg="add mod">
          <ac:chgData name="Mistri, Somen K" userId="0be3d461-045e-4def-96db-2a497456586c" providerId="ADAL" clId="{D0D05961-7BC9-634E-B980-FEC04AE8D38A}" dt="2021-02-25T18:07:40.061" v="980" actId="1076"/>
          <ac:picMkLst>
            <pc:docMk/>
            <pc:sldMk cId="466632392" sldId="471"/>
            <ac:picMk id="6" creationId="{347C256F-30B0-6947-BD93-B2535540D234}"/>
          </ac:picMkLst>
        </pc:picChg>
        <pc:picChg chg="add mod modCrop">
          <ac:chgData name="Mistri, Somen K" userId="0be3d461-045e-4def-96db-2a497456586c" providerId="ADAL" clId="{D0D05961-7BC9-634E-B980-FEC04AE8D38A}" dt="2021-02-25T18:07:55.165" v="983" actId="1035"/>
          <ac:picMkLst>
            <pc:docMk/>
            <pc:sldMk cId="466632392" sldId="471"/>
            <ac:picMk id="8" creationId="{905D536B-78E8-E14E-B3E8-32A7D91B6F94}"/>
          </ac:picMkLst>
        </pc:picChg>
      </pc:sldChg>
      <pc:sldChg chg="del">
        <pc:chgData name="Mistri, Somen K" userId="0be3d461-045e-4def-96db-2a497456586c" providerId="ADAL" clId="{D0D05961-7BC9-634E-B980-FEC04AE8D38A}" dt="2021-02-26T00:26:08.467" v="2408" actId="2696"/>
        <pc:sldMkLst>
          <pc:docMk/>
          <pc:sldMk cId="3727492422" sldId="473"/>
        </pc:sldMkLst>
      </pc:sldChg>
      <pc:sldChg chg="del">
        <pc:chgData name="Mistri, Somen K" userId="0be3d461-045e-4def-96db-2a497456586c" providerId="ADAL" clId="{D0D05961-7BC9-634E-B980-FEC04AE8D38A}" dt="2021-02-26T00:26:08.467" v="2408" actId="2696"/>
        <pc:sldMkLst>
          <pc:docMk/>
          <pc:sldMk cId="2068487465" sldId="474"/>
        </pc:sldMkLst>
      </pc:sldChg>
      <pc:sldChg chg="del">
        <pc:chgData name="Mistri, Somen K" userId="0be3d461-045e-4def-96db-2a497456586c" providerId="ADAL" clId="{D0D05961-7BC9-634E-B980-FEC04AE8D38A}" dt="2021-02-26T00:26:08.467" v="2408" actId="2696"/>
        <pc:sldMkLst>
          <pc:docMk/>
          <pc:sldMk cId="3798376285" sldId="475"/>
        </pc:sldMkLst>
      </pc:sldChg>
      <pc:sldChg chg="del ord">
        <pc:chgData name="Mistri, Somen K" userId="0be3d461-045e-4def-96db-2a497456586c" providerId="ADAL" clId="{D0D05961-7BC9-634E-B980-FEC04AE8D38A}" dt="2021-02-26T17:26:06.454" v="4480" actId="2696"/>
        <pc:sldMkLst>
          <pc:docMk/>
          <pc:sldMk cId="571731570" sldId="478"/>
        </pc:sldMkLst>
      </pc:sldChg>
      <pc:sldChg chg="del">
        <pc:chgData name="Mistri, Somen K" userId="0be3d461-045e-4def-96db-2a497456586c" providerId="ADAL" clId="{D0D05961-7BC9-634E-B980-FEC04AE8D38A}" dt="2021-02-26T00:26:08.467" v="2408" actId="2696"/>
        <pc:sldMkLst>
          <pc:docMk/>
          <pc:sldMk cId="1223799886" sldId="479"/>
        </pc:sldMkLst>
      </pc:sldChg>
      <pc:sldChg chg="modSp mod ord">
        <pc:chgData name="Mistri, Somen K" userId="0be3d461-045e-4def-96db-2a497456586c" providerId="ADAL" clId="{D0D05961-7BC9-634E-B980-FEC04AE8D38A}" dt="2021-02-26T00:33:22.597" v="2848" actId="20577"/>
        <pc:sldMkLst>
          <pc:docMk/>
          <pc:sldMk cId="987307892" sldId="480"/>
        </pc:sldMkLst>
        <pc:spChg chg="mod">
          <ac:chgData name="Mistri, Somen K" userId="0be3d461-045e-4def-96db-2a497456586c" providerId="ADAL" clId="{D0D05961-7BC9-634E-B980-FEC04AE8D38A}" dt="2021-02-26T00:23:28.626" v="2350" actId="20577"/>
          <ac:spMkLst>
            <pc:docMk/>
            <pc:sldMk cId="987307892" sldId="480"/>
            <ac:spMk id="2" creationId="{F1D1797C-601E-4644-8317-04800E96B6C2}"/>
          </ac:spMkLst>
        </pc:spChg>
        <pc:spChg chg="mod">
          <ac:chgData name="Mistri, Somen K" userId="0be3d461-045e-4def-96db-2a497456586c" providerId="ADAL" clId="{D0D05961-7BC9-634E-B980-FEC04AE8D38A}" dt="2021-02-26T00:33:22.597" v="2848" actId="20577"/>
          <ac:spMkLst>
            <pc:docMk/>
            <pc:sldMk cId="987307892" sldId="480"/>
            <ac:spMk id="3" creationId="{7E33FCE7-56B2-524B-996A-9B5E9D9AA46A}"/>
          </ac:spMkLst>
        </pc:spChg>
      </pc:sldChg>
      <pc:sldChg chg="del">
        <pc:chgData name="Mistri, Somen K" userId="0be3d461-045e-4def-96db-2a497456586c" providerId="ADAL" clId="{D0D05961-7BC9-634E-B980-FEC04AE8D38A}" dt="2021-02-26T00:26:22.273" v="2409" actId="2696"/>
        <pc:sldMkLst>
          <pc:docMk/>
          <pc:sldMk cId="493966382" sldId="481"/>
        </pc:sldMkLst>
      </pc:sldChg>
      <pc:sldChg chg="del">
        <pc:chgData name="Mistri, Somen K" userId="0be3d461-045e-4def-96db-2a497456586c" providerId="ADAL" clId="{D0D05961-7BC9-634E-B980-FEC04AE8D38A}" dt="2021-02-26T15:19:26.092" v="3436" actId="2696"/>
        <pc:sldMkLst>
          <pc:docMk/>
          <pc:sldMk cId="3588936070" sldId="500"/>
        </pc:sldMkLst>
      </pc:sldChg>
      <pc:sldChg chg="del">
        <pc:chgData name="Mistri, Somen K" userId="0be3d461-045e-4def-96db-2a497456586c" providerId="ADAL" clId="{D0D05961-7BC9-634E-B980-FEC04AE8D38A}" dt="2021-02-26T17:01:20.636" v="4164" actId="2696"/>
        <pc:sldMkLst>
          <pc:docMk/>
          <pc:sldMk cId="614356961" sldId="501"/>
        </pc:sldMkLst>
      </pc:sldChg>
      <pc:sldChg chg="del">
        <pc:chgData name="Mistri, Somen K" userId="0be3d461-045e-4def-96db-2a497456586c" providerId="ADAL" clId="{D0D05961-7BC9-634E-B980-FEC04AE8D38A}" dt="2021-02-26T00:26:08.467" v="2408" actId="2696"/>
        <pc:sldMkLst>
          <pc:docMk/>
          <pc:sldMk cId="166797389" sldId="503"/>
        </pc:sldMkLst>
      </pc:sldChg>
      <pc:sldChg chg="del">
        <pc:chgData name="Mistri, Somen K" userId="0be3d461-045e-4def-96db-2a497456586c" providerId="ADAL" clId="{D0D05961-7BC9-634E-B980-FEC04AE8D38A}" dt="2021-02-26T00:26:08.467" v="2408" actId="2696"/>
        <pc:sldMkLst>
          <pc:docMk/>
          <pc:sldMk cId="2027036755" sldId="504"/>
        </pc:sldMkLst>
      </pc:sldChg>
      <pc:sldChg chg="addSp modSp">
        <pc:chgData name="Mistri, Somen K" userId="0be3d461-045e-4def-96db-2a497456586c" providerId="ADAL" clId="{D0D05961-7BC9-634E-B980-FEC04AE8D38A}" dt="2021-02-26T16:54:53.776" v="4093" actId="164"/>
        <pc:sldMkLst>
          <pc:docMk/>
          <pc:sldMk cId="2411074440" sldId="508"/>
        </pc:sldMkLst>
        <pc:spChg chg="mod">
          <ac:chgData name="Mistri, Somen K" userId="0be3d461-045e-4def-96db-2a497456586c" providerId="ADAL" clId="{D0D05961-7BC9-634E-B980-FEC04AE8D38A}" dt="2021-02-26T16:54:53.776" v="4093" actId="164"/>
          <ac:spMkLst>
            <pc:docMk/>
            <pc:sldMk cId="2411074440" sldId="508"/>
            <ac:spMk id="4" creationId="{CD4E326D-C448-564D-8108-53E732C9AF1A}"/>
          </ac:spMkLst>
        </pc:spChg>
        <pc:grpChg chg="add mod">
          <ac:chgData name="Mistri, Somen K" userId="0be3d461-045e-4def-96db-2a497456586c" providerId="ADAL" clId="{D0D05961-7BC9-634E-B980-FEC04AE8D38A}" dt="2021-02-26T16:54:53.776" v="4093" actId="164"/>
          <ac:grpSpMkLst>
            <pc:docMk/>
            <pc:sldMk cId="2411074440" sldId="508"/>
            <ac:grpSpMk id="2" creationId="{D0EABB94-8C07-7C4B-BB32-A240283E23BB}"/>
          </ac:grpSpMkLst>
        </pc:grpChg>
        <pc:picChg chg="mod">
          <ac:chgData name="Mistri, Somen K" userId="0be3d461-045e-4def-96db-2a497456586c" providerId="ADAL" clId="{D0D05961-7BC9-634E-B980-FEC04AE8D38A}" dt="2021-02-26T16:54:53.776" v="4093" actId="164"/>
          <ac:picMkLst>
            <pc:docMk/>
            <pc:sldMk cId="2411074440" sldId="508"/>
            <ac:picMk id="9" creationId="{A3F7EE2C-E711-BC46-8CEA-6E04004DFB3B}"/>
          </ac:picMkLst>
        </pc:picChg>
      </pc:sldChg>
      <pc:sldChg chg="del">
        <pc:chgData name="Mistri, Somen K" userId="0be3d461-045e-4def-96db-2a497456586c" providerId="ADAL" clId="{D0D05961-7BC9-634E-B980-FEC04AE8D38A}" dt="2021-02-26T15:10:15.152" v="3318" actId="2696"/>
        <pc:sldMkLst>
          <pc:docMk/>
          <pc:sldMk cId="3758071874" sldId="510"/>
        </pc:sldMkLst>
      </pc:sldChg>
      <pc:sldChg chg="del">
        <pc:chgData name="Mistri, Somen K" userId="0be3d461-045e-4def-96db-2a497456586c" providerId="ADAL" clId="{D0D05961-7BC9-634E-B980-FEC04AE8D38A}" dt="2021-02-26T15:10:15.152" v="3318" actId="2696"/>
        <pc:sldMkLst>
          <pc:docMk/>
          <pc:sldMk cId="1678549107" sldId="511"/>
        </pc:sldMkLst>
      </pc:sldChg>
      <pc:sldChg chg="del">
        <pc:chgData name="Mistri, Somen K" userId="0be3d461-045e-4def-96db-2a497456586c" providerId="ADAL" clId="{D0D05961-7BC9-634E-B980-FEC04AE8D38A}" dt="2021-02-26T15:10:15.152" v="3318" actId="2696"/>
        <pc:sldMkLst>
          <pc:docMk/>
          <pc:sldMk cId="3753018237" sldId="512"/>
        </pc:sldMkLst>
      </pc:sldChg>
      <pc:sldChg chg="addSp modSp mod modAnim">
        <pc:chgData name="Mistri, Somen K" userId="0be3d461-045e-4def-96db-2a497456586c" providerId="ADAL" clId="{D0D05961-7BC9-634E-B980-FEC04AE8D38A}" dt="2021-02-26T15:35:38.177" v="3581"/>
        <pc:sldMkLst>
          <pc:docMk/>
          <pc:sldMk cId="395191409" sldId="514"/>
        </pc:sldMkLst>
        <pc:spChg chg="add mod">
          <ac:chgData name="Mistri, Somen K" userId="0be3d461-045e-4def-96db-2a497456586c" providerId="ADAL" clId="{D0D05961-7BC9-634E-B980-FEC04AE8D38A}" dt="2021-02-26T15:35:35.545" v="3580" actId="164"/>
          <ac:spMkLst>
            <pc:docMk/>
            <pc:sldMk cId="395191409" sldId="514"/>
            <ac:spMk id="2" creationId="{C471E941-DC3A-EB43-8377-D02E1BC88172}"/>
          </ac:spMkLst>
        </pc:spChg>
        <pc:spChg chg="add mod">
          <ac:chgData name="Mistri, Somen K" userId="0be3d461-045e-4def-96db-2a497456586c" providerId="ADAL" clId="{D0D05961-7BC9-634E-B980-FEC04AE8D38A}" dt="2021-02-26T15:34:34.659" v="3575" actId="164"/>
          <ac:spMkLst>
            <pc:docMk/>
            <pc:sldMk cId="395191409" sldId="514"/>
            <ac:spMk id="3" creationId="{8D95AB95-F575-3148-8610-173FAFC82591}"/>
          </ac:spMkLst>
        </pc:spChg>
        <pc:spChg chg="mod">
          <ac:chgData name="Mistri, Somen K" userId="0be3d461-045e-4def-96db-2a497456586c" providerId="ADAL" clId="{D0D05961-7BC9-634E-B980-FEC04AE8D38A}" dt="2021-02-26T15:34:39.766" v="3576"/>
          <ac:spMkLst>
            <pc:docMk/>
            <pc:sldMk cId="395191409" sldId="514"/>
            <ac:spMk id="23" creationId="{4920057A-5B21-3A4F-83D1-B6E15FF3088B}"/>
          </ac:spMkLst>
        </pc:spChg>
        <pc:grpChg chg="add mod">
          <ac:chgData name="Mistri, Somen K" userId="0be3d461-045e-4def-96db-2a497456586c" providerId="ADAL" clId="{D0D05961-7BC9-634E-B980-FEC04AE8D38A}" dt="2021-02-26T15:35:35.545" v="3580" actId="164"/>
          <ac:grpSpMkLst>
            <pc:docMk/>
            <pc:sldMk cId="395191409" sldId="514"/>
            <ac:grpSpMk id="10" creationId="{976F83FF-0F43-8D44-A6A2-CF302700CA7D}"/>
          </ac:grpSpMkLst>
        </pc:grpChg>
        <pc:grpChg chg="mod">
          <ac:chgData name="Mistri, Somen K" userId="0be3d461-045e-4def-96db-2a497456586c" providerId="ADAL" clId="{D0D05961-7BC9-634E-B980-FEC04AE8D38A}" dt="2021-02-26T15:35:35.545" v="3580" actId="164"/>
          <ac:grpSpMkLst>
            <pc:docMk/>
            <pc:sldMk cId="395191409" sldId="514"/>
            <ac:grpSpMk id="20" creationId="{3B2A587A-1DE6-D442-9B15-8BA9F97D0EC1}"/>
          </ac:grpSpMkLst>
        </pc:grpChg>
        <pc:grpChg chg="add mod">
          <ac:chgData name="Mistri, Somen K" userId="0be3d461-045e-4def-96db-2a497456586c" providerId="ADAL" clId="{D0D05961-7BC9-634E-B980-FEC04AE8D38A}" dt="2021-02-26T15:35:35.545" v="3580" actId="164"/>
          <ac:grpSpMkLst>
            <pc:docMk/>
            <pc:sldMk cId="395191409" sldId="514"/>
            <ac:grpSpMk id="22" creationId="{AD34E6A9-853A-ED44-A7C2-2A86DAE027DD}"/>
          </ac:grpSpMkLst>
        </pc:grpChg>
        <pc:grpChg chg="add mod">
          <ac:chgData name="Mistri, Somen K" userId="0be3d461-045e-4def-96db-2a497456586c" providerId="ADAL" clId="{D0D05961-7BC9-634E-B980-FEC04AE8D38A}" dt="2021-02-26T15:35:35.545" v="3580" actId="164"/>
          <ac:grpSpMkLst>
            <pc:docMk/>
            <pc:sldMk cId="395191409" sldId="514"/>
            <ac:grpSpMk id="25" creationId="{72D87653-1223-7141-A3AB-F18A1F6DB4D9}"/>
          </ac:grpSpMkLst>
        </pc:grpChg>
        <pc:cxnChg chg="add mod">
          <ac:chgData name="Mistri, Somen K" userId="0be3d461-045e-4def-96db-2a497456586c" providerId="ADAL" clId="{D0D05961-7BC9-634E-B980-FEC04AE8D38A}" dt="2021-02-26T15:34:34.659" v="3575" actId="164"/>
          <ac:cxnSpMkLst>
            <pc:docMk/>
            <pc:sldMk cId="395191409" sldId="514"/>
            <ac:cxnSpMk id="5" creationId="{6CFDFF0D-A92B-724D-8A2C-A3D714DF9478}"/>
          </ac:cxnSpMkLst>
        </pc:cxnChg>
        <pc:cxnChg chg="mod">
          <ac:chgData name="Mistri, Somen K" userId="0be3d461-045e-4def-96db-2a497456586c" providerId="ADAL" clId="{D0D05961-7BC9-634E-B980-FEC04AE8D38A}" dt="2021-02-26T15:34:53.235" v="3579" actId="14100"/>
          <ac:cxnSpMkLst>
            <pc:docMk/>
            <pc:sldMk cId="395191409" sldId="514"/>
            <ac:cxnSpMk id="24" creationId="{7036C7A8-115F-7640-9598-B963A4BE2602}"/>
          </ac:cxnSpMkLst>
        </pc:cxnChg>
      </pc:sldChg>
      <pc:sldChg chg="modSp mod">
        <pc:chgData name="Mistri, Somen K" userId="0be3d461-045e-4def-96db-2a497456586c" providerId="ADAL" clId="{D0D05961-7BC9-634E-B980-FEC04AE8D38A}" dt="2021-02-25T14:58:11.480" v="88" actId="1076"/>
        <pc:sldMkLst>
          <pc:docMk/>
          <pc:sldMk cId="1108369634" sldId="515"/>
        </pc:sldMkLst>
        <pc:spChg chg="mod">
          <ac:chgData name="Mistri, Somen K" userId="0be3d461-045e-4def-96db-2a497456586c" providerId="ADAL" clId="{D0D05961-7BC9-634E-B980-FEC04AE8D38A}" dt="2021-02-25T14:58:11.480" v="88" actId="1076"/>
          <ac:spMkLst>
            <pc:docMk/>
            <pc:sldMk cId="1108369634" sldId="515"/>
            <ac:spMk id="12" creationId="{6786459F-8FA5-F24B-A00C-0E64FBF3D773}"/>
          </ac:spMkLst>
        </pc:spChg>
        <pc:picChg chg="mod modCrop">
          <ac:chgData name="Mistri, Somen K" userId="0be3d461-045e-4def-96db-2a497456586c" providerId="ADAL" clId="{D0D05961-7BC9-634E-B980-FEC04AE8D38A}" dt="2021-02-25T14:58:03.777" v="87" actId="732"/>
          <ac:picMkLst>
            <pc:docMk/>
            <pc:sldMk cId="1108369634" sldId="515"/>
            <ac:picMk id="6" creationId="{FACE02DB-86C0-D649-93C9-311DCC6D7984}"/>
          </ac:picMkLst>
        </pc:picChg>
      </pc:sldChg>
      <pc:sldChg chg="modSp mod">
        <pc:chgData name="Mistri, Somen K" userId="0be3d461-045e-4def-96db-2a497456586c" providerId="ADAL" clId="{D0D05961-7BC9-634E-B980-FEC04AE8D38A}" dt="2021-02-25T14:59:54.707" v="120" actId="1036"/>
        <pc:sldMkLst>
          <pc:docMk/>
          <pc:sldMk cId="1133256506" sldId="516"/>
        </pc:sldMkLst>
        <pc:spChg chg="mod">
          <ac:chgData name="Mistri, Somen K" userId="0be3d461-045e-4def-96db-2a497456586c" providerId="ADAL" clId="{D0D05961-7BC9-634E-B980-FEC04AE8D38A}" dt="2021-02-25T14:59:50.717" v="116" actId="1076"/>
          <ac:spMkLst>
            <pc:docMk/>
            <pc:sldMk cId="1133256506" sldId="516"/>
            <ac:spMk id="11" creationId="{E8CCC3EE-E32E-BB43-ADEE-BD2492F2D076}"/>
          </ac:spMkLst>
        </pc:spChg>
        <pc:spChg chg="mod">
          <ac:chgData name="Mistri, Somen K" userId="0be3d461-045e-4def-96db-2a497456586c" providerId="ADAL" clId="{D0D05961-7BC9-634E-B980-FEC04AE8D38A}" dt="2021-02-25T14:59:18.870" v="108" actId="20577"/>
          <ac:spMkLst>
            <pc:docMk/>
            <pc:sldMk cId="1133256506" sldId="516"/>
            <ac:spMk id="12" creationId="{6786459F-8FA5-F24B-A00C-0E64FBF3D773}"/>
          </ac:spMkLst>
        </pc:spChg>
        <pc:spChg chg="mod">
          <ac:chgData name="Mistri, Somen K" userId="0be3d461-045e-4def-96db-2a497456586c" providerId="ADAL" clId="{D0D05961-7BC9-634E-B980-FEC04AE8D38A}" dt="2021-02-25T14:59:04.383" v="99" actId="20577"/>
          <ac:spMkLst>
            <pc:docMk/>
            <pc:sldMk cId="1133256506" sldId="516"/>
            <ac:spMk id="24" creationId="{6FE967E6-3228-D948-A9F8-A5C4FECB9449}"/>
          </ac:spMkLst>
        </pc:spChg>
        <pc:spChg chg="mod">
          <ac:chgData name="Mistri, Somen K" userId="0be3d461-045e-4def-96db-2a497456586c" providerId="ADAL" clId="{D0D05961-7BC9-634E-B980-FEC04AE8D38A}" dt="2021-02-25T14:59:54.707" v="120" actId="1036"/>
          <ac:spMkLst>
            <pc:docMk/>
            <pc:sldMk cId="1133256506" sldId="516"/>
            <ac:spMk id="26" creationId="{89590C78-D23F-FE4F-9000-7EE7605FB950}"/>
          </ac:spMkLst>
        </pc:spChg>
      </pc:sldChg>
      <pc:sldChg chg="addSp delSp modSp mod delAnim modAnim">
        <pc:chgData name="Mistri, Somen K" userId="0be3d461-045e-4def-96db-2a497456586c" providerId="ADAL" clId="{D0D05961-7BC9-634E-B980-FEC04AE8D38A}" dt="2021-02-26T15:53:31.480" v="3702" actId="20577"/>
        <pc:sldMkLst>
          <pc:docMk/>
          <pc:sldMk cId="1482824463" sldId="517"/>
        </pc:sldMkLst>
        <pc:spChg chg="mod">
          <ac:chgData name="Mistri, Somen K" userId="0be3d461-045e-4def-96db-2a497456586c" providerId="ADAL" clId="{D0D05961-7BC9-634E-B980-FEC04AE8D38A}" dt="2021-02-26T15:53:31.480" v="3702" actId="20577"/>
          <ac:spMkLst>
            <pc:docMk/>
            <pc:sldMk cId="1482824463" sldId="517"/>
            <ac:spMk id="9" creationId="{00000000-0000-0000-0000-000000000000}"/>
          </ac:spMkLst>
        </pc:spChg>
        <pc:spChg chg="mod">
          <ac:chgData name="Mistri, Somen K" userId="0be3d461-045e-4def-96db-2a497456586c" providerId="ADAL" clId="{D0D05961-7BC9-634E-B980-FEC04AE8D38A}" dt="2021-02-25T15:02:01.010" v="141" actId="207"/>
          <ac:spMkLst>
            <pc:docMk/>
            <pc:sldMk cId="1482824463" sldId="517"/>
            <ac:spMk id="12" creationId="{6786459F-8FA5-F24B-A00C-0E64FBF3D773}"/>
          </ac:spMkLst>
        </pc:spChg>
        <pc:spChg chg="mod">
          <ac:chgData name="Mistri, Somen K" userId="0be3d461-045e-4def-96db-2a497456586c" providerId="ADAL" clId="{D0D05961-7BC9-634E-B980-FEC04AE8D38A}" dt="2021-02-26T15:49:35.156" v="3614" actId="164"/>
          <ac:spMkLst>
            <pc:docMk/>
            <pc:sldMk cId="1482824463" sldId="517"/>
            <ac:spMk id="13" creationId="{CF9398B4-A896-5B48-B6C1-7CE47AD9B38B}"/>
          </ac:spMkLst>
        </pc:spChg>
        <pc:spChg chg="add del mod">
          <ac:chgData name="Mistri, Somen K" userId="0be3d461-045e-4def-96db-2a497456586c" providerId="ADAL" clId="{D0D05961-7BC9-634E-B980-FEC04AE8D38A}" dt="2021-02-26T15:46:52.156" v="3591" actId="478"/>
          <ac:spMkLst>
            <pc:docMk/>
            <pc:sldMk cId="1482824463" sldId="517"/>
            <ac:spMk id="16" creationId="{C076B74E-BFCB-1C4A-AF6E-77146C24348B}"/>
          </ac:spMkLst>
        </pc:spChg>
        <pc:spChg chg="add mod">
          <ac:chgData name="Mistri, Somen K" userId="0be3d461-045e-4def-96db-2a497456586c" providerId="ADAL" clId="{D0D05961-7BC9-634E-B980-FEC04AE8D38A}" dt="2021-02-26T15:47:06.961" v="3594" actId="1076"/>
          <ac:spMkLst>
            <pc:docMk/>
            <pc:sldMk cId="1482824463" sldId="517"/>
            <ac:spMk id="18" creationId="{379FFA9F-79FF-7A40-85A0-F6FF53B5E8A1}"/>
          </ac:spMkLst>
        </pc:spChg>
        <pc:spChg chg="mod">
          <ac:chgData name="Mistri, Somen K" userId="0be3d461-045e-4def-96db-2a497456586c" providerId="ADAL" clId="{D0D05961-7BC9-634E-B980-FEC04AE8D38A}" dt="2021-02-26T15:47:01.980" v="3592"/>
          <ac:spMkLst>
            <pc:docMk/>
            <pc:sldMk cId="1482824463" sldId="517"/>
            <ac:spMk id="19" creationId="{E69FF44F-8939-954E-BD63-3C62F4D419E7}"/>
          </ac:spMkLst>
        </pc:spChg>
        <pc:spChg chg="add mod">
          <ac:chgData name="Mistri, Somen K" userId="0be3d461-045e-4def-96db-2a497456586c" providerId="ADAL" clId="{D0D05961-7BC9-634E-B980-FEC04AE8D38A}" dt="2021-02-26T15:47:52.881" v="3598" actId="1076"/>
          <ac:spMkLst>
            <pc:docMk/>
            <pc:sldMk cId="1482824463" sldId="517"/>
            <ac:spMk id="21" creationId="{B1610688-DF95-1041-B237-A66D7ABEAB9E}"/>
          </ac:spMkLst>
        </pc:spChg>
        <pc:spChg chg="add mod">
          <ac:chgData name="Mistri, Somen K" userId="0be3d461-045e-4def-96db-2a497456586c" providerId="ADAL" clId="{D0D05961-7BC9-634E-B980-FEC04AE8D38A}" dt="2021-02-26T15:49:55.342" v="3615" actId="1076"/>
          <ac:spMkLst>
            <pc:docMk/>
            <pc:sldMk cId="1482824463" sldId="517"/>
            <ac:spMk id="22" creationId="{D7641EB1-CCD1-FD4B-B8CF-6F56E12CAD73}"/>
          </ac:spMkLst>
        </pc:spChg>
        <pc:spChg chg="add mod">
          <ac:chgData name="Mistri, Somen K" userId="0be3d461-045e-4def-96db-2a497456586c" providerId="ADAL" clId="{D0D05961-7BC9-634E-B980-FEC04AE8D38A}" dt="2021-02-26T15:49:35.156" v="3614" actId="164"/>
          <ac:spMkLst>
            <pc:docMk/>
            <pc:sldMk cId="1482824463" sldId="517"/>
            <ac:spMk id="23" creationId="{6460C3B5-9CC7-8240-B916-23030FFBF4A5}"/>
          </ac:spMkLst>
        </pc:spChg>
        <pc:spChg chg="add mod">
          <ac:chgData name="Mistri, Somen K" userId="0be3d461-045e-4def-96db-2a497456586c" providerId="ADAL" clId="{D0D05961-7BC9-634E-B980-FEC04AE8D38A}" dt="2021-02-26T15:51:12.348" v="3628" actId="207"/>
          <ac:spMkLst>
            <pc:docMk/>
            <pc:sldMk cId="1482824463" sldId="517"/>
            <ac:spMk id="24" creationId="{A2F4C416-67E5-7D46-8BD0-FC8456FD2B15}"/>
          </ac:spMkLst>
        </pc:spChg>
        <pc:spChg chg="del topLvl">
          <ac:chgData name="Mistri, Somen K" userId="0be3d461-045e-4def-96db-2a497456586c" providerId="ADAL" clId="{D0D05961-7BC9-634E-B980-FEC04AE8D38A}" dt="2021-02-25T15:00:50.880" v="130" actId="478"/>
          <ac:spMkLst>
            <pc:docMk/>
            <pc:sldMk cId="1482824463" sldId="517"/>
            <ac:spMk id="25" creationId="{9728AC06-A6BD-F24D-9816-E8DF540F66EF}"/>
          </ac:spMkLst>
        </pc:spChg>
        <pc:spChg chg="mod">
          <ac:chgData name="Mistri, Somen K" userId="0be3d461-045e-4def-96db-2a497456586c" providerId="ADAL" clId="{D0D05961-7BC9-634E-B980-FEC04AE8D38A}" dt="2021-02-26T15:52:05.779" v="3632" actId="164"/>
          <ac:spMkLst>
            <pc:docMk/>
            <pc:sldMk cId="1482824463" sldId="517"/>
            <ac:spMk id="30" creationId="{722DBFF4-4ECD-7244-AEC0-1B7106659BF3}"/>
          </ac:spMkLst>
        </pc:spChg>
        <pc:grpChg chg="add mod">
          <ac:chgData name="Mistri, Somen K" userId="0be3d461-045e-4def-96db-2a497456586c" providerId="ADAL" clId="{D0D05961-7BC9-634E-B980-FEC04AE8D38A}" dt="2021-02-26T15:49:35.156" v="3614" actId="164"/>
          <ac:grpSpMkLst>
            <pc:docMk/>
            <pc:sldMk cId="1482824463" sldId="517"/>
            <ac:grpSpMk id="3" creationId="{EB3A3C81-0604-0B4D-A2AB-215034F066FF}"/>
          </ac:grpSpMkLst>
        </pc:grpChg>
        <pc:grpChg chg="add mod">
          <ac:chgData name="Mistri, Somen K" userId="0be3d461-045e-4def-96db-2a497456586c" providerId="ADAL" clId="{D0D05961-7BC9-634E-B980-FEC04AE8D38A}" dt="2021-02-26T15:52:05.779" v="3632" actId="164"/>
          <ac:grpSpMkLst>
            <pc:docMk/>
            <pc:sldMk cId="1482824463" sldId="517"/>
            <ac:grpSpMk id="4" creationId="{77578326-9A3B-E841-B74B-4167AB999A6D}"/>
          </ac:grpSpMkLst>
        </pc:grpChg>
        <pc:grpChg chg="del">
          <ac:chgData name="Mistri, Somen K" userId="0be3d461-045e-4def-96db-2a497456586c" providerId="ADAL" clId="{D0D05961-7BC9-634E-B980-FEC04AE8D38A}" dt="2021-02-25T15:00:50.880" v="130" actId="478"/>
          <ac:grpSpMkLst>
            <pc:docMk/>
            <pc:sldMk cId="1482824463" sldId="517"/>
            <ac:grpSpMk id="14" creationId="{7413CA76-F2C8-0048-A2E0-B535B102A414}"/>
          </ac:grpSpMkLst>
        </pc:grpChg>
        <pc:grpChg chg="add mod">
          <ac:chgData name="Mistri, Somen K" userId="0be3d461-045e-4def-96db-2a497456586c" providerId="ADAL" clId="{D0D05961-7BC9-634E-B980-FEC04AE8D38A}" dt="2021-02-26T15:47:13.335" v="3595" actId="1076"/>
          <ac:grpSpMkLst>
            <pc:docMk/>
            <pc:sldMk cId="1482824463" sldId="517"/>
            <ac:grpSpMk id="17" creationId="{539B3273-CDA2-4840-9097-7E8F434385C1}"/>
          </ac:grpSpMkLst>
        </pc:grpChg>
        <pc:grpChg chg="del">
          <ac:chgData name="Mistri, Somen K" userId="0be3d461-045e-4def-96db-2a497456586c" providerId="ADAL" clId="{D0D05961-7BC9-634E-B980-FEC04AE8D38A}" dt="2021-02-26T15:46:42.961" v="3587" actId="478"/>
          <ac:grpSpMkLst>
            <pc:docMk/>
            <pc:sldMk cId="1482824463" sldId="517"/>
            <ac:grpSpMk id="33" creationId="{7D399ADB-1396-3847-A2A5-CD564BFBC986}"/>
          </ac:grpSpMkLst>
        </pc:grpChg>
        <pc:picChg chg="mod">
          <ac:chgData name="Mistri, Somen K" userId="0be3d461-045e-4def-96db-2a497456586c" providerId="ADAL" clId="{D0D05961-7BC9-634E-B980-FEC04AE8D38A}" dt="2021-02-26T15:49:35.156" v="3614" actId="164"/>
          <ac:picMkLst>
            <pc:docMk/>
            <pc:sldMk cId="1482824463" sldId="517"/>
            <ac:picMk id="7" creationId="{C8CDD8FF-C161-2043-A3A7-8AD629BB1B1F}"/>
          </ac:picMkLst>
        </pc:picChg>
        <pc:picChg chg="mod">
          <ac:chgData name="Mistri, Somen K" userId="0be3d461-045e-4def-96db-2a497456586c" providerId="ADAL" clId="{D0D05961-7BC9-634E-B980-FEC04AE8D38A}" dt="2021-02-26T15:52:05.779" v="3632" actId="164"/>
          <ac:picMkLst>
            <pc:docMk/>
            <pc:sldMk cId="1482824463" sldId="517"/>
            <ac:picMk id="10" creationId="{51E431BD-6C01-B049-95DD-E0BCE97AE3B2}"/>
          </ac:picMkLst>
        </pc:picChg>
        <pc:picChg chg="del">
          <ac:chgData name="Mistri, Somen K" userId="0be3d461-045e-4def-96db-2a497456586c" providerId="ADAL" clId="{D0D05961-7BC9-634E-B980-FEC04AE8D38A}" dt="2021-02-25T15:02:09.209" v="142" actId="478"/>
          <ac:picMkLst>
            <pc:docMk/>
            <pc:sldMk cId="1482824463" sldId="517"/>
            <ac:picMk id="34" creationId="{4E952033-CB1E-E040-BA0B-2AED9F1851F2}"/>
          </ac:picMkLst>
        </pc:picChg>
        <pc:cxnChg chg="mod">
          <ac:chgData name="Mistri, Somen K" userId="0be3d461-045e-4def-96db-2a497456586c" providerId="ADAL" clId="{D0D05961-7BC9-634E-B980-FEC04AE8D38A}" dt="2021-02-26T15:47:01.980" v="3592"/>
          <ac:cxnSpMkLst>
            <pc:docMk/>
            <pc:sldMk cId="1482824463" sldId="517"/>
            <ac:cxnSpMk id="20" creationId="{052DD36B-E7CE-EB46-8DE2-052CA4202033}"/>
          </ac:cxnSpMkLst>
        </pc:cxnChg>
        <pc:cxnChg chg="mod topLvl">
          <ac:chgData name="Mistri, Somen K" userId="0be3d461-045e-4def-96db-2a497456586c" providerId="ADAL" clId="{D0D05961-7BC9-634E-B980-FEC04AE8D38A}" dt="2021-02-25T15:00:50.880" v="130" actId="478"/>
          <ac:cxnSpMkLst>
            <pc:docMk/>
            <pc:sldMk cId="1482824463" sldId="517"/>
            <ac:cxnSpMk id="35" creationId="{AFCD827D-0413-044A-9120-4E1A6BCD8DDD}"/>
          </ac:cxnSpMkLst>
        </pc:cxnChg>
      </pc:sldChg>
      <pc:sldChg chg="addSp delSp modSp mod modAnim">
        <pc:chgData name="Mistri, Somen K" userId="0be3d461-045e-4def-96db-2a497456586c" providerId="ADAL" clId="{D0D05961-7BC9-634E-B980-FEC04AE8D38A}" dt="2021-02-26T16:48:00.710" v="3973" actId="164"/>
        <pc:sldMkLst>
          <pc:docMk/>
          <pc:sldMk cId="814522065" sldId="518"/>
        </pc:sldMkLst>
        <pc:spChg chg="mod">
          <ac:chgData name="Mistri, Somen K" userId="0be3d461-045e-4def-96db-2a497456586c" providerId="ADAL" clId="{D0D05961-7BC9-634E-B980-FEC04AE8D38A}" dt="2021-02-26T16:48:00.710" v="3973" actId="164"/>
          <ac:spMkLst>
            <pc:docMk/>
            <pc:sldMk cId="814522065" sldId="518"/>
            <ac:spMk id="11" creationId="{E8CCC3EE-E32E-BB43-ADEE-BD2492F2D076}"/>
          </ac:spMkLst>
        </pc:spChg>
        <pc:spChg chg="del topLvl">
          <ac:chgData name="Mistri, Somen K" userId="0be3d461-045e-4def-96db-2a497456586c" providerId="ADAL" clId="{D0D05961-7BC9-634E-B980-FEC04AE8D38A}" dt="2021-02-25T15:03:09.042" v="147" actId="478"/>
          <ac:spMkLst>
            <pc:docMk/>
            <pc:sldMk cId="814522065" sldId="518"/>
            <ac:spMk id="12" creationId="{6786459F-8FA5-F24B-A00C-0E64FBF3D773}"/>
          </ac:spMkLst>
        </pc:spChg>
        <pc:spChg chg="add mod">
          <ac:chgData name="Mistri, Somen K" userId="0be3d461-045e-4def-96db-2a497456586c" providerId="ADAL" clId="{D0D05961-7BC9-634E-B980-FEC04AE8D38A}" dt="2021-02-25T15:06:37.275" v="160" actId="164"/>
          <ac:spMkLst>
            <pc:docMk/>
            <pc:sldMk cId="814522065" sldId="518"/>
            <ac:spMk id="15" creationId="{ADC88C95-FDDD-BC4A-AB8C-E313178B9B46}"/>
          </ac:spMkLst>
        </pc:spChg>
        <pc:spChg chg="add mod">
          <ac:chgData name="Mistri, Somen K" userId="0be3d461-045e-4def-96db-2a497456586c" providerId="ADAL" clId="{D0D05961-7BC9-634E-B980-FEC04AE8D38A}" dt="2021-02-25T15:06:41.803" v="161" actId="164"/>
          <ac:spMkLst>
            <pc:docMk/>
            <pc:sldMk cId="814522065" sldId="518"/>
            <ac:spMk id="16" creationId="{5F091958-811D-7F4A-96F6-C854F791B01E}"/>
          </ac:spMkLst>
        </pc:spChg>
        <pc:spChg chg="mod">
          <ac:chgData name="Mistri, Somen K" userId="0be3d461-045e-4def-96db-2a497456586c" providerId="ADAL" clId="{D0D05961-7BC9-634E-B980-FEC04AE8D38A}" dt="2021-02-26T15:56:05.554" v="3713" actId="113"/>
          <ac:spMkLst>
            <pc:docMk/>
            <pc:sldMk cId="814522065" sldId="518"/>
            <ac:spMk id="18" creationId="{AA469D49-7591-7C45-A9B5-0B31DF966E46}"/>
          </ac:spMkLst>
        </pc:spChg>
        <pc:spChg chg="mod">
          <ac:chgData name="Mistri, Somen K" userId="0be3d461-045e-4def-96db-2a497456586c" providerId="ADAL" clId="{D0D05961-7BC9-634E-B980-FEC04AE8D38A}" dt="2021-02-26T15:55:53.693" v="3712" actId="113"/>
          <ac:spMkLst>
            <pc:docMk/>
            <pc:sldMk cId="814522065" sldId="518"/>
            <ac:spMk id="19" creationId="{2B109B57-6447-1646-9FF4-6B5E67BFDA49}"/>
          </ac:spMkLst>
        </pc:spChg>
        <pc:spChg chg="del">
          <ac:chgData name="Mistri, Somen K" userId="0be3d461-045e-4def-96db-2a497456586c" providerId="ADAL" clId="{D0D05961-7BC9-634E-B980-FEC04AE8D38A}" dt="2021-02-26T15:56:24.202" v="3714" actId="478"/>
          <ac:spMkLst>
            <pc:docMk/>
            <pc:sldMk cId="814522065" sldId="518"/>
            <ac:spMk id="20" creationId="{095D0499-E491-984F-8431-F103D3BC9DA8}"/>
          </ac:spMkLst>
        </pc:spChg>
        <pc:spChg chg="add mod">
          <ac:chgData name="Mistri, Somen K" userId="0be3d461-045e-4def-96db-2a497456586c" providerId="ADAL" clId="{D0D05961-7BC9-634E-B980-FEC04AE8D38A}" dt="2021-02-26T15:54:45.278" v="3707" actId="164"/>
          <ac:spMkLst>
            <pc:docMk/>
            <pc:sldMk cId="814522065" sldId="518"/>
            <ac:spMk id="21" creationId="{8476CCBE-7DDB-4349-8B15-DB1555F5BA26}"/>
          </ac:spMkLst>
        </pc:spChg>
        <pc:spChg chg="mod">
          <ac:chgData name="Mistri, Somen K" userId="0be3d461-045e-4def-96db-2a497456586c" providerId="ADAL" clId="{D0D05961-7BC9-634E-B980-FEC04AE8D38A}" dt="2021-02-26T15:54:32.512" v="3705"/>
          <ac:spMkLst>
            <pc:docMk/>
            <pc:sldMk cId="814522065" sldId="518"/>
            <ac:spMk id="23" creationId="{0C442319-E36F-C248-B378-AB76A5AC6B51}"/>
          </ac:spMkLst>
        </pc:spChg>
        <pc:spChg chg="add mod">
          <ac:chgData name="Mistri, Somen K" userId="0be3d461-045e-4def-96db-2a497456586c" providerId="ADAL" clId="{D0D05961-7BC9-634E-B980-FEC04AE8D38A}" dt="2021-02-26T15:54:45.278" v="3707" actId="164"/>
          <ac:spMkLst>
            <pc:docMk/>
            <pc:sldMk cId="814522065" sldId="518"/>
            <ac:spMk id="25" creationId="{0E15C4D9-D651-DE4F-8BA2-2EB340C0F5FD}"/>
          </ac:spMkLst>
        </pc:spChg>
        <pc:spChg chg="del topLvl">
          <ac:chgData name="Mistri, Somen K" userId="0be3d461-045e-4def-96db-2a497456586c" providerId="ADAL" clId="{D0D05961-7BC9-634E-B980-FEC04AE8D38A}" dt="2021-02-25T15:02:57.609" v="145" actId="478"/>
          <ac:spMkLst>
            <pc:docMk/>
            <pc:sldMk cId="814522065" sldId="518"/>
            <ac:spMk id="25" creationId="{9728AC06-A6BD-F24D-9816-E8DF540F66EF}"/>
          </ac:spMkLst>
        </pc:spChg>
        <pc:spChg chg="mod">
          <ac:chgData name="Mistri, Somen K" userId="0be3d461-045e-4def-96db-2a497456586c" providerId="ADAL" clId="{D0D05961-7BC9-634E-B980-FEC04AE8D38A}" dt="2021-02-26T16:48:00.710" v="3973" actId="164"/>
          <ac:spMkLst>
            <pc:docMk/>
            <pc:sldMk cId="814522065" sldId="518"/>
            <ac:spMk id="26" creationId="{89590C78-D23F-FE4F-9000-7EE7605FB950}"/>
          </ac:spMkLst>
        </pc:spChg>
        <pc:spChg chg="add mod">
          <ac:chgData name="Mistri, Somen K" userId="0be3d461-045e-4def-96db-2a497456586c" providerId="ADAL" clId="{D0D05961-7BC9-634E-B980-FEC04AE8D38A}" dt="2021-02-26T15:55:23.799" v="3708" actId="164"/>
          <ac:spMkLst>
            <pc:docMk/>
            <pc:sldMk cId="814522065" sldId="518"/>
            <ac:spMk id="27" creationId="{29FA908D-5157-E549-A9B7-B632FFBDCB01}"/>
          </ac:spMkLst>
        </pc:spChg>
        <pc:spChg chg="add mod">
          <ac:chgData name="Mistri, Somen K" userId="0be3d461-045e-4def-96db-2a497456586c" providerId="ADAL" clId="{D0D05961-7BC9-634E-B980-FEC04AE8D38A}" dt="2021-02-26T15:55:23.799" v="3708" actId="164"/>
          <ac:spMkLst>
            <pc:docMk/>
            <pc:sldMk cId="814522065" sldId="518"/>
            <ac:spMk id="28" creationId="{AD8B8D1A-D35A-1844-A473-F287D1567B0D}"/>
          </ac:spMkLst>
        </pc:spChg>
        <pc:spChg chg="add mod">
          <ac:chgData name="Mistri, Somen K" userId="0be3d461-045e-4def-96db-2a497456586c" providerId="ADAL" clId="{D0D05961-7BC9-634E-B980-FEC04AE8D38A}" dt="2021-02-26T15:56:24.768" v="3715"/>
          <ac:spMkLst>
            <pc:docMk/>
            <pc:sldMk cId="814522065" sldId="518"/>
            <ac:spMk id="29" creationId="{95975CD5-E5B5-2546-BF6F-29B359B7C009}"/>
          </ac:spMkLst>
        </pc:spChg>
        <pc:grpChg chg="add del mod">
          <ac:chgData name="Mistri, Somen K" userId="0be3d461-045e-4def-96db-2a497456586c" providerId="ADAL" clId="{D0D05961-7BC9-634E-B980-FEC04AE8D38A}" dt="2021-02-26T15:54:08.686" v="3703" actId="478"/>
          <ac:grpSpMkLst>
            <pc:docMk/>
            <pc:sldMk cId="814522065" sldId="518"/>
            <ac:grpSpMk id="3" creationId="{BB9D7AF3-6274-584C-A4BE-F9716D1B38EE}"/>
          </ac:grpSpMkLst>
        </pc:grpChg>
        <pc:grpChg chg="add del mod">
          <ac:chgData name="Mistri, Somen K" userId="0be3d461-045e-4def-96db-2a497456586c" providerId="ADAL" clId="{D0D05961-7BC9-634E-B980-FEC04AE8D38A}" dt="2021-02-26T15:54:10.576" v="3704" actId="478"/>
          <ac:grpSpMkLst>
            <pc:docMk/>
            <pc:sldMk cId="814522065" sldId="518"/>
            <ac:grpSpMk id="4" creationId="{6FB9874B-0859-B242-93B9-7872B64C4BA9}"/>
          </ac:grpSpMkLst>
        </pc:grpChg>
        <pc:grpChg chg="add mod">
          <ac:chgData name="Mistri, Somen K" userId="0be3d461-045e-4def-96db-2a497456586c" providerId="ADAL" clId="{D0D05961-7BC9-634E-B980-FEC04AE8D38A}" dt="2021-02-26T15:54:45.278" v="3707" actId="164"/>
          <ac:grpSpMkLst>
            <pc:docMk/>
            <pc:sldMk cId="814522065" sldId="518"/>
            <ac:grpSpMk id="5" creationId="{4BD10B7B-D6AB-F74C-92E2-E3B92313F1F0}"/>
          </ac:grpSpMkLst>
        </pc:grpChg>
        <pc:grpChg chg="add mod">
          <ac:chgData name="Mistri, Somen K" userId="0be3d461-045e-4def-96db-2a497456586c" providerId="ADAL" clId="{D0D05961-7BC9-634E-B980-FEC04AE8D38A}" dt="2021-02-26T15:55:23.799" v="3708" actId="164"/>
          <ac:grpSpMkLst>
            <pc:docMk/>
            <pc:sldMk cId="814522065" sldId="518"/>
            <ac:grpSpMk id="7" creationId="{0E0A6A3D-6234-EC48-8237-A60ABFBA638D}"/>
          </ac:grpSpMkLst>
        </pc:grpChg>
        <pc:grpChg chg="add mod">
          <ac:chgData name="Mistri, Somen K" userId="0be3d461-045e-4def-96db-2a497456586c" providerId="ADAL" clId="{D0D05961-7BC9-634E-B980-FEC04AE8D38A}" dt="2021-02-26T16:48:00.710" v="3973" actId="164"/>
          <ac:grpSpMkLst>
            <pc:docMk/>
            <pc:sldMk cId="814522065" sldId="518"/>
            <ac:grpSpMk id="8" creationId="{B41B2743-B6DF-2943-A572-F8D65F4DC74E}"/>
          </ac:grpSpMkLst>
        </pc:grpChg>
        <pc:grpChg chg="del">
          <ac:chgData name="Mistri, Somen K" userId="0be3d461-045e-4def-96db-2a497456586c" providerId="ADAL" clId="{D0D05961-7BC9-634E-B980-FEC04AE8D38A}" dt="2021-02-25T15:02:57.609" v="145" actId="478"/>
          <ac:grpSpMkLst>
            <pc:docMk/>
            <pc:sldMk cId="814522065" sldId="518"/>
            <ac:grpSpMk id="14" creationId="{7413CA76-F2C8-0048-A2E0-B535B102A414}"/>
          </ac:grpSpMkLst>
        </pc:grpChg>
        <pc:grpChg chg="add mod">
          <ac:chgData name="Mistri, Somen K" userId="0be3d461-045e-4def-96db-2a497456586c" providerId="ADAL" clId="{D0D05961-7BC9-634E-B980-FEC04AE8D38A}" dt="2021-02-26T15:55:23.799" v="3708" actId="164"/>
          <ac:grpSpMkLst>
            <pc:docMk/>
            <pc:sldMk cId="814522065" sldId="518"/>
            <ac:grpSpMk id="22" creationId="{9DECB8CC-A638-FE43-A3A7-FB1205772AD1}"/>
          </ac:grpSpMkLst>
        </pc:grpChg>
        <pc:grpChg chg="del">
          <ac:chgData name="Mistri, Somen K" userId="0be3d461-045e-4def-96db-2a497456586c" providerId="ADAL" clId="{D0D05961-7BC9-634E-B980-FEC04AE8D38A}" dt="2021-02-25T15:03:09.042" v="147" actId="478"/>
          <ac:grpSpMkLst>
            <pc:docMk/>
            <pc:sldMk cId="814522065" sldId="518"/>
            <ac:grpSpMk id="33" creationId="{7D399ADB-1396-3847-A2A5-CD564BFBC986}"/>
          </ac:grpSpMkLst>
        </pc:grpChg>
        <pc:picChg chg="add mod">
          <ac:chgData name="Mistri, Somen K" userId="0be3d461-045e-4def-96db-2a497456586c" providerId="ADAL" clId="{D0D05961-7BC9-634E-B980-FEC04AE8D38A}" dt="2021-02-26T16:00:52.303" v="3724" actId="1076"/>
          <ac:picMkLst>
            <pc:docMk/>
            <pc:sldMk cId="814522065" sldId="518"/>
            <ac:picMk id="30" creationId="{BA94EF2C-FC23-8C45-9B86-804E1BC9306C}"/>
          </ac:picMkLst>
        </pc:picChg>
        <pc:cxnChg chg="add mod">
          <ac:chgData name="Mistri, Somen K" userId="0be3d461-045e-4def-96db-2a497456586c" providerId="ADAL" clId="{D0D05961-7BC9-634E-B980-FEC04AE8D38A}" dt="2021-02-26T15:54:45.278" v="3707" actId="164"/>
          <ac:cxnSpMkLst>
            <pc:docMk/>
            <pc:sldMk cId="814522065" sldId="518"/>
            <ac:cxnSpMk id="17" creationId="{98FF987C-2E14-DC4F-80B1-EB31415D2F59}"/>
          </ac:cxnSpMkLst>
        </pc:cxnChg>
        <pc:cxnChg chg="mod">
          <ac:chgData name="Mistri, Somen K" userId="0be3d461-045e-4def-96db-2a497456586c" providerId="ADAL" clId="{D0D05961-7BC9-634E-B980-FEC04AE8D38A}" dt="2021-02-26T15:54:32.512" v="3705"/>
          <ac:cxnSpMkLst>
            <pc:docMk/>
            <pc:sldMk cId="814522065" sldId="518"/>
            <ac:cxnSpMk id="24" creationId="{24ACF4F1-D521-2143-B1B3-ED2AD8A9D5A1}"/>
          </ac:cxnSpMkLst>
        </pc:cxnChg>
        <pc:cxnChg chg="mod topLvl">
          <ac:chgData name="Mistri, Somen K" userId="0be3d461-045e-4def-96db-2a497456586c" providerId="ADAL" clId="{D0D05961-7BC9-634E-B980-FEC04AE8D38A}" dt="2021-02-25T15:06:41.803" v="161" actId="164"/>
          <ac:cxnSpMkLst>
            <pc:docMk/>
            <pc:sldMk cId="814522065" sldId="518"/>
            <ac:cxnSpMk id="31" creationId="{F33FC17D-1812-2044-A669-8EDAE5295D72}"/>
          </ac:cxnSpMkLst>
        </pc:cxnChg>
        <pc:cxnChg chg="mod topLvl">
          <ac:chgData name="Mistri, Somen K" userId="0be3d461-045e-4def-96db-2a497456586c" providerId="ADAL" clId="{D0D05961-7BC9-634E-B980-FEC04AE8D38A}" dt="2021-02-25T15:06:37.275" v="160" actId="164"/>
          <ac:cxnSpMkLst>
            <pc:docMk/>
            <pc:sldMk cId="814522065" sldId="518"/>
            <ac:cxnSpMk id="35" creationId="{AFCD827D-0413-044A-9120-4E1A6BCD8DDD}"/>
          </ac:cxnSpMkLst>
        </pc:cxnChg>
      </pc:sldChg>
      <pc:sldChg chg="addSp delSp modSp mod delAnim modAnim">
        <pc:chgData name="Mistri, Somen K" userId="0be3d461-045e-4def-96db-2a497456586c" providerId="ADAL" clId="{D0D05961-7BC9-634E-B980-FEC04AE8D38A}" dt="2021-02-26T16:43:43.049" v="3946"/>
        <pc:sldMkLst>
          <pc:docMk/>
          <pc:sldMk cId="1917260900" sldId="519"/>
        </pc:sldMkLst>
        <pc:spChg chg="add mod">
          <ac:chgData name="Mistri, Somen K" userId="0be3d461-045e-4def-96db-2a497456586c" providerId="ADAL" clId="{D0D05961-7BC9-634E-B980-FEC04AE8D38A}" dt="2021-02-26T16:43:39.159" v="3945" actId="2085"/>
          <ac:spMkLst>
            <pc:docMk/>
            <pc:sldMk cId="1917260900" sldId="519"/>
            <ac:spMk id="3" creationId="{28EC0E6D-CDFB-3444-96C0-C6D49905D031}"/>
          </ac:spMkLst>
        </pc:spChg>
        <pc:spChg chg="mod">
          <ac:chgData name="Mistri, Somen K" userId="0be3d461-045e-4def-96db-2a497456586c" providerId="ADAL" clId="{D0D05961-7BC9-634E-B980-FEC04AE8D38A}" dt="2021-02-25T15:10:45.470" v="219" actId="14100"/>
          <ac:spMkLst>
            <pc:docMk/>
            <pc:sldMk cId="1917260900" sldId="519"/>
            <ac:spMk id="11" creationId="{E8CCC3EE-E32E-BB43-ADEE-BD2492F2D076}"/>
          </ac:spMkLst>
        </pc:spChg>
        <pc:spChg chg="mod">
          <ac:chgData name="Mistri, Somen K" userId="0be3d461-045e-4def-96db-2a497456586c" providerId="ADAL" clId="{D0D05961-7BC9-634E-B980-FEC04AE8D38A}" dt="2021-02-25T15:14:40.900" v="244" actId="207"/>
          <ac:spMkLst>
            <pc:docMk/>
            <pc:sldMk cId="1917260900" sldId="519"/>
            <ac:spMk id="25" creationId="{9728AC06-A6BD-F24D-9816-E8DF540F66EF}"/>
          </ac:spMkLst>
        </pc:spChg>
        <pc:spChg chg="add mod">
          <ac:chgData name="Mistri, Somen K" userId="0be3d461-045e-4def-96db-2a497456586c" providerId="ADAL" clId="{D0D05961-7BC9-634E-B980-FEC04AE8D38A}" dt="2021-02-25T15:16:43.139" v="263" actId="164"/>
          <ac:spMkLst>
            <pc:docMk/>
            <pc:sldMk cId="1917260900" sldId="519"/>
            <ac:spMk id="27" creationId="{11244E03-3E8C-A646-A7DB-D6AAFA46F576}"/>
          </ac:spMkLst>
        </pc:spChg>
        <pc:spChg chg="mod">
          <ac:chgData name="Mistri, Somen K" userId="0be3d461-045e-4def-96db-2a497456586c" providerId="ADAL" clId="{D0D05961-7BC9-634E-B980-FEC04AE8D38A}" dt="2021-02-25T15:13:55.928" v="243" actId="207"/>
          <ac:spMkLst>
            <pc:docMk/>
            <pc:sldMk cId="1917260900" sldId="519"/>
            <ac:spMk id="29" creationId="{0293AF0F-C54F-9F41-9C48-FE02039946B2}"/>
          </ac:spMkLst>
        </pc:spChg>
        <pc:grpChg chg="mod">
          <ac:chgData name="Mistri, Somen K" userId="0be3d461-045e-4def-96db-2a497456586c" providerId="ADAL" clId="{D0D05961-7BC9-634E-B980-FEC04AE8D38A}" dt="2021-02-25T15:10:39.227" v="216" actId="14100"/>
          <ac:grpSpMkLst>
            <pc:docMk/>
            <pc:sldMk cId="1917260900" sldId="519"/>
            <ac:grpSpMk id="13" creationId="{AC59C940-7E09-A84E-978A-5906A4A3A96D}"/>
          </ac:grpSpMkLst>
        </pc:grpChg>
        <pc:grpChg chg="add mod">
          <ac:chgData name="Mistri, Somen K" userId="0be3d461-045e-4def-96db-2a497456586c" providerId="ADAL" clId="{D0D05961-7BC9-634E-B980-FEC04AE8D38A}" dt="2021-02-25T15:16:43.139" v="263" actId="164"/>
          <ac:grpSpMkLst>
            <pc:docMk/>
            <pc:sldMk cId="1917260900" sldId="519"/>
            <ac:grpSpMk id="18" creationId="{49C8D381-022C-BD45-9429-E17B963EA90C}"/>
          </ac:grpSpMkLst>
        </pc:grpChg>
        <pc:grpChg chg="del">
          <ac:chgData name="Mistri, Somen K" userId="0be3d461-045e-4def-96db-2a497456586c" providerId="ADAL" clId="{D0D05961-7BC9-634E-B980-FEC04AE8D38A}" dt="2021-02-25T15:12:53.405" v="239" actId="478"/>
          <ac:grpSpMkLst>
            <pc:docMk/>
            <pc:sldMk cId="1917260900" sldId="519"/>
            <ac:grpSpMk id="33" creationId="{7D399ADB-1396-3847-A2A5-CD564BFBC986}"/>
          </ac:grpSpMkLst>
        </pc:grpChg>
        <pc:cxnChg chg="add mod">
          <ac:chgData name="Mistri, Somen K" userId="0be3d461-045e-4def-96db-2a497456586c" providerId="ADAL" clId="{D0D05961-7BC9-634E-B980-FEC04AE8D38A}" dt="2021-02-25T15:16:43.139" v="263" actId="164"/>
          <ac:cxnSpMkLst>
            <pc:docMk/>
            <pc:sldMk cId="1917260900" sldId="519"/>
            <ac:cxnSpMk id="15" creationId="{583B4B6F-A902-1C44-8992-47279AA5336F}"/>
          </ac:cxnSpMkLst>
        </pc:cxnChg>
        <pc:cxnChg chg="mod">
          <ac:chgData name="Mistri, Somen K" userId="0be3d461-045e-4def-96db-2a497456586c" providerId="ADAL" clId="{D0D05961-7BC9-634E-B980-FEC04AE8D38A}" dt="2021-02-25T15:12:29.502" v="238" actId="14100"/>
          <ac:cxnSpMkLst>
            <pc:docMk/>
            <pc:sldMk cId="1917260900" sldId="519"/>
            <ac:cxnSpMk id="35" creationId="{AFCD827D-0413-044A-9120-4E1A6BCD8DDD}"/>
          </ac:cxnSpMkLst>
        </pc:cxnChg>
      </pc:sldChg>
      <pc:sldChg chg="addSp modSp mod modAnim">
        <pc:chgData name="Mistri, Somen K" userId="0be3d461-045e-4def-96db-2a497456586c" providerId="ADAL" clId="{D0D05961-7BC9-634E-B980-FEC04AE8D38A}" dt="2021-02-26T16:46:03.695" v="3957" actId="14100"/>
        <pc:sldMkLst>
          <pc:docMk/>
          <pc:sldMk cId="3389567907" sldId="520"/>
        </pc:sldMkLst>
        <pc:spChg chg="mod">
          <ac:chgData name="Mistri, Somen K" userId="0be3d461-045e-4def-96db-2a497456586c" providerId="ADAL" clId="{D0D05961-7BC9-634E-B980-FEC04AE8D38A}" dt="2021-02-26T16:46:03.695" v="3957" actId="14100"/>
          <ac:spMkLst>
            <pc:docMk/>
            <pc:sldMk cId="3389567907" sldId="520"/>
            <ac:spMk id="37" creationId="{1B99F0F6-5027-1246-AF12-5259BF10E532}"/>
          </ac:spMkLst>
        </pc:spChg>
        <pc:spChg chg="add mod">
          <ac:chgData name="Mistri, Somen K" userId="0be3d461-045e-4def-96db-2a497456586c" providerId="ADAL" clId="{D0D05961-7BC9-634E-B980-FEC04AE8D38A}" dt="2021-02-26T16:45:50.055" v="3954" actId="1076"/>
          <ac:spMkLst>
            <pc:docMk/>
            <pc:sldMk cId="3389567907" sldId="520"/>
            <ac:spMk id="39" creationId="{C9BA46AB-2B1D-3C41-AA8B-F7E3BFFF6207}"/>
          </ac:spMkLst>
        </pc:spChg>
        <pc:grpChg chg="add mod">
          <ac:chgData name="Mistri, Somen K" userId="0be3d461-045e-4def-96db-2a497456586c" providerId="ADAL" clId="{D0D05961-7BC9-634E-B980-FEC04AE8D38A}" dt="2021-02-26T16:45:50.055" v="3954" actId="1076"/>
          <ac:grpSpMkLst>
            <pc:docMk/>
            <pc:sldMk cId="3389567907" sldId="520"/>
            <ac:grpSpMk id="34" creationId="{924BF4AC-EEC4-EF45-BD19-0E68B9B06F59}"/>
          </ac:grpSpMkLst>
        </pc:grpChg>
        <pc:picChg chg="mod">
          <ac:chgData name="Mistri, Somen K" userId="0be3d461-045e-4def-96db-2a497456586c" providerId="ADAL" clId="{D0D05961-7BC9-634E-B980-FEC04AE8D38A}" dt="2021-02-26T16:45:44.727" v="3953"/>
          <ac:picMkLst>
            <pc:docMk/>
            <pc:sldMk cId="3389567907" sldId="520"/>
            <ac:picMk id="36" creationId="{43664540-26E2-8549-BB6A-A244BBCEA9CA}"/>
          </ac:picMkLst>
        </pc:picChg>
        <pc:cxnChg chg="add">
          <ac:chgData name="Mistri, Somen K" userId="0be3d461-045e-4def-96db-2a497456586c" providerId="ADAL" clId="{D0D05961-7BC9-634E-B980-FEC04AE8D38A}" dt="2021-02-26T16:44:16.741" v="3947" actId="11529"/>
          <ac:cxnSpMkLst>
            <pc:docMk/>
            <pc:sldMk cId="3389567907" sldId="520"/>
            <ac:cxnSpMk id="4" creationId="{81429A04-9C76-EE46-B524-CA0FB0BAF577}"/>
          </ac:cxnSpMkLst>
        </pc:cxnChg>
        <pc:cxnChg chg="add">
          <ac:chgData name="Mistri, Somen K" userId="0be3d461-045e-4def-96db-2a497456586c" providerId="ADAL" clId="{D0D05961-7BC9-634E-B980-FEC04AE8D38A}" dt="2021-02-26T16:44:33.524" v="3949" actId="11529"/>
          <ac:cxnSpMkLst>
            <pc:docMk/>
            <pc:sldMk cId="3389567907" sldId="520"/>
            <ac:cxnSpMk id="7" creationId="{E8007C71-C30D-1A48-B724-7AF18D3DEC62}"/>
          </ac:cxnSpMkLst>
        </pc:cxnChg>
        <pc:cxnChg chg="add">
          <ac:chgData name="Mistri, Somen K" userId="0be3d461-045e-4def-96db-2a497456586c" providerId="ADAL" clId="{D0D05961-7BC9-634E-B980-FEC04AE8D38A}" dt="2021-02-26T16:44:58.542" v="3951" actId="11529"/>
          <ac:cxnSpMkLst>
            <pc:docMk/>
            <pc:sldMk cId="3389567907" sldId="520"/>
            <ac:cxnSpMk id="15" creationId="{C1DCEEC8-D213-D64D-A834-F1A2ED784B9A}"/>
          </ac:cxnSpMkLst>
        </pc:cxnChg>
      </pc:sldChg>
      <pc:sldChg chg="addSp delSp modSp mod modAnim">
        <pc:chgData name="Mistri, Somen K" userId="0be3d461-045e-4def-96db-2a497456586c" providerId="ADAL" clId="{D0D05961-7BC9-634E-B980-FEC04AE8D38A}" dt="2021-02-26T14:35:31.079" v="3260"/>
        <pc:sldMkLst>
          <pc:docMk/>
          <pc:sldMk cId="1530699978" sldId="521"/>
        </pc:sldMkLst>
        <pc:spChg chg="add mod">
          <ac:chgData name="Mistri, Somen K" userId="0be3d461-045e-4def-96db-2a497456586c" providerId="ADAL" clId="{D0D05961-7BC9-634E-B980-FEC04AE8D38A}" dt="2021-02-26T02:08:32.168" v="2973" actId="164"/>
          <ac:spMkLst>
            <pc:docMk/>
            <pc:sldMk cId="1530699978" sldId="521"/>
            <ac:spMk id="2" creationId="{F203424D-B0A7-5645-843E-45AA33C9A860}"/>
          </ac:spMkLst>
        </pc:spChg>
        <pc:spChg chg="del">
          <ac:chgData name="Mistri, Somen K" userId="0be3d461-045e-4def-96db-2a497456586c" providerId="ADAL" clId="{D0D05961-7BC9-634E-B980-FEC04AE8D38A}" dt="2021-02-26T01:46:58.119" v="2883" actId="478"/>
          <ac:spMkLst>
            <pc:docMk/>
            <pc:sldMk cId="1530699978" sldId="521"/>
            <ac:spMk id="10" creationId="{8FC8F978-E2BA-2E4B-9D10-5B1FEC66453B}"/>
          </ac:spMkLst>
        </pc:spChg>
        <pc:spChg chg="del">
          <ac:chgData name="Mistri, Somen K" userId="0be3d461-045e-4def-96db-2a497456586c" providerId="ADAL" clId="{D0D05961-7BC9-634E-B980-FEC04AE8D38A}" dt="2021-02-26T01:46:58.119" v="2883" actId="478"/>
          <ac:spMkLst>
            <pc:docMk/>
            <pc:sldMk cId="1530699978" sldId="521"/>
            <ac:spMk id="11" creationId="{8F087468-A64A-E546-886D-BEBC45B3913A}"/>
          </ac:spMkLst>
        </pc:spChg>
        <pc:spChg chg="del">
          <ac:chgData name="Mistri, Somen K" userId="0be3d461-045e-4def-96db-2a497456586c" providerId="ADAL" clId="{D0D05961-7BC9-634E-B980-FEC04AE8D38A}" dt="2021-02-26T01:46:58.119" v="2883" actId="478"/>
          <ac:spMkLst>
            <pc:docMk/>
            <pc:sldMk cId="1530699978" sldId="521"/>
            <ac:spMk id="12" creationId="{1CB10EB6-9B1C-7A48-ABDC-2535E4C162BA}"/>
          </ac:spMkLst>
        </pc:spChg>
        <pc:spChg chg="del">
          <ac:chgData name="Mistri, Somen K" userId="0be3d461-045e-4def-96db-2a497456586c" providerId="ADAL" clId="{D0D05961-7BC9-634E-B980-FEC04AE8D38A}" dt="2021-02-26T01:46:40.524" v="2877" actId="478"/>
          <ac:spMkLst>
            <pc:docMk/>
            <pc:sldMk cId="1530699978" sldId="521"/>
            <ac:spMk id="48" creationId="{EFC4A14B-46DC-0C4D-B58F-2AEB10D866DF}"/>
          </ac:spMkLst>
        </pc:spChg>
        <pc:spChg chg="add del">
          <ac:chgData name="Mistri, Somen K" userId="0be3d461-045e-4def-96db-2a497456586c" providerId="ADAL" clId="{D0D05961-7BC9-634E-B980-FEC04AE8D38A}" dt="2021-02-26T01:46:50.674" v="2881" actId="478"/>
          <ac:spMkLst>
            <pc:docMk/>
            <pc:sldMk cId="1530699978" sldId="521"/>
            <ac:spMk id="49" creationId="{FF763C8E-C03C-D140-9B00-F8308CDCC164}"/>
          </ac:spMkLst>
        </pc:spChg>
        <pc:spChg chg="del topLvl">
          <ac:chgData name="Mistri, Somen K" userId="0be3d461-045e-4def-96db-2a497456586c" providerId="ADAL" clId="{D0D05961-7BC9-634E-B980-FEC04AE8D38A}" dt="2021-02-26T01:46:48.410" v="2880" actId="478"/>
          <ac:spMkLst>
            <pc:docMk/>
            <pc:sldMk cId="1530699978" sldId="521"/>
            <ac:spMk id="50" creationId="{40492AE4-DFA3-C947-8FB1-56020A52417E}"/>
          </ac:spMkLst>
        </pc:spChg>
        <pc:spChg chg="add mod">
          <ac:chgData name="Mistri, Somen K" userId="0be3d461-045e-4def-96db-2a497456586c" providerId="ADAL" clId="{D0D05961-7BC9-634E-B980-FEC04AE8D38A}" dt="2021-02-26T02:08:40.858" v="2974" actId="164"/>
          <ac:spMkLst>
            <pc:docMk/>
            <pc:sldMk cId="1530699978" sldId="521"/>
            <ac:spMk id="54" creationId="{A4562A5F-566C-724C-AAB0-2480CDE01284}"/>
          </ac:spMkLst>
        </pc:spChg>
        <pc:spChg chg="add mod">
          <ac:chgData name="Mistri, Somen K" userId="0be3d461-045e-4def-96db-2a497456586c" providerId="ADAL" clId="{D0D05961-7BC9-634E-B980-FEC04AE8D38A}" dt="2021-02-26T02:08:46.745" v="2975" actId="164"/>
          <ac:spMkLst>
            <pc:docMk/>
            <pc:sldMk cId="1530699978" sldId="521"/>
            <ac:spMk id="56" creationId="{54A75C7F-38FA-2945-A82D-EF5005F96A27}"/>
          </ac:spMkLst>
        </pc:spChg>
        <pc:spChg chg="mod">
          <ac:chgData name="Mistri, Somen K" userId="0be3d461-045e-4def-96db-2a497456586c" providerId="ADAL" clId="{D0D05961-7BC9-634E-B980-FEC04AE8D38A}" dt="2021-02-26T02:09:12.129" v="2978" actId="1076"/>
          <ac:spMkLst>
            <pc:docMk/>
            <pc:sldMk cId="1530699978" sldId="521"/>
            <ac:spMk id="63" creationId="{120740C0-A3C6-B44F-977F-0C9F02207441}"/>
          </ac:spMkLst>
        </pc:spChg>
        <pc:spChg chg="mod">
          <ac:chgData name="Mistri, Somen K" userId="0be3d461-045e-4def-96db-2a497456586c" providerId="ADAL" clId="{D0D05961-7BC9-634E-B980-FEC04AE8D38A}" dt="2021-02-26T02:09:47.030" v="2983"/>
          <ac:spMkLst>
            <pc:docMk/>
            <pc:sldMk cId="1530699978" sldId="521"/>
            <ac:spMk id="68" creationId="{4A2345B3-9D40-4F42-AB5F-081C1FC0CDFD}"/>
          </ac:spMkLst>
        </pc:spChg>
        <pc:spChg chg="mod">
          <ac:chgData name="Mistri, Somen K" userId="0be3d461-045e-4def-96db-2a497456586c" providerId="ADAL" clId="{D0D05961-7BC9-634E-B980-FEC04AE8D38A}" dt="2021-02-26T02:10:54.523" v="3028" actId="20577"/>
          <ac:spMkLst>
            <pc:docMk/>
            <pc:sldMk cId="1530699978" sldId="521"/>
            <ac:spMk id="72" creationId="{E25BCC2B-D932-804D-A44E-24E46B5E852D}"/>
          </ac:spMkLst>
        </pc:spChg>
        <pc:grpChg chg="add mod">
          <ac:chgData name="Mistri, Somen K" userId="0be3d461-045e-4def-96db-2a497456586c" providerId="ADAL" clId="{D0D05961-7BC9-634E-B980-FEC04AE8D38A}" dt="2021-02-26T02:08:32.168" v="2973" actId="164"/>
          <ac:grpSpMkLst>
            <pc:docMk/>
            <pc:sldMk cId="1530699978" sldId="521"/>
            <ac:grpSpMk id="13" creationId="{CAFD34A9-3A97-DD4D-8BDB-FAA54AD2936A}"/>
          </ac:grpSpMkLst>
        </pc:grpChg>
        <pc:grpChg chg="mod">
          <ac:chgData name="Mistri, Somen K" userId="0be3d461-045e-4def-96db-2a497456586c" providerId="ADAL" clId="{D0D05961-7BC9-634E-B980-FEC04AE8D38A}" dt="2021-02-26T01:47:41.542" v="2888" actId="1076"/>
          <ac:grpSpMkLst>
            <pc:docMk/>
            <pc:sldMk cId="1530699978" sldId="521"/>
            <ac:grpSpMk id="30" creationId="{10A9FA03-3160-DC44-8C3C-38E0BD5BC580}"/>
          </ac:grpSpMkLst>
        </pc:grpChg>
        <pc:grpChg chg="mod">
          <ac:chgData name="Mistri, Somen K" userId="0be3d461-045e-4def-96db-2a497456586c" providerId="ADAL" clId="{D0D05961-7BC9-634E-B980-FEC04AE8D38A}" dt="2021-02-26T01:47:36.914" v="2887" actId="1076"/>
          <ac:grpSpMkLst>
            <pc:docMk/>
            <pc:sldMk cId="1530699978" sldId="521"/>
            <ac:grpSpMk id="31" creationId="{ECF4B3BE-7FAD-4C45-B450-C0908C8D0FE7}"/>
          </ac:grpSpMkLst>
        </pc:grpChg>
        <pc:grpChg chg="del">
          <ac:chgData name="Mistri, Somen K" userId="0be3d461-045e-4def-96db-2a497456586c" providerId="ADAL" clId="{D0D05961-7BC9-634E-B980-FEC04AE8D38A}" dt="2021-02-26T01:46:48.410" v="2880" actId="478"/>
          <ac:grpSpMkLst>
            <pc:docMk/>
            <pc:sldMk cId="1530699978" sldId="521"/>
            <ac:grpSpMk id="58" creationId="{BA19109C-9250-A844-9F34-EAF20EE22301}"/>
          </ac:grpSpMkLst>
        </pc:grpChg>
        <pc:grpChg chg="add mod">
          <ac:chgData name="Mistri, Somen K" userId="0be3d461-045e-4def-96db-2a497456586c" providerId="ADAL" clId="{D0D05961-7BC9-634E-B980-FEC04AE8D38A}" dt="2021-02-26T02:08:40.858" v="2974" actId="164"/>
          <ac:grpSpMkLst>
            <pc:docMk/>
            <pc:sldMk cId="1530699978" sldId="521"/>
            <ac:grpSpMk id="60" creationId="{B1542A32-87BA-324F-954E-1964CBF774E6}"/>
          </ac:grpSpMkLst>
        </pc:grpChg>
        <pc:grpChg chg="add mod">
          <ac:chgData name="Mistri, Somen K" userId="0be3d461-045e-4def-96db-2a497456586c" providerId="ADAL" clId="{D0D05961-7BC9-634E-B980-FEC04AE8D38A}" dt="2021-02-26T02:08:46.745" v="2975" actId="164"/>
          <ac:grpSpMkLst>
            <pc:docMk/>
            <pc:sldMk cId="1530699978" sldId="521"/>
            <ac:grpSpMk id="61" creationId="{3C055EBA-8AB3-A841-946A-3F73FFED224C}"/>
          </ac:grpSpMkLst>
        </pc:grpChg>
        <pc:grpChg chg="add mod">
          <ac:chgData name="Mistri, Somen K" userId="0be3d461-045e-4def-96db-2a497456586c" providerId="ADAL" clId="{D0D05961-7BC9-634E-B980-FEC04AE8D38A}" dt="2021-02-26T02:09:22.215" v="2979" actId="1076"/>
          <ac:grpSpMkLst>
            <pc:docMk/>
            <pc:sldMk cId="1530699978" sldId="521"/>
            <ac:grpSpMk id="62" creationId="{D417687F-499E-B74A-A084-0631449E8678}"/>
          </ac:grpSpMkLst>
        </pc:grpChg>
        <pc:grpChg chg="add mod">
          <ac:chgData name="Mistri, Somen K" userId="0be3d461-045e-4def-96db-2a497456586c" providerId="ADAL" clId="{D0D05961-7BC9-634E-B980-FEC04AE8D38A}" dt="2021-02-26T02:09:50.258" v="2984" actId="1076"/>
          <ac:grpSpMkLst>
            <pc:docMk/>
            <pc:sldMk cId="1530699978" sldId="521"/>
            <ac:grpSpMk id="67" creationId="{672AF4AC-D899-7042-98BC-92757965699D}"/>
          </ac:grpSpMkLst>
        </pc:grpChg>
        <pc:grpChg chg="add mod">
          <ac:chgData name="Mistri, Somen K" userId="0be3d461-045e-4def-96db-2a497456586c" providerId="ADAL" clId="{D0D05961-7BC9-634E-B980-FEC04AE8D38A}" dt="2021-02-26T02:10:18.473" v="2990" actId="1076"/>
          <ac:grpSpMkLst>
            <pc:docMk/>
            <pc:sldMk cId="1530699978" sldId="521"/>
            <ac:grpSpMk id="71" creationId="{AFAC82E6-B10A-1A41-B28D-BBC79F9B32C7}"/>
          </ac:grpSpMkLst>
        </pc:grpChg>
        <pc:picChg chg="del">
          <ac:chgData name="Mistri, Somen K" userId="0be3d461-045e-4def-96db-2a497456586c" providerId="ADAL" clId="{D0D05961-7BC9-634E-B980-FEC04AE8D38A}" dt="2021-02-26T01:46:54.744" v="2882" actId="478"/>
          <ac:picMkLst>
            <pc:docMk/>
            <pc:sldMk cId="1530699978" sldId="521"/>
            <ac:picMk id="9" creationId="{C3EB4461-7CE4-3341-919B-2454C0828AB9}"/>
          </ac:picMkLst>
        </pc:picChg>
        <pc:picChg chg="add del mod modCrop">
          <ac:chgData name="Mistri, Somen K" userId="0be3d461-045e-4def-96db-2a497456586c" providerId="ADAL" clId="{D0D05961-7BC9-634E-B980-FEC04AE8D38A}" dt="2021-02-26T02:05:24.573" v="2922" actId="478"/>
          <ac:picMkLst>
            <pc:docMk/>
            <pc:sldMk cId="1530699978" sldId="521"/>
            <ac:picMk id="51" creationId="{13A1F8E1-E891-634C-98D2-BAFCA0467031}"/>
          </ac:picMkLst>
        </pc:picChg>
        <pc:picChg chg="add mod modCrop">
          <ac:chgData name="Mistri, Somen K" userId="0be3d461-045e-4def-96db-2a497456586c" providerId="ADAL" clId="{D0D05961-7BC9-634E-B980-FEC04AE8D38A}" dt="2021-02-26T02:06:30.668" v="2932" actId="1076"/>
          <ac:picMkLst>
            <pc:docMk/>
            <pc:sldMk cId="1530699978" sldId="521"/>
            <ac:picMk id="53" creationId="{9B5928B3-B45C-D844-A864-9F37217DF346}"/>
          </ac:picMkLst>
        </pc:picChg>
        <pc:picChg chg="del">
          <ac:chgData name="Mistri, Somen K" userId="0be3d461-045e-4def-96db-2a497456586c" providerId="ADAL" clId="{D0D05961-7BC9-634E-B980-FEC04AE8D38A}" dt="2021-02-26T01:46:33.698" v="2876" actId="478"/>
          <ac:picMkLst>
            <pc:docMk/>
            <pc:sldMk cId="1530699978" sldId="521"/>
            <ac:picMk id="57" creationId="{44FBC57F-D517-F041-A276-51DBE42FDC0E}"/>
          </ac:picMkLst>
        </pc:picChg>
        <pc:cxnChg chg="add mod">
          <ac:chgData name="Mistri, Somen K" userId="0be3d461-045e-4def-96db-2a497456586c" providerId="ADAL" clId="{D0D05961-7BC9-634E-B980-FEC04AE8D38A}" dt="2021-02-26T02:08:32.168" v="2973" actId="164"/>
          <ac:cxnSpMkLst>
            <pc:docMk/>
            <pc:sldMk cId="1530699978" sldId="521"/>
            <ac:cxnSpMk id="4" creationId="{A3B37907-5D46-F84E-8167-D5FED4E4D912}"/>
          </ac:cxnSpMkLst>
        </pc:cxnChg>
        <pc:cxnChg chg="del topLvl">
          <ac:chgData name="Mistri, Somen K" userId="0be3d461-045e-4def-96db-2a497456586c" providerId="ADAL" clId="{D0D05961-7BC9-634E-B980-FEC04AE8D38A}" dt="2021-02-26T01:46:48.410" v="2880" actId="478"/>
          <ac:cxnSpMkLst>
            <pc:docMk/>
            <pc:sldMk cId="1530699978" sldId="521"/>
            <ac:cxnSpMk id="52" creationId="{F83A4287-741D-F94A-9212-161144606692}"/>
          </ac:cxnSpMkLst>
        </pc:cxnChg>
        <pc:cxnChg chg="add mod">
          <ac:chgData name="Mistri, Somen K" userId="0be3d461-045e-4def-96db-2a497456586c" providerId="ADAL" clId="{D0D05961-7BC9-634E-B980-FEC04AE8D38A}" dt="2021-02-26T02:08:40.858" v="2974" actId="164"/>
          <ac:cxnSpMkLst>
            <pc:docMk/>
            <pc:sldMk cId="1530699978" sldId="521"/>
            <ac:cxnSpMk id="55" creationId="{454B113A-B414-E241-AFF9-3D7EEB077905}"/>
          </ac:cxnSpMkLst>
        </pc:cxnChg>
        <pc:cxnChg chg="add mod">
          <ac:chgData name="Mistri, Somen K" userId="0be3d461-045e-4def-96db-2a497456586c" providerId="ADAL" clId="{D0D05961-7BC9-634E-B980-FEC04AE8D38A}" dt="2021-02-26T02:08:46.745" v="2975" actId="164"/>
          <ac:cxnSpMkLst>
            <pc:docMk/>
            <pc:sldMk cId="1530699978" sldId="521"/>
            <ac:cxnSpMk id="59" creationId="{05808771-E663-3448-998A-3348799A5351}"/>
          </ac:cxnSpMkLst>
        </pc:cxnChg>
        <pc:cxnChg chg="mod">
          <ac:chgData name="Mistri, Somen K" userId="0be3d461-045e-4def-96db-2a497456586c" providerId="ADAL" clId="{D0D05961-7BC9-634E-B980-FEC04AE8D38A}" dt="2021-02-26T02:09:30.988" v="2982" actId="14100"/>
          <ac:cxnSpMkLst>
            <pc:docMk/>
            <pc:sldMk cId="1530699978" sldId="521"/>
            <ac:cxnSpMk id="64" creationId="{E2CDC7AD-F20D-5742-8814-98DAB0209587}"/>
          </ac:cxnSpMkLst>
        </pc:cxnChg>
        <pc:cxnChg chg="mod">
          <ac:chgData name="Mistri, Somen K" userId="0be3d461-045e-4def-96db-2a497456586c" providerId="ADAL" clId="{D0D05961-7BC9-634E-B980-FEC04AE8D38A}" dt="2021-02-26T02:10:00.064" v="2987" actId="14100"/>
          <ac:cxnSpMkLst>
            <pc:docMk/>
            <pc:sldMk cId="1530699978" sldId="521"/>
            <ac:cxnSpMk id="69" creationId="{3940AD15-9601-F54A-952B-4FD13381B353}"/>
          </ac:cxnSpMkLst>
        </pc:cxnChg>
        <pc:cxnChg chg="mod">
          <ac:chgData name="Mistri, Somen K" userId="0be3d461-045e-4def-96db-2a497456586c" providerId="ADAL" clId="{D0D05961-7BC9-634E-B980-FEC04AE8D38A}" dt="2021-02-26T02:10:29.077" v="2993" actId="14100"/>
          <ac:cxnSpMkLst>
            <pc:docMk/>
            <pc:sldMk cId="1530699978" sldId="521"/>
            <ac:cxnSpMk id="73" creationId="{25CA0814-8619-5149-9A4F-F5BDB771285D}"/>
          </ac:cxnSpMkLst>
        </pc:cxnChg>
      </pc:sldChg>
      <pc:sldChg chg="del">
        <pc:chgData name="Mistri, Somen K" userId="0be3d461-045e-4def-96db-2a497456586c" providerId="ADAL" clId="{D0D05961-7BC9-634E-B980-FEC04AE8D38A}" dt="2021-02-26T14:24:04.321" v="3145" actId="2696"/>
        <pc:sldMkLst>
          <pc:docMk/>
          <pc:sldMk cId="1453288536" sldId="522"/>
        </pc:sldMkLst>
      </pc:sldChg>
      <pc:sldChg chg="addSp delSp modSp mod modAnim">
        <pc:chgData name="Mistri, Somen K" userId="0be3d461-045e-4def-96db-2a497456586c" providerId="ADAL" clId="{D0D05961-7BC9-634E-B980-FEC04AE8D38A}" dt="2021-02-26T16:48:45.581" v="3982" actId="1076"/>
        <pc:sldMkLst>
          <pc:docMk/>
          <pc:sldMk cId="3827699984" sldId="590"/>
        </pc:sldMkLst>
        <pc:spChg chg="mod">
          <ac:chgData name="Mistri, Somen K" userId="0be3d461-045e-4def-96db-2a497456586c" providerId="ADAL" clId="{D0D05961-7BC9-634E-B980-FEC04AE8D38A}" dt="2021-02-25T15:09:53.712" v="202" actId="164"/>
          <ac:spMkLst>
            <pc:docMk/>
            <pc:sldMk cId="3827699984" sldId="590"/>
            <ac:spMk id="3" creationId="{E7A18673-27C4-8743-A792-D3F98AD9C6FD}"/>
          </ac:spMkLst>
        </pc:spChg>
        <pc:spChg chg="add mod">
          <ac:chgData name="Mistri, Somen K" userId="0be3d461-045e-4def-96db-2a497456586c" providerId="ADAL" clId="{D0D05961-7BC9-634E-B980-FEC04AE8D38A}" dt="2021-02-26T16:40:04.713" v="3937" actId="164"/>
          <ac:spMkLst>
            <pc:docMk/>
            <pc:sldMk cId="3827699984" sldId="590"/>
            <ac:spMk id="5" creationId="{108BE4FA-6B13-994B-8489-ABD243CD8E56}"/>
          </ac:spMkLst>
        </pc:spChg>
        <pc:spChg chg="del">
          <ac:chgData name="Mistri, Somen K" userId="0be3d461-045e-4def-96db-2a497456586c" providerId="ADAL" clId="{D0D05961-7BC9-634E-B980-FEC04AE8D38A}" dt="2021-02-26T16:48:41.863" v="3981" actId="478"/>
          <ac:spMkLst>
            <pc:docMk/>
            <pc:sldMk cId="3827699984" sldId="590"/>
            <ac:spMk id="11" creationId="{E8CCC3EE-E32E-BB43-ADEE-BD2492F2D076}"/>
          </ac:spMkLst>
        </pc:spChg>
        <pc:spChg chg="mod">
          <ac:chgData name="Mistri, Somen K" userId="0be3d461-045e-4def-96db-2a497456586c" providerId="ADAL" clId="{D0D05961-7BC9-634E-B980-FEC04AE8D38A}" dt="2021-02-25T15:06:52.521" v="164"/>
          <ac:spMkLst>
            <pc:docMk/>
            <pc:sldMk cId="3827699984" sldId="590"/>
            <ac:spMk id="18" creationId="{6F3C1396-600C-684B-84B1-66FAC73B5A3A}"/>
          </ac:spMkLst>
        </pc:spChg>
        <pc:spChg chg="mod">
          <ac:chgData name="Mistri, Somen K" userId="0be3d461-045e-4def-96db-2a497456586c" providerId="ADAL" clId="{D0D05961-7BC9-634E-B980-FEC04AE8D38A}" dt="2021-02-25T15:08:49.357" v="184" actId="58"/>
          <ac:spMkLst>
            <pc:docMk/>
            <pc:sldMk cId="3827699984" sldId="590"/>
            <ac:spMk id="21" creationId="{EEAB31B0-F135-074B-A6A5-198236A26E42}"/>
          </ac:spMkLst>
        </pc:spChg>
        <pc:spChg chg="mod">
          <ac:chgData name="Mistri, Somen K" userId="0be3d461-045e-4def-96db-2a497456586c" providerId="ADAL" clId="{D0D05961-7BC9-634E-B980-FEC04AE8D38A}" dt="2021-02-25T15:07:31.769" v="167"/>
          <ac:spMkLst>
            <pc:docMk/>
            <pc:sldMk cId="3827699984" sldId="590"/>
            <ac:spMk id="24" creationId="{8DCD3742-18C8-924E-AA46-4E35B1233868}"/>
          </ac:spMkLst>
        </pc:spChg>
        <pc:spChg chg="mod">
          <ac:chgData name="Mistri, Somen K" userId="0be3d461-045e-4def-96db-2a497456586c" providerId="ADAL" clId="{D0D05961-7BC9-634E-B980-FEC04AE8D38A}" dt="2021-02-26T16:35:36.387" v="3922"/>
          <ac:spMkLst>
            <pc:docMk/>
            <pc:sldMk cId="3827699984" sldId="590"/>
            <ac:spMk id="24" creationId="{DAF9625B-AA1A-EA40-BD57-F4ACCBA4889A}"/>
          </ac:spMkLst>
        </pc:spChg>
        <pc:spChg chg="mod">
          <ac:chgData name="Mistri, Somen K" userId="0be3d461-045e-4def-96db-2a497456586c" providerId="ADAL" clId="{D0D05961-7BC9-634E-B980-FEC04AE8D38A}" dt="2021-02-26T16:35:36.387" v="3922"/>
          <ac:spMkLst>
            <pc:docMk/>
            <pc:sldMk cId="3827699984" sldId="590"/>
            <ac:spMk id="25" creationId="{8AFE9A99-0231-2A4D-B1AA-F085ED7F64E3}"/>
          </ac:spMkLst>
        </pc:spChg>
        <pc:spChg chg="del">
          <ac:chgData name="Mistri, Somen K" userId="0be3d461-045e-4def-96db-2a497456586c" providerId="ADAL" clId="{D0D05961-7BC9-634E-B980-FEC04AE8D38A}" dt="2021-02-26T16:48:33.386" v="3977" actId="478"/>
          <ac:spMkLst>
            <pc:docMk/>
            <pc:sldMk cId="3827699984" sldId="590"/>
            <ac:spMk id="26" creationId="{89590C78-D23F-FE4F-9000-7EE7605FB950}"/>
          </ac:spMkLst>
        </pc:spChg>
        <pc:spChg chg="mod">
          <ac:chgData name="Mistri, Somen K" userId="0be3d461-045e-4def-96db-2a497456586c" providerId="ADAL" clId="{D0D05961-7BC9-634E-B980-FEC04AE8D38A}" dt="2021-02-25T15:07:31.769" v="167"/>
          <ac:spMkLst>
            <pc:docMk/>
            <pc:sldMk cId="3827699984" sldId="590"/>
            <ac:spMk id="28" creationId="{0F01C577-EA39-E345-AFBC-D19B3740DED1}"/>
          </ac:spMkLst>
        </pc:spChg>
        <pc:spChg chg="mod">
          <ac:chgData name="Mistri, Somen K" userId="0be3d461-045e-4def-96db-2a497456586c" providerId="ADAL" clId="{D0D05961-7BC9-634E-B980-FEC04AE8D38A}" dt="2021-02-25T15:07:31.769" v="167"/>
          <ac:spMkLst>
            <pc:docMk/>
            <pc:sldMk cId="3827699984" sldId="590"/>
            <ac:spMk id="29" creationId="{014D561E-731A-784B-A616-468C28A60414}"/>
          </ac:spMkLst>
        </pc:spChg>
        <pc:spChg chg="mod">
          <ac:chgData name="Mistri, Somen K" userId="0be3d461-045e-4def-96db-2a497456586c" providerId="ADAL" clId="{D0D05961-7BC9-634E-B980-FEC04AE8D38A}" dt="2021-02-26T16:35:36.387" v="3922"/>
          <ac:spMkLst>
            <pc:docMk/>
            <pc:sldMk cId="3827699984" sldId="590"/>
            <ac:spMk id="29" creationId="{D766F0BC-2635-524E-AC22-FFA198058198}"/>
          </ac:spMkLst>
        </pc:spChg>
        <pc:spChg chg="mod">
          <ac:chgData name="Mistri, Somen K" userId="0be3d461-045e-4def-96db-2a497456586c" providerId="ADAL" clId="{D0D05961-7BC9-634E-B980-FEC04AE8D38A}" dt="2021-02-25T15:07:31.769" v="167"/>
          <ac:spMkLst>
            <pc:docMk/>
            <pc:sldMk cId="3827699984" sldId="590"/>
            <ac:spMk id="30" creationId="{32EDB1E7-0CBF-0D44-9802-14871AB3F4A1}"/>
          </ac:spMkLst>
        </pc:spChg>
        <pc:spChg chg="mod">
          <ac:chgData name="Mistri, Somen K" userId="0be3d461-045e-4def-96db-2a497456586c" providerId="ADAL" clId="{D0D05961-7BC9-634E-B980-FEC04AE8D38A}" dt="2021-02-26T16:35:36.387" v="3922"/>
          <ac:spMkLst>
            <pc:docMk/>
            <pc:sldMk cId="3827699984" sldId="590"/>
            <ac:spMk id="30" creationId="{FE2E0ECF-41D7-6D41-B16B-F9ECCB2ABD5B}"/>
          </ac:spMkLst>
        </pc:spChg>
        <pc:spChg chg="mod">
          <ac:chgData name="Mistri, Somen K" userId="0be3d461-045e-4def-96db-2a497456586c" providerId="ADAL" clId="{D0D05961-7BC9-634E-B980-FEC04AE8D38A}" dt="2021-02-26T16:35:36.387" v="3922"/>
          <ac:spMkLst>
            <pc:docMk/>
            <pc:sldMk cId="3827699984" sldId="590"/>
            <ac:spMk id="31" creationId="{BFDB46E1-9F0B-CC45-843B-BB92BA3F7333}"/>
          </ac:spMkLst>
        </pc:spChg>
        <pc:spChg chg="mod">
          <ac:chgData name="Mistri, Somen K" userId="0be3d461-045e-4def-96db-2a497456586c" providerId="ADAL" clId="{D0D05961-7BC9-634E-B980-FEC04AE8D38A}" dt="2021-02-25T15:07:31.769" v="167"/>
          <ac:spMkLst>
            <pc:docMk/>
            <pc:sldMk cId="3827699984" sldId="590"/>
            <ac:spMk id="32" creationId="{1E9E73D9-142D-D740-91AC-0CBC33094221}"/>
          </ac:spMkLst>
        </pc:spChg>
        <pc:spChg chg="mod">
          <ac:chgData name="Mistri, Somen K" userId="0be3d461-045e-4def-96db-2a497456586c" providerId="ADAL" clId="{D0D05961-7BC9-634E-B980-FEC04AE8D38A}" dt="2021-02-25T15:07:31.769" v="167"/>
          <ac:spMkLst>
            <pc:docMk/>
            <pc:sldMk cId="3827699984" sldId="590"/>
            <ac:spMk id="34" creationId="{BCDE148F-0F14-2544-BCB4-B48C9EF8D4AE}"/>
          </ac:spMkLst>
        </pc:spChg>
        <pc:spChg chg="mod">
          <ac:chgData name="Mistri, Somen K" userId="0be3d461-045e-4def-96db-2a497456586c" providerId="ADAL" clId="{D0D05961-7BC9-634E-B980-FEC04AE8D38A}" dt="2021-02-26T16:38:02.508" v="3924"/>
          <ac:spMkLst>
            <pc:docMk/>
            <pc:sldMk cId="3827699984" sldId="590"/>
            <ac:spMk id="35" creationId="{32681C59-528B-3546-8168-1D5CB4C1EFFA}"/>
          </ac:spMkLst>
        </pc:spChg>
        <pc:spChg chg="add mod">
          <ac:chgData name="Mistri, Somen K" userId="0be3d461-045e-4def-96db-2a497456586c" providerId="ADAL" clId="{D0D05961-7BC9-634E-B980-FEC04AE8D38A}" dt="2021-02-26T16:40:04.713" v="3937" actId="164"/>
          <ac:spMkLst>
            <pc:docMk/>
            <pc:sldMk cId="3827699984" sldId="590"/>
            <ac:spMk id="36" creationId="{7BBCBE5E-237D-3349-8162-60F0510F322A}"/>
          </ac:spMkLst>
        </pc:spChg>
        <pc:spChg chg="mod">
          <ac:chgData name="Mistri, Somen K" userId="0be3d461-045e-4def-96db-2a497456586c" providerId="ADAL" clId="{D0D05961-7BC9-634E-B980-FEC04AE8D38A}" dt="2021-02-25T15:07:31.769" v="167"/>
          <ac:spMkLst>
            <pc:docMk/>
            <pc:sldMk cId="3827699984" sldId="590"/>
            <ac:spMk id="37" creationId="{2A96D4F5-91F5-AF49-8632-CB2C771D42D4}"/>
          </ac:spMkLst>
        </pc:spChg>
        <pc:spChg chg="add mod">
          <ac:chgData name="Mistri, Somen K" userId="0be3d461-045e-4def-96db-2a497456586c" providerId="ADAL" clId="{D0D05961-7BC9-634E-B980-FEC04AE8D38A}" dt="2021-02-26T16:40:04.713" v="3937" actId="164"/>
          <ac:spMkLst>
            <pc:docMk/>
            <pc:sldMk cId="3827699984" sldId="590"/>
            <ac:spMk id="37" creationId="{DE8D6441-B56F-214A-B152-4BE7CFB9F820}"/>
          </ac:spMkLst>
        </pc:spChg>
        <pc:spChg chg="mod">
          <ac:chgData name="Mistri, Somen K" userId="0be3d461-045e-4def-96db-2a497456586c" providerId="ADAL" clId="{D0D05961-7BC9-634E-B980-FEC04AE8D38A}" dt="2021-02-25T15:07:31.769" v="167"/>
          <ac:spMkLst>
            <pc:docMk/>
            <pc:sldMk cId="3827699984" sldId="590"/>
            <ac:spMk id="38" creationId="{47969D7F-F6B6-4B46-BEED-BA6C5CCBDD4C}"/>
          </ac:spMkLst>
        </pc:spChg>
        <pc:spChg chg="mod">
          <ac:chgData name="Mistri, Somen K" userId="0be3d461-045e-4def-96db-2a497456586c" providerId="ADAL" clId="{D0D05961-7BC9-634E-B980-FEC04AE8D38A}" dt="2021-02-26T16:48:18.670" v="3974"/>
          <ac:spMkLst>
            <pc:docMk/>
            <pc:sldMk cId="3827699984" sldId="590"/>
            <ac:spMk id="39" creationId="{F16ABAF0-7D7D-8640-9E4C-A05D57F8B83E}"/>
          </ac:spMkLst>
        </pc:spChg>
        <pc:spChg chg="mod">
          <ac:chgData name="Mistri, Somen K" userId="0be3d461-045e-4def-96db-2a497456586c" providerId="ADAL" clId="{D0D05961-7BC9-634E-B980-FEC04AE8D38A}" dt="2021-02-26T16:48:18.670" v="3974"/>
          <ac:spMkLst>
            <pc:docMk/>
            <pc:sldMk cId="3827699984" sldId="590"/>
            <ac:spMk id="40" creationId="{1ABBFE2C-9CBA-F44E-BED9-44983E5C797A}"/>
          </ac:spMkLst>
        </pc:spChg>
        <pc:spChg chg="mod">
          <ac:chgData name="Mistri, Somen K" userId="0be3d461-045e-4def-96db-2a497456586c" providerId="ADAL" clId="{D0D05961-7BC9-634E-B980-FEC04AE8D38A}" dt="2021-02-26T16:48:18.670" v="3974"/>
          <ac:spMkLst>
            <pc:docMk/>
            <pc:sldMk cId="3827699984" sldId="590"/>
            <ac:spMk id="43" creationId="{F395AB42-7E07-2F41-88F0-68C9C366DA68}"/>
          </ac:spMkLst>
        </pc:spChg>
        <pc:spChg chg="mod">
          <ac:chgData name="Mistri, Somen K" userId="0be3d461-045e-4def-96db-2a497456586c" providerId="ADAL" clId="{D0D05961-7BC9-634E-B980-FEC04AE8D38A}" dt="2021-02-26T16:48:18.670" v="3974"/>
          <ac:spMkLst>
            <pc:docMk/>
            <pc:sldMk cId="3827699984" sldId="590"/>
            <ac:spMk id="44" creationId="{8026F0FD-F255-714C-94C6-2233F06254E8}"/>
          </ac:spMkLst>
        </pc:spChg>
        <pc:spChg chg="mod">
          <ac:chgData name="Mistri, Somen K" userId="0be3d461-045e-4def-96db-2a497456586c" providerId="ADAL" clId="{D0D05961-7BC9-634E-B980-FEC04AE8D38A}" dt="2021-02-26T16:48:18.670" v="3974"/>
          <ac:spMkLst>
            <pc:docMk/>
            <pc:sldMk cId="3827699984" sldId="590"/>
            <ac:spMk id="47" creationId="{7856A35E-B3E9-D345-8F6D-0C5963AC8AF6}"/>
          </ac:spMkLst>
        </pc:spChg>
        <pc:spChg chg="mod">
          <ac:chgData name="Mistri, Somen K" userId="0be3d461-045e-4def-96db-2a497456586c" providerId="ADAL" clId="{D0D05961-7BC9-634E-B980-FEC04AE8D38A}" dt="2021-02-26T16:48:18.670" v="3974"/>
          <ac:spMkLst>
            <pc:docMk/>
            <pc:sldMk cId="3827699984" sldId="590"/>
            <ac:spMk id="48" creationId="{2D283759-C504-4B42-A3C3-7DDD3BC33102}"/>
          </ac:spMkLst>
        </pc:spChg>
        <pc:spChg chg="mod">
          <ac:chgData name="Mistri, Somen K" userId="0be3d461-045e-4def-96db-2a497456586c" providerId="ADAL" clId="{D0D05961-7BC9-634E-B980-FEC04AE8D38A}" dt="2021-02-26T16:48:18.670" v="3974"/>
          <ac:spMkLst>
            <pc:docMk/>
            <pc:sldMk cId="3827699984" sldId="590"/>
            <ac:spMk id="49" creationId="{8C515B07-100D-A542-8359-CBE807CB928D}"/>
          </ac:spMkLst>
        </pc:spChg>
        <pc:grpChg chg="add mod">
          <ac:chgData name="Mistri, Somen K" userId="0be3d461-045e-4def-96db-2a497456586c" providerId="ADAL" clId="{D0D05961-7BC9-634E-B980-FEC04AE8D38A}" dt="2021-02-26T16:40:29.993" v="3940" actId="1076"/>
          <ac:grpSpMkLst>
            <pc:docMk/>
            <pc:sldMk cId="3827699984" sldId="590"/>
            <ac:grpSpMk id="8" creationId="{F3445CFE-3FCA-5F4E-AF6B-AD7A1BBA35A7}"/>
          </ac:grpSpMkLst>
        </pc:grpChg>
        <pc:grpChg chg="add mod">
          <ac:chgData name="Mistri, Somen K" userId="0be3d461-045e-4def-96db-2a497456586c" providerId="ADAL" clId="{D0D05961-7BC9-634E-B980-FEC04AE8D38A}" dt="2021-02-26T16:38:18.814" v="3926" actId="1076"/>
          <ac:grpSpMkLst>
            <pc:docMk/>
            <pc:sldMk cId="3827699984" sldId="590"/>
            <ac:grpSpMk id="9" creationId="{CF32487C-EABB-F244-A71B-C8E9BE216367}"/>
          </ac:grpSpMkLst>
        </pc:grpChg>
        <pc:grpChg chg="del">
          <ac:chgData name="Mistri, Somen K" userId="0be3d461-045e-4def-96db-2a497456586c" providerId="ADAL" clId="{D0D05961-7BC9-634E-B980-FEC04AE8D38A}" dt="2021-02-25T15:06:48.236" v="162" actId="478"/>
          <ac:grpSpMkLst>
            <pc:docMk/>
            <pc:sldMk cId="3827699984" sldId="590"/>
            <ac:grpSpMk id="14" creationId="{7413CA76-F2C8-0048-A2E0-B535B102A414}"/>
          </ac:grpSpMkLst>
        </pc:grpChg>
        <pc:grpChg chg="add del mod">
          <ac:chgData name="Mistri, Somen K" userId="0be3d461-045e-4def-96db-2a497456586c" providerId="ADAL" clId="{D0D05961-7BC9-634E-B980-FEC04AE8D38A}" dt="2021-02-26T16:35:32.826" v="3920" actId="478"/>
          <ac:grpSpMkLst>
            <pc:docMk/>
            <pc:sldMk cId="3827699984" sldId="590"/>
            <ac:grpSpMk id="16" creationId="{476DC0E5-3CA2-F941-AEBF-7AE54751ADE4}"/>
          </ac:grpSpMkLst>
        </pc:grpChg>
        <pc:grpChg chg="add del mod">
          <ac:chgData name="Mistri, Somen K" userId="0be3d461-045e-4def-96db-2a497456586c" providerId="ADAL" clId="{D0D05961-7BC9-634E-B980-FEC04AE8D38A}" dt="2021-02-26T16:35:35.302" v="3921" actId="478"/>
          <ac:grpSpMkLst>
            <pc:docMk/>
            <pc:sldMk cId="3827699984" sldId="590"/>
            <ac:grpSpMk id="19" creationId="{F80CA9FE-1F4F-8C4E-A833-8095F279C86E}"/>
          </ac:grpSpMkLst>
        </pc:grpChg>
        <pc:grpChg chg="add mod">
          <ac:chgData name="Mistri, Somen K" userId="0be3d461-045e-4def-96db-2a497456586c" providerId="ADAL" clId="{D0D05961-7BC9-634E-B980-FEC04AE8D38A}" dt="2021-02-26T16:35:36.387" v="3922"/>
          <ac:grpSpMkLst>
            <pc:docMk/>
            <pc:sldMk cId="3827699984" sldId="590"/>
            <ac:grpSpMk id="22" creationId="{3D3B3CB8-BFBC-E34C-9C75-490B36DE8F2E}"/>
          </ac:grpSpMkLst>
        </pc:grpChg>
        <pc:grpChg chg="add del mod">
          <ac:chgData name="Mistri, Somen K" userId="0be3d461-045e-4def-96db-2a497456586c" providerId="ADAL" clId="{D0D05961-7BC9-634E-B980-FEC04AE8D38A}" dt="2021-02-25T15:07:45.949" v="172"/>
          <ac:grpSpMkLst>
            <pc:docMk/>
            <pc:sldMk cId="3827699984" sldId="590"/>
            <ac:grpSpMk id="22" creationId="{AA134E91-3EB9-3F4D-BD9D-D08F60304FE1}"/>
          </ac:grpSpMkLst>
        </pc:grpChg>
        <pc:grpChg chg="mod">
          <ac:chgData name="Mistri, Somen K" userId="0be3d461-045e-4def-96db-2a497456586c" providerId="ADAL" clId="{D0D05961-7BC9-634E-B980-FEC04AE8D38A}" dt="2021-02-25T15:07:31.769" v="167"/>
          <ac:grpSpMkLst>
            <pc:docMk/>
            <pc:sldMk cId="3827699984" sldId="590"/>
            <ac:grpSpMk id="23" creationId="{E8417977-ADD1-884A-8B2B-58A2300B5C06}"/>
          </ac:grpSpMkLst>
        </pc:grpChg>
        <pc:grpChg chg="add mod">
          <ac:chgData name="Mistri, Somen K" userId="0be3d461-045e-4def-96db-2a497456586c" providerId="ADAL" clId="{D0D05961-7BC9-634E-B980-FEC04AE8D38A}" dt="2021-02-26T16:35:36.387" v="3922"/>
          <ac:grpSpMkLst>
            <pc:docMk/>
            <pc:sldMk cId="3827699984" sldId="590"/>
            <ac:grpSpMk id="27" creationId="{04662D74-0E35-B64E-901B-A78872DCFD15}"/>
          </ac:grpSpMkLst>
        </pc:grpChg>
        <pc:grpChg chg="mod">
          <ac:chgData name="Mistri, Somen K" userId="0be3d461-045e-4def-96db-2a497456586c" providerId="ADAL" clId="{D0D05961-7BC9-634E-B980-FEC04AE8D38A}" dt="2021-02-26T16:35:36.387" v="3922"/>
          <ac:grpSpMkLst>
            <pc:docMk/>
            <pc:sldMk cId="3827699984" sldId="590"/>
            <ac:grpSpMk id="28" creationId="{D7610E32-D10E-E048-AC0F-E3917A5174B8}"/>
          </ac:grpSpMkLst>
        </pc:grpChg>
        <pc:grpChg chg="add mod">
          <ac:chgData name="Mistri, Somen K" userId="0be3d461-045e-4def-96db-2a497456586c" providerId="ADAL" clId="{D0D05961-7BC9-634E-B980-FEC04AE8D38A}" dt="2021-02-26T16:40:04.713" v="3937" actId="164"/>
          <ac:grpSpMkLst>
            <pc:docMk/>
            <pc:sldMk cId="3827699984" sldId="590"/>
            <ac:grpSpMk id="33" creationId="{346099B9-EC42-B54B-BCB9-58389587059F}"/>
          </ac:grpSpMkLst>
        </pc:grpChg>
        <pc:grpChg chg="del">
          <ac:chgData name="Mistri, Somen K" userId="0be3d461-045e-4def-96db-2a497456586c" providerId="ADAL" clId="{D0D05961-7BC9-634E-B980-FEC04AE8D38A}" dt="2021-02-25T15:06:51.017" v="163" actId="478"/>
          <ac:grpSpMkLst>
            <pc:docMk/>
            <pc:sldMk cId="3827699984" sldId="590"/>
            <ac:grpSpMk id="33" creationId="{7D399ADB-1396-3847-A2A5-CD564BFBC986}"/>
          </ac:grpSpMkLst>
        </pc:grpChg>
        <pc:grpChg chg="add del mod">
          <ac:chgData name="Mistri, Somen K" userId="0be3d461-045e-4def-96db-2a497456586c" providerId="ADAL" clId="{D0D05961-7BC9-634E-B980-FEC04AE8D38A}" dt="2021-02-26T16:48:45.581" v="3982" actId="1076"/>
          <ac:grpSpMkLst>
            <pc:docMk/>
            <pc:sldMk cId="3827699984" sldId="590"/>
            <ac:grpSpMk id="38" creationId="{EA194381-7CB0-0C4D-AF32-DA524D2B4568}"/>
          </ac:grpSpMkLst>
        </pc:grpChg>
        <pc:grpChg chg="add del mod">
          <ac:chgData name="Mistri, Somen K" userId="0be3d461-045e-4def-96db-2a497456586c" providerId="ADAL" clId="{D0D05961-7BC9-634E-B980-FEC04AE8D38A}" dt="2021-02-26T16:48:26.682" v="3975" actId="478"/>
          <ac:grpSpMkLst>
            <pc:docMk/>
            <pc:sldMk cId="3827699984" sldId="590"/>
            <ac:grpSpMk id="41" creationId="{ACC3F661-D40D-E745-822E-B9C8A695B58D}"/>
          </ac:grpSpMkLst>
        </pc:grpChg>
        <pc:grpChg chg="add del mod">
          <ac:chgData name="Mistri, Somen K" userId="0be3d461-045e-4def-96db-2a497456586c" providerId="ADAL" clId="{D0D05961-7BC9-634E-B980-FEC04AE8D38A}" dt="2021-02-26T16:48:29.618" v="3976" actId="478"/>
          <ac:grpSpMkLst>
            <pc:docMk/>
            <pc:sldMk cId="3827699984" sldId="590"/>
            <ac:grpSpMk id="45" creationId="{406ECEA9-5690-F84F-8357-DB97FCFD6293}"/>
          </ac:grpSpMkLst>
        </pc:grpChg>
        <pc:grpChg chg="mod">
          <ac:chgData name="Mistri, Somen K" userId="0be3d461-045e-4def-96db-2a497456586c" providerId="ADAL" clId="{D0D05961-7BC9-634E-B980-FEC04AE8D38A}" dt="2021-02-26T16:48:18.670" v="3974"/>
          <ac:grpSpMkLst>
            <pc:docMk/>
            <pc:sldMk cId="3827699984" sldId="590"/>
            <ac:grpSpMk id="46" creationId="{FE00CEB8-2AE9-354C-9EAA-59E4B7CC235D}"/>
          </ac:grpSpMkLst>
        </pc:grpChg>
        <pc:picChg chg="add mod">
          <ac:chgData name="Mistri, Somen K" userId="0be3d461-045e-4def-96db-2a497456586c" providerId="ADAL" clId="{D0D05961-7BC9-634E-B980-FEC04AE8D38A}" dt="2021-02-25T15:08:00.465" v="176" actId="1076"/>
          <ac:picMkLst>
            <pc:docMk/>
            <pc:sldMk cId="3827699984" sldId="590"/>
            <ac:picMk id="4" creationId="{5FA16075-1431-E14C-B3C1-AB91E8F7B0B3}"/>
          </ac:picMkLst>
        </pc:picChg>
        <pc:picChg chg="mod">
          <ac:chgData name="Mistri, Somen K" userId="0be3d461-045e-4def-96db-2a497456586c" providerId="ADAL" clId="{D0D05961-7BC9-634E-B980-FEC04AE8D38A}" dt="2021-02-25T15:07:31.769" v="167"/>
          <ac:picMkLst>
            <pc:docMk/>
            <pc:sldMk cId="3827699984" sldId="590"/>
            <ac:picMk id="27" creationId="{46DA0CF7-7299-BF48-8A79-69E8D55E2C75}"/>
          </ac:picMkLst>
        </pc:picChg>
        <pc:picChg chg="mod">
          <ac:chgData name="Mistri, Somen K" userId="0be3d461-045e-4def-96db-2a497456586c" providerId="ADAL" clId="{D0D05961-7BC9-634E-B980-FEC04AE8D38A}" dt="2021-02-26T16:38:02.508" v="3924"/>
          <ac:picMkLst>
            <pc:docMk/>
            <pc:sldMk cId="3827699984" sldId="590"/>
            <ac:picMk id="34" creationId="{78E4B898-3C0C-7C4A-8D50-F6F275D9DADB}"/>
          </ac:picMkLst>
        </pc:picChg>
        <pc:picChg chg="mod">
          <ac:chgData name="Mistri, Somen K" userId="0be3d461-045e-4def-96db-2a497456586c" providerId="ADAL" clId="{D0D05961-7BC9-634E-B980-FEC04AE8D38A}" dt="2021-02-25T15:07:31.769" v="167"/>
          <ac:picMkLst>
            <pc:docMk/>
            <pc:sldMk cId="3827699984" sldId="590"/>
            <ac:picMk id="36" creationId="{25B5AED9-99D0-6145-8DCE-5ECFAAC6ABA4}"/>
          </ac:picMkLst>
        </pc:picChg>
        <pc:cxnChg chg="add mod">
          <ac:chgData name="Mistri, Somen K" userId="0be3d461-045e-4def-96db-2a497456586c" providerId="ADAL" clId="{D0D05961-7BC9-634E-B980-FEC04AE8D38A}" dt="2021-02-26T16:40:13.027" v="3939" actId="14100"/>
          <ac:cxnSpMkLst>
            <pc:docMk/>
            <pc:sldMk cId="3827699984" sldId="590"/>
            <ac:cxnSpMk id="7" creationId="{FF6455CC-755E-704D-B085-B61A04629032}"/>
          </ac:cxnSpMkLst>
        </pc:cxnChg>
        <pc:cxnChg chg="mod">
          <ac:chgData name="Mistri, Somen K" userId="0be3d461-045e-4def-96db-2a497456586c" providerId="ADAL" clId="{D0D05961-7BC9-634E-B980-FEC04AE8D38A}" dt="2021-02-25T15:06:52.521" v="164"/>
          <ac:cxnSpMkLst>
            <pc:docMk/>
            <pc:sldMk cId="3827699984" sldId="590"/>
            <ac:cxnSpMk id="17" creationId="{B4E87DED-5302-794C-946F-851C5E8D561B}"/>
          </ac:cxnSpMkLst>
        </pc:cxnChg>
        <pc:cxnChg chg="mod">
          <ac:chgData name="Mistri, Somen K" userId="0be3d461-045e-4def-96db-2a497456586c" providerId="ADAL" clId="{D0D05961-7BC9-634E-B980-FEC04AE8D38A}" dt="2021-02-25T15:06:52.521" v="164"/>
          <ac:cxnSpMkLst>
            <pc:docMk/>
            <pc:sldMk cId="3827699984" sldId="590"/>
            <ac:cxnSpMk id="20" creationId="{D7860799-18B0-7B42-9191-5CBCDEF55940}"/>
          </ac:cxnSpMkLst>
        </pc:cxnChg>
        <pc:cxnChg chg="mod">
          <ac:chgData name="Mistri, Somen K" userId="0be3d461-045e-4def-96db-2a497456586c" providerId="ADAL" clId="{D0D05961-7BC9-634E-B980-FEC04AE8D38A}" dt="2021-02-26T16:35:36.387" v="3922"/>
          <ac:cxnSpMkLst>
            <pc:docMk/>
            <pc:sldMk cId="3827699984" sldId="590"/>
            <ac:cxnSpMk id="23" creationId="{AD85D50E-FD7B-EA4E-B095-1DC76255DFDD}"/>
          </ac:cxnSpMkLst>
        </pc:cxnChg>
        <pc:cxnChg chg="mod">
          <ac:chgData name="Mistri, Somen K" userId="0be3d461-045e-4def-96db-2a497456586c" providerId="ADAL" clId="{D0D05961-7BC9-634E-B980-FEC04AE8D38A}" dt="2021-02-26T16:35:36.387" v="3922"/>
          <ac:cxnSpMkLst>
            <pc:docMk/>
            <pc:sldMk cId="3827699984" sldId="590"/>
            <ac:cxnSpMk id="32" creationId="{A6548B88-2BCF-2548-8DE1-C50EEB8D3026}"/>
          </ac:cxnSpMkLst>
        </pc:cxnChg>
        <pc:cxnChg chg="mod">
          <ac:chgData name="Mistri, Somen K" userId="0be3d461-045e-4def-96db-2a497456586c" providerId="ADAL" clId="{D0D05961-7BC9-634E-B980-FEC04AE8D38A}" dt="2021-02-25T15:06:48.236" v="162" actId="478"/>
          <ac:cxnSpMkLst>
            <pc:docMk/>
            <pc:sldMk cId="3827699984" sldId="590"/>
            <ac:cxnSpMk id="35" creationId="{AFCD827D-0413-044A-9120-4E1A6BCD8DDD}"/>
          </ac:cxnSpMkLst>
        </pc:cxnChg>
        <pc:cxnChg chg="mod">
          <ac:chgData name="Mistri, Somen K" userId="0be3d461-045e-4def-96db-2a497456586c" providerId="ADAL" clId="{D0D05961-7BC9-634E-B980-FEC04AE8D38A}" dt="2021-02-26T16:48:18.670" v="3974"/>
          <ac:cxnSpMkLst>
            <pc:docMk/>
            <pc:sldMk cId="3827699984" sldId="590"/>
            <ac:cxnSpMk id="42" creationId="{66BE4DDF-FE35-5B41-97FD-83DF0E219FDA}"/>
          </ac:cxnSpMkLst>
        </pc:cxnChg>
        <pc:cxnChg chg="mod">
          <ac:chgData name="Mistri, Somen K" userId="0be3d461-045e-4def-96db-2a497456586c" providerId="ADAL" clId="{D0D05961-7BC9-634E-B980-FEC04AE8D38A}" dt="2021-02-26T16:48:18.670" v="3974"/>
          <ac:cxnSpMkLst>
            <pc:docMk/>
            <pc:sldMk cId="3827699984" sldId="590"/>
            <ac:cxnSpMk id="50" creationId="{EBAE5F71-36B5-774D-80BF-1ACC7B9B2CBB}"/>
          </ac:cxnSpMkLst>
        </pc:cxnChg>
      </pc:sldChg>
      <pc:sldChg chg="del">
        <pc:chgData name="Mistri, Somen K" userId="0be3d461-045e-4def-96db-2a497456586c" providerId="ADAL" clId="{D0D05961-7BC9-634E-B980-FEC04AE8D38A}" dt="2021-02-26T17:08:32.449" v="4351" actId="2696"/>
        <pc:sldMkLst>
          <pc:docMk/>
          <pc:sldMk cId="2273115475" sldId="591"/>
        </pc:sldMkLst>
      </pc:sldChg>
      <pc:sldChg chg="del">
        <pc:chgData name="Mistri, Somen K" userId="0be3d461-045e-4def-96db-2a497456586c" providerId="ADAL" clId="{D0D05961-7BC9-634E-B980-FEC04AE8D38A}" dt="2021-02-26T00:26:08.467" v="2408" actId="2696"/>
        <pc:sldMkLst>
          <pc:docMk/>
          <pc:sldMk cId="1636230049" sldId="593"/>
        </pc:sldMkLst>
      </pc:sldChg>
      <pc:sldChg chg="ord">
        <pc:chgData name="Mistri, Somen K" userId="0be3d461-045e-4def-96db-2a497456586c" providerId="ADAL" clId="{D0D05961-7BC9-634E-B980-FEC04AE8D38A}" dt="2021-02-25T20:15:43.940" v="1259" actId="20578"/>
        <pc:sldMkLst>
          <pc:docMk/>
          <pc:sldMk cId="3153358407" sldId="594"/>
        </pc:sldMkLst>
      </pc:sldChg>
      <pc:sldChg chg="addSp delSp modSp mod modAnim">
        <pc:chgData name="Mistri, Somen K" userId="0be3d461-045e-4def-96db-2a497456586c" providerId="ADAL" clId="{D0D05961-7BC9-634E-B980-FEC04AE8D38A}" dt="2021-02-26T16:07:32.375" v="3919"/>
        <pc:sldMkLst>
          <pc:docMk/>
          <pc:sldMk cId="170828727" sldId="595"/>
        </pc:sldMkLst>
        <pc:spChg chg="add mod">
          <ac:chgData name="Mistri, Somen K" userId="0be3d461-045e-4def-96db-2a497456586c" providerId="ADAL" clId="{D0D05961-7BC9-634E-B980-FEC04AE8D38A}" dt="2021-02-26T16:05:49.273" v="3856" actId="14100"/>
          <ac:spMkLst>
            <pc:docMk/>
            <pc:sldMk cId="170828727" sldId="595"/>
            <ac:spMk id="3" creationId="{3B044064-74B6-BF42-A8A1-EB935EFE3D09}"/>
          </ac:spMkLst>
        </pc:spChg>
        <pc:spChg chg="add mod">
          <ac:chgData name="Mistri, Somen K" userId="0be3d461-045e-4def-96db-2a497456586c" providerId="ADAL" clId="{D0D05961-7BC9-634E-B980-FEC04AE8D38A}" dt="2021-02-25T15:04:01.135" v="152" actId="164"/>
          <ac:spMkLst>
            <pc:docMk/>
            <pc:sldMk cId="170828727" sldId="595"/>
            <ac:spMk id="14" creationId="{A17CF8D5-581A-FA45-B19D-B666612DB8DC}"/>
          </ac:spMkLst>
        </pc:spChg>
        <pc:spChg chg="mod">
          <ac:chgData name="Mistri, Somen K" userId="0be3d461-045e-4def-96db-2a497456586c" providerId="ADAL" clId="{D0D05961-7BC9-634E-B980-FEC04AE8D38A}" dt="2021-02-25T14:55:47.148" v="70" actId="1076"/>
          <ac:spMkLst>
            <pc:docMk/>
            <pc:sldMk cId="170828727" sldId="595"/>
            <ac:spMk id="17" creationId="{8F6D2DE2-7757-E749-8EA7-6A14039167F8}"/>
          </ac:spMkLst>
        </pc:spChg>
        <pc:spChg chg="mod">
          <ac:chgData name="Mistri, Somen K" userId="0be3d461-045e-4def-96db-2a497456586c" providerId="ADAL" clId="{D0D05961-7BC9-634E-B980-FEC04AE8D38A}" dt="2021-02-25T15:05:16.127" v="157" actId="255"/>
          <ac:spMkLst>
            <pc:docMk/>
            <pc:sldMk cId="170828727" sldId="595"/>
            <ac:spMk id="18" creationId="{AB4AD8F5-6028-704A-914D-23EC6FF177EA}"/>
          </ac:spMkLst>
        </pc:spChg>
        <pc:spChg chg="mod">
          <ac:chgData name="Mistri, Somen K" userId="0be3d461-045e-4def-96db-2a497456586c" providerId="ADAL" clId="{D0D05961-7BC9-634E-B980-FEC04AE8D38A}" dt="2021-02-25T14:55:30.813" v="67" actId="1076"/>
          <ac:spMkLst>
            <pc:docMk/>
            <pc:sldMk cId="170828727" sldId="595"/>
            <ac:spMk id="19" creationId="{A90E2B21-95C9-A746-B190-2875FE3ACB98}"/>
          </ac:spMkLst>
        </pc:spChg>
        <pc:spChg chg="mod">
          <ac:chgData name="Mistri, Somen K" userId="0be3d461-045e-4def-96db-2a497456586c" providerId="ADAL" clId="{D0D05961-7BC9-634E-B980-FEC04AE8D38A}" dt="2021-02-26T16:02:04.175" v="3728" actId="2711"/>
          <ac:spMkLst>
            <pc:docMk/>
            <pc:sldMk cId="170828727" sldId="595"/>
            <ac:spMk id="20" creationId="{3CDAF8D8-F820-F54F-BEF1-44A2DE819978}"/>
          </ac:spMkLst>
        </pc:spChg>
        <pc:spChg chg="mod">
          <ac:chgData name="Mistri, Somen K" userId="0be3d461-045e-4def-96db-2a497456586c" providerId="ADAL" clId="{D0D05961-7BC9-634E-B980-FEC04AE8D38A}" dt="2021-02-25T14:56:35.702" v="83" actId="1076"/>
          <ac:spMkLst>
            <pc:docMk/>
            <pc:sldMk cId="170828727" sldId="595"/>
            <ac:spMk id="21" creationId="{0DD50925-8255-AA48-810B-9BD150949624}"/>
          </ac:spMkLst>
        </pc:spChg>
        <pc:spChg chg="del">
          <ac:chgData name="Mistri, Somen K" userId="0be3d461-045e-4def-96db-2a497456586c" providerId="ADAL" clId="{D0D05961-7BC9-634E-B980-FEC04AE8D38A}" dt="2021-02-25T14:56:08.195" v="76" actId="478"/>
          <ac:spMkLst>
            <pc:docMk/>
            <pc:sldMk cId="170828727" sldId="595"/>
            <ac:spMk id="23" creationId="{ABA8360B-887E-1540-BF70-669BFA089288}"/>
          </ac:spMkLst>
        </pc:spChg>
        <pc:spChg chg="add mod">
          <ac:chgData name="Mistri, Somen K" userId="0be3d461-045e-4def-96db-2a497456586c" providerId="ADAL" clId="{D0D05961-7BC9-634E-B980-FEC04AE8D38A}" dt="2021-02-26T16:07:17.002" v="3917" actId="20577"/>
          <ac:spMkLst>
            <pc:docMk/>
            <pc:sldMk cId="170828727" sldId="595"/>
            <ac:spMk id="23" creationId="{B0CBC8C9-51A2-C14B-945A-123D648F2505}"/>
          </ac:spMkLst>
        </pc:spChg>
        <pc:spChg chg="mod">
          <ac:chgData name="Mistri, Somen K" userId="0be3d461-045e-4def-96db-2a497456586c" providerId="ADAL" clId="{D0D05961-7BC9-634E-B980-FEC04AE8D38A}" dt="2021-02-25T14:56:03.288" v="75" actId="20577"/>
          <ac:spMkLst>
            <pc:docMk/>
            <pc:sldMk cId="170828727" sldId="595"/>
            <ac:spMk id="24" creationId="{525AA821-228B-EC48-A55C-DBEEB2889C00}"/>
          </ac:spMkLst>
        </pc:spChg>
        <pc:spChg chg="mod">
          <ac:chgData name="Mistri, Somen K" userId="0be3d461-045e-4def-96db-2a497456586c" providerId="ADAL" clId="{D0D05961-7BC9-634E-B980-FEC04AE8D38A}" dt="2021-02-26T16:07:23.047" v="3918" actId="403"/>
          <ac:spMkLst>
            <pc:docMk/>
            <pc:sldMk cId="170828727" sldId="595"/>
            <ac:spMk id="28" creationId="{737E1100-C794-AA4B-A55F-72A6DAAD89E6}"/>
          </ac:spMkLst>
        </pc:spChg>
        <pc:grpChg chg="add mod">
          <ac:chgData name="Mistri, Somen K" userId="0be3d461-045e-4def-96db-2a497456586c" providerId="ADAL" clId="{D0D05961-7BC9-634E-B980-FEC04AE8D38A}" dt="2021-02-26T16:01:10.797" v="3726" actId="1076"/>
          <ac:grpSpMkLst>
            <pc:docMk/>
            <pc:sldMk cId="170828727" sldId="595"/>
            <ac:grpSpMk id="2" creationId="{85903ABE-F82D-5C49-8032-8BCBF9335138}"/>
          </ac:grpSpMkLst>
        </pc:grpChg>
        <pc:grpChg chg="mod">
          <ac:chgData name="Mistri, Somen K" userId="0be3d461-045e-4def-96db-2a497456586c" providerId="ADAL" clId="{D0D05961-7BC9-634E-B980-FEC04AE8D38A}" dt="2021-02-25T15:04:01.135" v="152" actId="164"/>
          <ac:grpSpMkLst>
            <pc:docMk/>
            <pc:sldMk cId="170828727" sldId="595"/>
            <ac:grpSpMk id="11" creationId="{936BE28D-6767-F846-9BD7-82C6F039B11C}"/>
          </ac:grpSpMkLst>
        </pc:grpChg>
        <pc:picChg chg="add del mod">
          <ac:chgData name="Mistri, Somen K" userId="0be3d461-045e-4def-96db-2a497456586c" providerId="ADAL" clId="{D0D05961-7BC9-634E-B980-FEC04AE8D38A}" dt="2021-02-26T16:01:05.385" v="3725" actId="478"/>
          <ac:picMkLst>
            <pc:docMk/>
            <pc:sldMk cId="170828727" sldId="595"/>
            <ac:picMk id="16" creationId="{6244FFD5-1AAE-0E4B-93D3-5020F19418AF}"/>
          </ac:picMkLst>
        </pc:picChg>
        <pc:picChg chg="mod">
          <ac:chgData name="Mistri, Somen K" userId="0be3d461-045e-4def-96db-2a497456586c" providerId="ADAL" clId="{D0D05961-7BC9-634E-B980-FEC04AE8D38A}" dt="2021-02-25T14:56:42.084" v="85" actId="1076"/>
          <ac:picMkLst>
            <pc:docMk/>
            <pc:sldMk cId="170828727" sldId="595"/>
            <ac:picMk id="22" creationId="{CFB9258F-2152-EA44-B4F5-EB4CB97BBF88}"/>
          </ac:picMkLst>
        </pc:picChg>
      </pc:sldChg>
      <pc:sldChg chg="del">
        <pc:chgData name="Mistri, Somen K" userId="0be3d461-045e-4def-96db-2a497456586c" providerId="ADAL" clId="{D0D05961-7BC9-634E-B980-FEC04AE8D38A}" dt="2021-02-26T00:26:08.467" v="2408" actId="2696"/>
        <pc:sldMkLst>
          <pc:docMk/>
          <pc:sldMk cId="1087544157" sldId="596"/>
        </pc:sldMkLst>
      </pc:sldChg>
      <pc:sldChg chg="addSp delSp modSp mod modAnim">
        <pc:chgData name="Mistri, Somen K" userId="0be3d461-045e-4def-96db-2a497456586c" providerId="ADAL" clId="{D0D05961-7BC9-634E-B980-FEC04AE8D38A}" dt="2021-02-26T17:48:22.064" v="4593"/>
        <pc:sldMkLst>
          <pc:docMk/>
          <pc:sldMk cId="1474777159" sldId="597"/>
        </pc:sldMkLst>
        <pc:spChg chg="add mod">
          <ac:chgData name="Mistri, Somen K" userId="0be3d461-045e-4def-96db-2a497456586c" providerId="ADAL" clId="{D0D05961-7BC9-634E-B980-FEC04AE8D38A}" dt="2021-02-26T17:48:12.442" v="4591" actId="1076"/>
          <ac:spMkLst>
            <pc:docMk/>
            <pc:sldMk cId="1474777159" sldId="597"/>
            <ac:spMk id="2" creationId="{428B8C32-90C3-314B-A4B8-D16B05910BAF}"/>
          </ac:spMkLst>
        </pc:spChg>
        <pc:spChg chg="mod">
          <ac:chgData name="Mistri, Somen K" userId="0be3d461-045e-4def-96db-2a497456586c" providerId="ADAL" clId="{D0D05961-7BC9-634E-B980-FEC04AE8D38A}" dt="2021-02-26T17:42:11.424" v="4514" actId="14100"/>
          <ac:spMkLst>
            <pc:docMk/>
            <pc:sldMk cId="1474777159" sldId="597"/>
            <ac:spMk id="5" creationId="{00000000-0000-0000-0000-000000000000}"/>
          </ac:spMkLst>
        </pc:spChg>
        <pc:spChg chg="mod">
          <ac:chgData name="Mistri, Somen K" userId="0be3d461-045e-4def-96db-2a497456586c" providerId="ADAL" clId="{D0D05961-7BC9-634E-B980-FEC04AE8D38A}" dt="2021-02-26T17:47:00.328" v="4526" actId="14100"/>
          <ac:spMkLst>
            <pc:docMk/>
            <pc:sldMk cId="1474777159" sldId="597"/>
            <ac:spMk id="9" creationId="{DE83BC18-D8DC-3A47-9F66-6AC20D7385BC}"/>
          </ac:spMkLst>
        </pc:spChg>
        <pc:spChg chg="mod">
          <ac:chgData name="Mistri, Somen K" userId="0be3d461-045e-4def-96db-2a497456586c" providerId="ADAL" clId="{D0D05961-7BC9-634E-B980-FEC04AE8D38A}" dt="2021-02-26T00:34:13.119" v="2852" actId="1076"/>
          <ac:spMkLst>
            <pc:docMk/>
            <pc:sldMk cId="1474777159" sldId="597"/>
            <ac:spMk id="10" creationId="{00000000-0000-0000-0000-000000000000}"/>
          </ac:spMkLst>
        </pc:spChg>
        <pc:grpChg chg="add mod">
          <ac:chgData name="Mistri, Somen K" userId="0be3d461-045e-4def-96db-2a497456586c" providerId="ADAL" clId="{D0D05961-7BC9-634E-B980-FEC04AE8D38A}" dt="2021-02-26T17:46:22.872" v="4520" actId="1076"/>
          <ac:grpSpMkLst>
            <pc:docMk/>
            <pc:sldMk cId="1474777159" sldId="597"/>
            <ac:grpSpMk id="6" creationId="{22828F35-F653-3D4D-BCA5-4B4C127B4963}"/>
          </ac:grpSpMkLst>
        </pc:grpChg>
        <pc:picChg chg="del">
          <ac:chgData name="Mistri, Somen K" userId="0be3d461-045e-4def-96db-2a497456586c" providerId="ADAL" clId="{D0D05961-7BC9-634E-B980-FEC04AE8D38A}" dt="2021-02-25T14:52:23.984" v="5" actId="478"/>
          <ac:picMkLst>
            <pc:docMk/>
            <pc:sldMk cId="1474777159" sldId="597"/>
            <ac:picMk id="7" creationId="{00000000-0000-0000-0000-000000000000}"/>
          </ac:picMkLst>
        </pc:picChg>
        <pc:picChg chg="add mod">
          <ac:chgData name="Mistri, Somen K" userId="0be3d461-045e-4def-96db-2a497456586c" providerId="ADAL" clId="{D0D05961-7BC9-634E-B980-FEC04AE8D38A}" dt="2021-02-26T17:46:31.054" v="4523" actId="1076"/>
          <ac:picMkLst>
            <pc:docMk/>
            <pc:sldMk cId="1474777159" sldId="597"/>
            <ac:picMk id="7" creationId="{68FA3F27-7E43-5641-B156-52E7E62FA8A5}"/>
          </ac:picMkLst>
        </pc:picChg>
        <pc:picChg chg="mod">
          <ac:chgData name="Mistri, Somen K" userId="0be3d461-045e-4def-96db-2a497456586c" providerId="ADAL" clId="{D0D05961-7BC9-634E-B980-FEC04AE8D38A}" dt="2021-02-25T14:52:24.803" v="6"/>
          <ac:picMkLst>
            <pc:docMk/>
            <pc:sldMk cId="1474777159" sldId="597"/>
            <ac:picMk id="8" creationId="{4E65F19E-4B96-6B4B-B3DB-2816C6BCC0FA}"/>
          </ac:picMkLst>
        </pc:picChg>
        <pc:cxnChg chg="del">
          <ac:chgData name="Mistri, Somen K" userId="0be3d461-045e-4def-96db-2a497456586c" providerId="ADAL" clId="{D0D05961-7BC9-634E-B980-FEC04AE8D38A}" dt="2021-02-25T14:53:04.061" v="19" actId="478"/>
          <ac:cxnSpMkLst>
            <pc:docMk/>
            <pc:sldMk cId="1474777159" sldId="597"/>
            <ac:cxnSpMk id="11" creationId="{00000000-0000-0000-0000-000000000000}"/>
          </ac:cxnSpMkLst>
        </pc:cxnChg>
      </pc:sldChg>
      <pc:sldChg chg="addSp delSp modSp mod">
        <pc:chgData name="Mistri, Somen K" userId="0be3d461-045e-4def-96db-2a497456586c" providerId="ADAL" clId="{D0D05961-7BC9-634E-B980-FEC04AE8D38A}" dt="2021-02-26T15:30:03.499" v="3524" actId="20577"/>
        <pc:sldMkLst>
          <pc:docMk/>
          <pc:sldMk cId="2924058240" sldId="598"/>
        </pc:sldMkLst>
        <pc:spChg chg="del">
          <ac:chgData name="Mistri, Somen K" userId="0be3d461-045e-4def-96db-2a497456586c" providerId="ADAL" clId="{D0D05961-7BC9-634E-B980-FEC04AE8D38A}" dt="2021-02-26T15:22:47.283" v="3443" actId="478"/>
          <ac:spMkLst>
            <pc:docMk/>
            <pc:sldMk cId="2924058240" sldId="598"/>
            <ac:spMk id="3" creationId="{00000000-0000-0000-0000-000000000000}"/>
          </ac:spMkLst>
        </pc:spChg>
        <pc:spChg chg="del">
          <ac:chgData name="Mistri, Somen K" userId="0be3d461-045e-4def-96db-2a497456586c" providerId="ADAL" clId="{D0D05961-7BC9-634E-B980-FEC04AE8D38A}" dt="2021-02-26T15:22:57.120" v="3445" actId="478"/>
          <ac:spMkLst>
            <pc:docMk/>
            <pc:sldMk cId="2924058240" sldId="598"/>
            <ac:spMk id="6" creationId="{00000000-0000-0000-0000-000000000000}"/>
          </ac:spMkLst>
        </pc:spChg>
        <pc:spChg chg="mod">
          <ac:chgData name="Mistri, Somen K" userId="0be3d461-045e-4def-96db-2a497456586c" providerId="ADAL" clId="{D0D05961-7BC9-634E-B980-FEC04AE8D38A}" dt="2021-02-26T15:23:12.445" v="3448"/>
          <ac:spMkLst>
            <pc:docMk/>
            <pc:sldMk cId="2924058240" sldId="598"/>
            <ac:spMk id="9" creationId="{F0B9DBE5-ECE6-5C4F-9EE4-E8568AC30722}"/>
          </ac:spMkLst>
        </pc:spChg>
        <pc:spChg chg="mod">
          <ac:chgData name="Mistri, Somen K" userId="0be3d461-045e-4def-96db-2a497456586c" providerId="ADAL" clId="{D0D05961-7BC9-634E-B980-FEC04AE8D38A}" dt="2021-02-26T15:23:12.445" v="3448"/>
          <ac:spMkLst>
            <pc:docMk/>
            <pc:sldMk cId="2924058240" sldId="598"/>
            <ac:spMk id="10" creationId="{0DF4FCC0-1EF7-D940-B240-51ED24BE5577}"/>
          </ac:spMkLst>
        </pc:spChg>
        <pc:spChg chg="mod">
          <ac:chgData name="Mistri, Somen K" userId="0be3d461-045e-4def-96db-2a497456586c" providerId="ADAL" clId="{D0D05961-7BC9-634E-B980-FEC04AE8D38A}" dt="2021-02-26T15:23:12.445" v="3448"/>
          <ac:spMkLst>
            <pc:docMk/>
            <pc:sldMk cId="2924058240" sldId="598"/>
            <ac:spMk id="11" creationId="{D9C14EC3-7E5E-BA43-AB61-C62975CE5085}"/>
          </ac:spMkLst>
        </pc:spChg>
        <pc:spChg chg="add mod">
          <ac:chgData name="Mistri, Somen K" userId="0be3d461-045e-4def-96db-2a497456586c" providerId="ADAL" clId="{D0D05961-7BC9-634E-B980-FEC04AE8D38A}" dt="2021-02-26T15:26:07.456" v="3463" actId="2085"/>
          <ac:spMkLst>
            <pc:docMk/>
            <pc:sldMk cId="2924058240" sldId="598"/>
            <ac:spMk id="15" creationId="{36F262C7-B25E-4A44-99A0-6ED577D96912}"/>
          </ac:spMkLst>
        </pc:spChg>
        <pc:spChg chg="add mod">
          <ac:chgData name="Mistri, Somen K" userId="0be3d461-045e-4def-96db-2a497456586c" providerId="ADAL" clId="{D0D05961-7BC9-634E-B980-FEC04AE8D38A}" dt="2021-02-26T15:30:03.499" v="3524" actId="20577"/>
          <ac:spMkLst>
            <pc:docMk/>
            <pc:sldMk cId="2924058240" sldId="598"/>
            <ac:spMk id="16" creationId="{F3141679-26DE-C343-81D5-4005FF90F0DA}"/>
          </ac:spMkLst>
        </pc:spChg>
        <pc:grpChg chg="add del mod">
          <ac:chgData name="Mistri, Somen K" userId="0be3d461-045e-4def-96db-2a497456586c" providerId="ADAL" clId="{D0D05961-7BC9-634E-B980-FEC04AE8D38A}" dt="2021-02-26T15:23:42.048" v="3451" actId="478"/>
          <ac:grpSpMkLst>
            <pc:docMk/>
            <pc:sldMk cId="2924058240" sldId="598"/>
            <ac:grpSpMk id="7" creationId="{17E9B8A2-FAAF-C248-956B-85DE132AD299}"/>
          </ac:grpSpMkLst>
        </pc:grpChg>
        <pc:picChg chg="del">
          <ac:chgData name="Mistri, Somen K" userId="0be3d461-045e-4def-96db-2a497456586c" providerId="ADAL" clId="{D0D05961-7BC9-634E-B980-FEC04AE8D38A}" dt="2021-02-26T15:22:42.885" v="3441" actId="478"/>
          <ac:picMkLst>
            <pc:docMk/>
            <pc:sldMk cId="2924058240" sldId="598"/>
            <ac:picMk id="2" creationId="{00000000-0000-0000-0000-000000000000}"/>
          </ac:picMkLst>
        </pc:picChg>
        <pc:picChg chg="mod">
          <ac:chgData name="Mistri, Somen K" userId="0be3d461-045e-4def-96db-2a497456586c" providerId="ADAL" clId="{D0D05961-7BC9-634E-B980-FEC04AE8D38A}" dt="2021-02-26T15:29:10.504" v="3466" actId="1076"/>
          <ac:picMkLst>
            <pc:docMk/>
            <pc:sldMk cId="2924058240" sldId="598"/>
            <ac:picMk id="5" creationId="{00000000-0000-0000-0000-000000000000}"/>
          </ac:picMkLst>
        </pc:picChg>
        <pc:picChg chg="mod">
          <ac:chgData name="Mistri, Somen K" userId="0be3d461-045e-4def-96db-2a497456586c" providerId="ADAL" clId="{D0D05961-7BC9-634E-B980-FEC04AE8D38A}" dt="2021-02-26T15:23:12.445" v="3448"/>
          <ac:picMkLst>
            <pc:docMk/>
            <pc:sldMk cId="2924058240" sldId="598"/>
            <ac:picMk id="8" creationId="{3919488F-6AA4-FE49-A41B-4FF4C9384EAD}"/>
          </ac:picMkLst>
        </pc:picChg>
        <pc:picChg chg="add mod">
          <ac:chgData name="Mistri, Somen K" userId="0be3d461-045e-4def-96db-2a497456586c" providerId="ADAL" clId="{D0D05961-7BC9-634E-B980-FEC04AE8D38A}" dt="2021-02-26T15:25:01.580" v="3459" actId="1076"/>
          <ac:picMkLst>
            <pc:docMk/>
            <pc:sldMk cId="2924058240" sldId="598"/>
            <ac:picMk id="14" creationId="{7C38E9E3-C70F-CC4D-9CB8-5E4D8D8D21CE}"/>
          </ac:picMkLst>
        </pc:picChg>
        <pc:cxnChg chg="del">
          <ac:chgData name="Mistri, Somen K" userId="0be3d461-045e-4def-96db-2a497456586c" providerId="ADAL" clId="{D0D05961-7BC9-634E-B980-FEC04AE8D38A}" dt="2021-02-26T15:22:45.642" v="3442" actId="478"/>
          <ac:cxnSpMkLst>
            <pc:docMk/>
            <pc:sldMk cId="2924058240" sldId="598"/>
            <ac:cxnSpMk id="4" creationId="{00000000-0000-0000-0000-000000000000}"/>
          </ac:cxnSpMkLst>
        </pc:cxnChg>
        <pc:cxnChg chg="mod">
          <ac:chgData name="Mistri, Somen K" userId="0be3d461-045e-4def-96db-2a497456586c" providerId="ADAL" clId="{D0D05961-7BC9-634E-B980-FEC04AE8D38A}" dt="2021-02-26T15:23:12.445" v="3448"/>
          <ac:cxnSpMkLst>
            <pc:docMk/>
            <pc:sldMk cId="2924058240" sldId="598"/>
            <ac:cxnSpMk id="12" creationId="{41A714F6-71AC-CE4D-8747-244052E87858}"/>
          </ac:cxnSpMkLst>
        </pc:cxnChg>
        <pc:cxnChg chg="mod">
          <ac:chgData name="Mistri, Somen K" userId="0be3d461-045e-4def-96db-2a497456586c" providerId="ADAL" clId="{D0D05961-7BC9-634E-B980-FEC04AE8D38A}" dt="2021-02-26T15:23:12.445" v="3448"/>
          <ac:cxnSpMkLst>
            <pc:docMk/>
            <pc:sldMk cId="2924058240" sldId="598"/>
            <ac:cxnSpMk id="13" creationId="{4D727CBB-2186-FF4F-A8C5-52A635C6FAC2}"/>
          </ac:cxnSpMkLst>
        </pc:cxnChg>
      </pc:sldChg>
      <pc:sldChg chg="addSp delSp modSp add mod delAnim modAnim">
        <pc:chgData name="Mistri, Somen K" userId="0be3d461-045e-4def-96db-2a497456586c" providerId="ADAL" clId="{D0D05961-7BC9-634E-B980-FEC04AE8D38A}" dt="2021-02-26T16:56:39.192" v="4163"/>
        <pc:sldMkLst>
          <pc:docMk/>
          <pc:sldMk cId="1350684297" sldId="599"/>
        </pc:sldMkLst>
        <pc:spChg chg="mod">
          <ac:chgData name="Mistri, Somen K" userId="0be3d461-045e-4def-96db-2a497456586c" providerId="ADAL" clId="{D0D05961-7BC9-634E-B980-FEC04AE8D38A}" dt="2021-02-26T16:55:33.183" v="4115" actId="1037"/>
          <ac:spMkLst>
            <pc:docMk/>
            <pc:sldMk cId="1350684297" sldId="599"/>
            <ac:spMk id="2" creationId="{980A6BAF-AFEC-1E43-9A50-627855CBC109}"/>
          </ac:spMkLst>
        </pc:spChg>
        <pc:spChg chg="add mod">
          <ac:chgData name="Mistri, Somen K" userId="0be3d461-045e-4def-96db-2a497456586c" providerId="ADAL" clId="{D0D05961-7BC9-634E-B980-FEC04AE8D38A}" dt="2021-02-26T16:46:44.022" v="3961" actId="20577"/>
          <ac:spMkLst>
            <pc:docMk/>
            <pc:sldMk cId="1350684297" sldId="599"/>
            <ac:spMk id="3" creationId="{18A160EE-FA59-0042-ACEA-AF0188808F72}"/>
          </ac:spMkLst>
        </pc:spChg>
        <pc:spChg chg="add mod">
          <ac:chgData name="Mistri, Somen K" userId="0be3d461-045e-4def-96db-2a497456586c" providerId="ADAL" clId="{D0D05961-7BC9-634E-B980-FEC04AE8D38A}" dt="2021-02-26T16:52:42.789" v="4049" actId="164"/>
          <ac:spMkLst>
            <pc:docMk/>
            <pc:sldMk cId="1350684297" sldId="599"/>
            <ac:spMk id="4" creationId="{328E4BD4-C981-D044-A576-B0558EC2667D}"/>
          </ac:spMkLst>
        </pc:spChg>
        <pc:spChg chg="mod">
          <ac:chgData name="Mistri, Somen K" userId="0be3d461-045e-4def-96db-2a497456586c" providerId="ADAL" clId="{D0D05961-7BC9-634E-B980-FEC04AE8D38A}" dt="2021-02-26T16:50:50.770" v="4025" actId="20577"/>
          <ac:spMkLst>
            <pc:docMk/>
            <pc:sldMk cId="1350684297" sldId="599"/>
            <ac:spMk id="18" creationId="{1155383F-D2D8-FD43-9F92-E814D2A141A2}"/>
          </ac:spMkLst>
        </pc:spChg>
        <pc:spChg chg="mod">
          <ac:chgData name="Mistri, Somen K" userId="0be3d461-045e-4def-96db-2a497456586c" providerId="ADAL" clId="{D0D05961-7BC9-634E-B980-FEC04AE8D38A}" dt="2021-02-26T16:48:58.587" v="3983"/>
          <ac:spMkLst>
            <pc:docMk/>
            <pc:sldMk cId="1350684297" sldId="599"/>
            <ac:spMk id="19" creationId="{01286B1F-D5E6-1C45-A02B-EB6B13FECFAD}"/>
          </ac:spMkLst>
        </pc:spChg>
        <pc:spChg chg="mod">
          <ac:chgData name="Mistri, Somen K" userId="0be3d461-045e-4def-96db-2a497456586c" providerId="ADAL" clId="{D0D05961-7BC9-634E-B980-FEC04AE8D38A}" dt="2021-02-26T16:48:58.587" v="3983"/>
          <ac:spMkLst>
            <pc:docMk/>
            <pc:sldMk cId="1350684297" sldId="599"/>
            <ac:spMk id="22" creationId="{4224992F-C743-D844-8501-BE8D0F4276C5}"/>
          </ac:spMkLst>
        </pc:spChg>
        <pc:spChg chg="add mod">
          <ac:chgData name="Mistri, Somen K" userId="0be3d461-045e-4def-96db-2a497456586c" providerId="ADAL" clId="{D0D05961-7BC9-634E-B980-FEC04AE8D38A}" dt="2021-02-25T15:22:17.819" v="471" actId="164"/>
          <ac:spMkLst>
            <pc:docMk/>
            <pc:sldMk cId="1350684297" sldId="599"/>
            <ac:spMk id="23" creationId="{5DD42A97-9868-1340-8C0D-1E4BFC8FB350}"/>
          </ac:spMkLst>
        </pc:spChg>
        <pc:spChg chg="del">
          <ac:chgData name="Mistri, Somen K" userId="0be3d461-045e-4def-96db-2a497456586c" providerId="ADAL" clId="{D0D05961-7BC9-634E-B980-FEC04AE8D38A}" dt="2021-02-25T15:17:26.637" v="265" actId="478"/>
          <ac:spMkLst>
            <pc:docMk/>
            <pc:sldMk cId="1350684297" sldId="599"/>
            <ac:spMk id="24" creationId="{1C0DF3DE-8CCD-4A4E-8330-D7900B411AA4}"/>
          </ac:spMkLst>
        </pc:spChg>
        <pc:spChg chg="mod">
          <ac:chgData name="Mistri, Somen K" userId="0be3d461-045e-4def-96db-2a497456586c" providerId="ADAL" clId="{D0D05961-7BC9-634E-B980-FEC04AE8D38A}" dt="2021-02-26T16:48:58.587" v="3983"/>
          <ac:spMkLst>
            <pc:docMk/>
            <pc:sldMk cId="1350684297" sldId="599"/>
            <ac:spMk id="24" creationId="{4E65D5FA-DC3C-D64D-AA05-8839F61354EE}"/>
          </ac:spMkLst>
        </pc:spChg>
        <pc:spChg chg="mod">
          <ac:chgData name="Mistri, Somen K" userId="0be3d461-045e-4def-96db-2a497456586c" providerId="ADAL" clId="{D0D05961-7BC9-634E-B980-FEC04AE8D38A}" dt="2021-02-26T16:48:58.587" v="3983"/>
          <ac:spMkLst>
            <pc:docMk/>
            <pc:sldMk cId="1350684297" sldId="599"/>
            <ac:spMk id="27" creationId="{FBB996BA-B6BA-F84A-A64F-53EAEF95BACC}"/>
          </ac:spMkLst>
        </pc:spChg>
        <pc:spChg chg="mod">
          <ac:chgData name="Mistri, Somen K" userId="0be3d461-045e-4def-96db-2a497456586c" providerId="ADAL" clId="{D0D05961-7BC9-634E-B980-FEC04AE8D38A}" dt="2021-02-26T16:54:11.833" v="4092" actId="14100"/>
          <ac:spMkLst>
            <pc:docMk/>
            <pc:sldMk cId="1350684297" sldId="599"/>
            <ac:spMk id="28" creationId="{A8BD6DE5-0A39-5349-9BA5-2116BAB54AC6}"/>
          </ac:spMkLst>
        </pc:spChg>
        <pc:spChg chg="mod">
          <ac:chgData name="Mistri, Somen K" userId="0be3d461-045e-4def-96db-2a497456586c" providerId="ADAL" clId="{D0D05961-7BC9-634E-B980-FEC04AE8D38A}" dt="2021-02-26T16:48:58.587" v="3983"/>
          <ac:spMkLst>
            <pc:docMk/>
            <pc:sldMk cId="1350684297" sldId="599"/>
            <ac:spMk id="29" creationId="{A68D5717-B551-D043-A725-A2D53E18F95C}"/>
          </ac:spMkLst>
        </pc:spChg>
        <pc:spChg chg="add mod">
          <ac:chgData name="Mistri, Somen K" userId="0be3d461-045e-4def-96db-2a497456586c" providerId="ADAL" clId="{D0D05961-7BC9-634E-B980-FEC04AE8D38A}" dt="2021-02-26T16:53:08.797" v="4066" actId="164"/>
          <ac:spMkLst>
            <pc:docMk/>
            <pc:sldMk cId="1350684297" sldId="599"/>
            <ac:spMk id="31" creationId="{3EA8C33D-2D8E-EE4E-AC4D-AE0FDB022A2F}"/>
          </ac:spMkLst>
        </pc:spChg>
        <pc:spChg chg="add mod">
          <ac:chgData name="Mistri, Somen K" userId="0be3d461-045e-4def-96db-2a497456586c" providerId="ADAL" clId="{D0D05961-7BC9-634E-B980-FEC04AE8D38A}" dt="2021-02-26T16:52:16.918" v="4045" actId="164"/>
          <ac:spMkLst>
            <pc:docMk/>
            <pc:sldMk cId="1350684297" sldId="599"/>
            <ac:spMk id="32" creationId="{2EAB3C66-0263-E948-96E9-DD3D71031100}"/>
          </ac:spMkLst>
        </pc:spChg>
        <pc:spChg chg="add mod">
          <ac:chgData name="Mistri, Somen K" userId="0be3d461-045e-4def-96db-2a497456586c" providerId="ADAL" clId="{D0D05961-7BC9-634E-B980-FEC04AE8D38A}" dt="2021-02-26T16:56:33.240" v="4162" actId="164"/>
          <ac:spMkLst>
            <pc:docMk/>
            <pc:sldMk cId="1350684297" sldId="599"/>
            <ac:spMk id="35" creationId="{7664DA1A-EAAF-F742-B984-A55045174038}"/>
          </ac:spMkLst>
        </pc:spChg>
        <pc:spChg chg="mod">
          <ac:chgData name="Mistri, Somen K" userId="0be3d461-045e-4def-96db-2a497456586c" providerId="ADAL" clId="{D0D05961-7BC9-634E-B980-FEC04AE8D38A}" dt="2021-02-25T15:23:34.737" v="491" actId="1076"/>
          <ac:spMkLst>
            <pc:docMk/>
            <pc:sldMk cId="1350684297" sldId="599"/>
            <ac:spMk id="36" creationId="{B5DD193F-FA81-B742-900F-54C8FC572A6C}"/>
          </ac:spMkLst>
        </pc:spChg>
        <pc:spChg chg="mod">
          <ac:chgData name="Mistri, Somen K" userId="0be3d461-045e-4def-96db-2a497456586c" providerId="ADAL" clId="{D0D05961-7BC9-634E-B980-FEC04AE8D38A}" dt="2021-02-25T15:24:49.735" v="514" actId="20577"/>
          <ac:spMkLst>
            <pc:docMk/>
            <pc:sldMk cId="1350684297" sldId="599"/>
            <ac:spMk id="40" creationId="{19F0262C-2C76-0B45-933B-0286D9ABBFDD}"/>
          </ac:spMkLst>
        </pc:spChg>
        <pc:spChg chg="mod">
          <ac:chgData name="Mistri, Somen K" userId="0be3d461-045e-4def-96db-2a497456586c" providerId="ADAL" clId="{D0D05961-7BC9-634E-B980-FEC04AE8D38A}" dt="2021-02-25T15:25:27.931" v="544" actId="20577"/>
          <ac:spMkLst>
            <pc:docMk/>
            <pc:sldMk cId="1350684297" sldId="599"/>
            <ac:spMk id="43" creationId="{937878F8-4EF6-D94B-BD48-4E1B6535DCE1}"/>
          </ac:spMkLst>
        </pc:spChg>
        <pc:spChg chg="mod">
          <ac:chgData name="Mistri, Somen K" userId="0be3d461-045e-4def-96db-2a497456586c" providerId="ADAL" clId="{D0D05961-7BC9-634E-B980-FEC04AE8D38A}" dt="2021-02-26T16:55:07.006" v="4094"/>
          <ac:spMkLst>
            <pc:docMk/>
            <pc:sldMk cId="1350684297" sldId="599"/>
            <ac:spMk id="47" creationId="{00897F73-1640-4640-AE41-0D1C3970DC19}"/>
          </ac:spMkLst>
        </pc:spChg>
        <pc:grpChg chg="add del mod">
          <ac:chgData name="Mistri, Somen K" userId="0be3d461-045e-4def-96db-2a497456586c" providerId="ADAL" clId="{D0D05961-7BC9-634E-B980-FEC04AE8D38A}" dt="2021-02-26T16:49:03.797" v="3984" actId="478"/>
          <ac:grpSpMkLst>
            <pc:docMk/>
            <pc:sldMk cId="1350684297" sldId="599"/>
            <ac:grpSpMk id="8" creationId="{6ED3DA46-1197-4F45-8C5E-D6554C1D1355}"/>
          </ac:grpSpMkLst>
        </pc:grpChg>
        <pc:grpChg chg="add mod">
          <ac:chgData name="Mistri, Somen K" userId="0be3d461-045e-4def-96db-2a497456586c" providerId="ADAL" clId="{D0D05961-7BC9-634E-B980-FEC04AE8D38A}" dt="2021-02-26T16:55:33.183" v="4115" actId="1037"/>
          <ac:grpSpMkLst>
            <pc:docMk/>
            <pc:sldMk cId="1350684297" sldId="599"/>
            <ac:grpSpMk id="10" creationId="{CFA830ED-E259-A449-A8AF-7D265482393C}"/>
          </ac:grpSpMkLst>
        </pc:grpChg>
        <pc:grpChg chg="add mod">
          <ac:chgData name="Mistri, Somen K" userId="0be3d461-045e-4def-96db-2a497456586c" providerId="ADAL" clId="{D0D05961-7BC9-634E-B980-FEC04AE8D38A}" dt="2021-02-26T16:55:33.183" v="4115" actId="1037"/>
          <ac:grpSpMkLst>
            <pc:docMk/>
            <pc:sldMk cId="1350684297" sldId="599"/>
            <ac:grpSpMk id="13" creationId="{6843D033-E588-3548-B0A6-940FFA6F9CE5}"/>
          </ac:grpSpMkLst>
        </pc:grpChg>
        <pc:grpChg chg="del mod">
          <ac:chgData name="Mistri, Somen K" userId="0be3d461-045e-4def-96db-2a497456586c" providerId="ADAL" clId="{D0D05961-7BC9-634E-B980-FEC04AE8D38A}" dt="2021-02-25T15:20:30.891" v="423" actId="478"/>
          <ac:grpSpMkLst>
            <pc:docMk/>
            <pc:sldMk cId="1350684297" sldId="599"/>
            <ac:grpSpMk id="13" creationId="{AC59C940-7E09-A84E-978A-5906A4A3A96D}"/>
          </ac:grpSpMkLst>
        </pc:grpChg>
        <pc:grpChg chg="del mod">
          <ac:chgData name="Mistri, Somen K" userId="0be3d461-045e-4def-96db-2a497456586c" providerId="ADAL" clId="{D0D05961-7BC9-634E-B980-FEC04AE8D38A}" dt="2021-02-25T15:22:46.615" v="474" actId="478"/>
          <ac:grpSpMkLst>
            <pc:docMk/>
            <pc:sldMk cId="1350684297" sldId="599"/>
            <ac:grpSpMk id="14" creationId="{7413CA76-F2C8-0048-A2E0-B535B102A414}"/>
          </ac:grpSpMkLst>
        </pc:grpChg>
        <pc:grpChg chg="add mod">
          <ac:chgData name="Mistri, Somen K" userId="0be3d461-045e-4def-96db-2a497456586c" providerId="ADAL" clId="{D0D05961-7BC9-634E-B980-FEC04AE8D38A}" dt="2021-02-26T16:55:33.183" v="4115" actId="1037"/>
          <ac:grpSpMkLst>
            <pc:docMk/>
            <pc:sldMk cId="1350684297" sldId="599"/>
            <ac:grpSpMk id="16" creationId="{81DB811F-66B8-7745-94F2-E5E2ED2C14BB}"/>
          </ac:grpSpMkLst>
        </pc:grpChg>
        <pc:grpChg chg="add mod">
          <ac:chgData name="Mistri, Somen K" userId="0be3d461-045e-4def-96db-2a497456586c" providerId="ADAL" clId="{D0D05961-7BC9-634E-B980-FEC04AE8D38A}" dt="2021-02-26T16:55:33.183" v="4115" actId="1037"/>
          <ac:grpSpMkLst>
            <pc:docMk/>
            <pc:sldMk cId="1350684297" sldId="599"/>
            <ac:grpSpMk id="17" creationId="{0D43DC01-8184-C04D-8B60-0E8FBFE98647}"/>
          </ac:grpSpMkLst>
        </pc:grpChg>
        <pc:grpChg chg="add mod">
          <ac:chgData name="Mistri, Somen K" userId="0be3d461-045e-4def-96db-2a497456586c" providerId="ADAL" clId="{D0D05961-7BC9-634E-B980-FEC04AE8D38A}" dt="2021-02-26T16:55:33.183" v="4115" actId="1037"/>
          <ac:grpSpMkLst>
            <pc:docMk/>
            <pc:sldMk cId="1350684297" sldId="599"/>
            <ac:grpSpMk id="20" creationId="{DBFACAA9-F73C-D24F-81C0-2D38B3C6867E}"/>
          </ac:grpSpMkLst>
        </pc:grpChg>
        <pc:grpChg chg="add mod">
          <ac:chgData name="Mistri, Somen K" userId="0be3d461-045e-4def-96db-2a497456586c" providerId="ADAL" clId="{D0D05961-7BC9-634E-B980-FEC04AE8D38A}" dt="2021-02-26T16:55:33.183" v="4115" actId="1037"/>
          <ac:grpSpMkLst>
            <pc:docMk/>
            <pc:sldMk cId="1350684297" sldId="599"/>
            <ac:grpSpMk id="25" creationId="{E2A563F0-6058-9040-B8CE-E802BBFD0003}"/>
          </ac:grpSpMkLst>
        </pc:grpChg>
        <pc:grpChg chg="mod">
          <ac:chgData name="Mistri, Somen K" userId="0be3d461-045e-4def-96db-2a497456586c" providerId="ADAL" clId="{D0D05961-7BC9-634E-B980-FEC04AE8D38A}" dt="2021-02-26T16:48:58.587" v="3983"/>
          <ac:grpSpMkLst>
            <pc:docMk/>
            <pc:sldMk cId="1350684297" sldId="599"/>
            <ac:grpSpMk id="26" creationId="{1574021C-460C-4C4B-9C34-69AD54E5AC6B}"/>
          </ac:grpSpMkLst>
        </pc:grpChg>
        <pc:grpChg chg="del mod">
          <ac:chgData name="Mistri, Somen K" userId="0be3d461-045e-4def-96db-2a497456586c" providerId="ADAL" clId="{D0D05961-7BC9-634E-B980-FEC04AE8D38A}" dt="2021-02-25T15:22:50.048" v="475" actId="478"/>
          <ac:grpSpMkLst>
            <pc:docMk/>
            <pc:sldMk cId="1350684297" sldId="599"/>
            <ac:grpSpMk id="33" creationId="{7D399ADB-1396-3847-A2A5-CD564BFBC986}"/>
          </ac:grpSpMkLst>
        </pc:grpChg>
        <pc:grpChg chg="add del mod">
          <ac:chgData name="Mistri, Somen K" userId="0be3d461-045e-4def-96db-2a497456586c" providerId="ADAL" clId="{D0D05961-7BC9-634E-B980-FEC04AE8D38A}" dt="2021-02-26T16:49:08.422" v="3986" actId="478"/>
          <ac:grpSpMkLst>
            <pc:docMk/>
            <pc:sldMk cId="1350684297" sldId="599"/>
            <ac:grpSpMk id="34" creationId="{9B4562F6-CAEB-984B-BEBE-D7308773B34C}"/>
          </ac:grpSpMkLst>
        </pc:grpChg>
        <pc:grpChg chg="add mod">
          <ac:chgData name="Mistri, Somen K" userId="0be3d461-045e-4def-96db-2a497456586c" providerId="ADAL" clId="{D0D05961-7BC9-634E-B980-FEC04AE8D38A}" dt="2021-02-26T16:56:33.240" v="4162" actId="164"/>
          <ac:grpSpMkLst>
            <pc:docMk/>
            <pc:sldMk cId="1350684297" sldId="599"/>
            <ac:grpSpMk id="38" creationId="{A9681FEC-5FFF-7F4C-9789-28B3844F9D7C}"/>
          </ac:grpSpMkLst>
        </pc:grpChg>
        <pc:grpChg chg="del mod">
          <ac:chgData name="Mistri, Somen K" userId="0be3d461-045e-4def-96db-2a497456586c" providerId="ADAL" clId="{D0D05961-7BC9-634E-B980-FEC04AE8D38A}" dt="2021-02-25T15:20:32.773" v="424" actId="478"/>
          <ac:grpSpMkLst>
            <pc:docMk/>
            <pc:sldMk cId="1350684297" sldId="599"/>
            <ac:grpSpMk id="38" creationId="{D3F6E235-0B7B-BE41-B43F-2869B6054E96}"/>
          </ac:grpSpMkLst>
        </pc:grpChg>
        <pc:grpChg chg="add del mod">
          <ac:chgData name="Mistri, Somen K" userId="0be3d461-045e-4def-96db-2a497456586c" providerId="ADAL" clId="{D0D05961-7BC9-634E-B980-FEC04AE8D38A}" dt="2021-02-26T16:49:11.033" v="3987" actId="478"/>
          <ac:grpSpMkLst>
            <pc:docMk/>
            <pc:sldMk cId="1350684297" sldId="599"/>
            <ac:grpSpMk id="39" creationId="{60ECA97E-6FE5-6446-B8C4-8B33D312FAC6}"/>
          </ac:grpSpMkLst>
        </pc:grpChg>
        <pc:grpChg chg="add del mod">
          <ac:chgData name="Mistri, Somen K" userId="0be3d461-045e-4def-96db-2a497456586c" providerId="ADAL" clId="{D0D05961-7BC9-634E-B980-FEC04AE8D38A}" dt="2021-02-26T16:49:06.530" v="3985" actId="478"/>
          <ac:grpSpMkLst>
            <pc:docMk/>
            <pc:sldMk cId="1350684297" sldId="599"/>
            <ac:grpSpMk id="42" creationId="{39E129F2-E689-2D46-9FD8-70A8D196ECE0}"/>
          </ac:grpSpMkLst>
        </pc:grpChg>
        <pc:grpChg chg="add del mod">
          <ac:chgData name="Mistri, Somen K" userId="0be3d461-045e-4def-96db-2a497456586c" providerId="ADAL" clId="{D0D05961-7BC9-634E-B980-FEC04AE8D38A}" dt="2021-02-26T16:55:11.942" v="4095"/>
          <ac:grpSpMkLst>
            <pc:docMk/>
            <pc:sldMk cId="1350684297" sldId="599"/>
            <ac:grpSpMk id="45" creationId="{A639FDBF-B995-1144-A0F9-351086D9FC8B}"/>
          </ac:grpSpMkLst>
        </pc:grpChg>
        <pc:picChg chg="mod">
          <ac:chgData name="Mistri, Somen K" userId="0be3d461-045e-4def-96db-2a497456586c" providerId="ADAL" clId="{D0D05961-7BC9-634E-B980-FEC04AE8D38A}" dt="2021-02-26T16:55:33.183" v="4115" actId="1037"/>
          <ac:picMkLst>
            <pc:docMk/>
            <pc:sldMk cId="1350684297" sldId="599"/>
            <ac:picMk id="6" creationId="{FACE02DB-86C0-D649-93C9-311DCC6D7984}"/>
          </ac:picMkLst>
        </pc:picChg>
        <pc:picChg chg="del">
          <ac:chgData name="Mistri, Somen K" userId="0be3d461-045e-4def-96db-2a497456586c" providerId="ADAL" clId="{D0D05961-7BC9-634E-B980-FEC04AE8D38A}" dt="2021-02-25T15:17:30.912" v="268" actId="478"/>
          <ac:picMkLst>
            <pc:docMk/>
            <pc:sldMk cId="1350684297" sldId="599"/>
            <ac:picMk id="9" creationId="{F9C07D75-BC9E-2F49-9B29-01676CB4BBAB}"/>
          </ac:picMkLst>
        </pc:picChg>
        <pc:picChg chg="del">
          <ac:chgData name="Mistri, Somen K" userId="0be3d461-045e-4def-96db-2a497456586c" providerId="ADAL" clId="{D0D05961-7BC9-634E-B980-FEC04AE8D38A}" dt="2021-02-25T15:17:27.998" v="266" actId="478"/>
          <ac:picMkLst>
            <pc:docMk/>
            <pc:sldMk cId="1350684297" sldId="599"/>
            <ac:picMk id="16" creationId="{604BEAAD-0A27-294B-8B6A-6A4289073276}"/>
          </ac:picMkLst>
        </pc:picChg>
        <pc:picChg chg="del">
          <ac:chgData name="Mistri, Somen K" userId="0be3d461-045e-4def-96db-2a497456586c" providerId="ADAL" clId="{D0D05961-7BC9-634E-B980-FEC04AE8D38A}" dt="2021-02-25T15:17:29.549" v="267" actId="478"/>
          <ac:picMkLst>
            <pc:docMk/>
            <pc:sldMk cId="1350684297" sldId="599"/>
            <ac:picMk id="20" creationId="{56E4099E-E635-1E42-A5B8-909F66B4BF88}"/>
          </ac:picMkLst>
        </pc:picChg>
        <pc:picChg chg="add mod">
          <ac:chgData name="Mistri, Somen K" userId="0be3d461-045e-4def-96db-2a497456586c" providerId="ADAL" clId="{D0D05961-7BC9-634E-B980-FEC04AE8D38A}" dt="2021-02-26T16:56:33.240" v="4162" actId="164"/>
          <ac:picMkLst>
            <pc:docMk/>
            <pc:sldMk cId="1350684297" sldId="599"/>
            <ac:picMk id="33" creationId="{A3BC0BCE-B989-C240-A5FB-295BB2005C66}"/>
          </ac:picMkLst>
        </pc:picChg>
        <pc:picChg chg="mod">
          <ac:chgData name="Mistri, Somen K" userId="0be3d461-045e-4def-96db-2a497456586c" providerId="ADAL" clId="{D0D05961-7BC9-634E-B980-FEC04AE8D38A}" dt="2021-02-26T16:55:07.006" v="4094"/>
          <ac:picMkLst>
            <pc:docMk/>
            <pc:sldMk cId="1350684297" sldId="599"/>
            <ac:picMk id="46" creationId="{DF3D8073-8928-C74C-80CA-3E63613CE833}"/>
          </ac:picMkLst>
        </pc:picChg>
        <pc:cxnChg chg="add mod">
          <ac:chgData name="Mistri, Somen K" userId="0be3d461-045e-4def-96db-2a497456586c" providerId="ADAL" clId="{D0D05961-7BC9-634E-B980-FEC04AE8D38A}" dt="2021-02-26T16:49:03.797" v="3984" actId="478"/>
          <ac:cxnSpMkLst>
            <pc:docMk/>
            <pc:sldMk cId="1350684297" sldId="599"/>
            <ac:cxnSpMk id="5" creationId="{6CCDED31-A59F-2A4D-A1BF-45E0F7D1966F}"/>
          </ac:cxnSpMkLst>
        </pc:cxnChg>
        <pc:cxnChg chg="add mod">
          <ac:chgData name="Mistri, Somen K" userId="0be3d461-045e-4def-96db-2a497456586c" providerId="ADAL" clId="{D0D05961-7BC9-634E-B980-FEC04AE8D38A}" dt="2021-02-26T16:52:16.918" v="4045" actId="164"/>
          <ac:cxnSpMkLst>
            <pc:docMk/>
            <pc:sldMk cId="1350684297" sldId="599"/>
            <ac:cxnSpMk id="9" creationId="{1E478BE1-494C-1E41-AEE3-F7F19257C75F}"/>
          </ac:cxnSpMkLst>
        </pc:cxnChg>
        <pc:cxnChg chg="add mod">
          <ac:chgData name="Mistri, Somen K" userId="0be3d461-045e-4def-96db-2a497456586c" providerId="ADAL" clId="{D0D05961-7BC9-634E-B980-FEC04AE8D38A}" dt="2021-02-26T16:52:42.789" v="4049" actId="164"/>
          <ac:cxnSpMkLst>
            <pc:docMk/>
            <pc:sldMk cId="1350684297" sldId="599"/>
            <ac:cxnSpMk id="12" creationId="{20CBCE4D-F818-E345-A5BB-A45EEEB4687F}"/>
          </ac:cxnSpMkLst>
        </pc:cxnChg>
        <pc:cxnChg chg="add mod">
          <ac:chgData name="Mistri, Somen K" userId="0be3d461-045e-4def-96db-2a497456586c" providerId="ADAL" clId="{D0D05961-7BC9-634E-B980-FEC04AE8D38A}" dt="2021-02-26T16:53:08.797" v="4066" actId="164"/>
          <ac:cxnSpMkLst>
            <pc:docMk/>
            <pc:sldMk cId="1350684297" sldId="599"/>
            <ac:cxnSpMk id="15" creationId="{CDE02FBF-1019-954A-8E4A-75CABE6B8D4E}"/>
          </ac:cxnSpMkLst>
        </pc:cxnChg>
        <pc:cxnChg chg="mod">
          <ac:chgData name="Mistri, Somen K" userId="0be3d461-045e-4def-96db-2a497456586c" providerId="ADAL" clId="{D0D05961-7BC9-634E-B980-FEC04AE8D38A}" dt="2021-02-26T16:48:58.587" v="3983"/>
          <ac:cxnSpMkLst>
            <pc:docMk/>
            <pc:sldMk cId="1350684297" sldId="599"/>
            <ac:cxnSpMk id="21" creationId="{42C9A612-F431-F245-838F-0D2F67F78A04}"/>
          </ac:cxnSpMkLst>
        </pc:cxnChg>
        <pc:cxnChg chg="mod">
          <ac:chgData name="Mistri, Somen K" userId="0be3d461-045e-4def-96db-2a497456586c" providerId="ADAL" clId="{D0D05961-7BC9-634E-B980-FEC04AE8D38A}" dt="2021-02-26T16:48:58.587" v="3983"/>
          <ac:cxnSpMkLst>
            <pc:docMk/>
            <pc:sldMk cId="1350684297" sldId="599"/>
            <ac:cxnSpMk id="30" creationId="{3E09044D-53AA-6B45-9BC8-023F32D7FDB7}"/>
          </ac:cxnSpMkLst>
        </pc:cxnChg>
        <pc:cxnChg chg="mod">
          <ac:chgData name="Mistri, Somen K" userId="0be3d461-045e-4def-96db-2a497456586c" providerId="ADAL" clId="{D0D05961-7BC9-634E-B980-FEC04AE8D38A}" dt="2021-02-25T15:22:46.615" v="474" actId="478"/>
          <ac:cxnSpMkLst>
            <pc:docMk/>
            <pc:sldMk cId="1350684297" sldId="599"/>
            <ac:cxnSpMk id="35" creationId="{AFCD827D-0413-044A-9120-4E1A6BCD8DDD}"/>
          </ac:cxnSpMkLst>
        </pc:cxnChg>
        <pc:cxnChg chg="mod">
          <ac:chgData name="Mistri, Somen K" userId="0be3d461-045e-4def-96db-2a497456586c" providerId="ADAL" clId="{D0D05961-7BC9-634E-B980-FEC04AE8D38A}" dt="2021-02-25T15:23:39.401" v="492" actId="14100"/>
          <ac:cxnSpMkLst>
            <pc:docMk/>
            <pc:sldMk cId="1350684297" sldId="599"/>
            <ac:cxnSpMk id="37" creationId="{7F771C76-4819-1C4A-9F61-78A43E40CA99}"/>
          </ac:cxnSpMkLst>
        </pc:cxnChg>
        <pc:cxnChg chg="mod">
          <ac:chgData name="Mistri, Somen K" userId="0be3d461-045e-4def-96db-2a497456586c" providerId="ADAL" clId="{D0D05961-7BC9-634E-B980-FEC04AE8D38A}" dt="2021-02-25T15:24:34.714" v="506" actId="14100"/>
          <ac:cxnSpMkLst>
            <pc:docMk/>
            <pc:sldMk cId="1350684297" sldId="599"/>
            <ac:cxnSpMk id="41" creationId="{78722A4E-BF65-9A44-8B90-E145E73CC2B8}"/>
          </ac:cxnSpMkLst>
        </pc:cxnChg>
        <pc:cxnChg chg="mod">
          <ac:chgData name="Mistri, Somen K" userId="0be3d461-045e-4def-96db-2a497456586c" providerId="ADAL" clId="{D0D05961-7BC9-634E-B980-FEC04AE8D38A}" dt="2021-02-25T15:25:01.909" v="515"/>
          <ac:cxnSpMkLst>
            <pc:docMk/>
            <pc:sldMk cId="1350684297" sldId="599"/>
            <ac:cxnSpMk id="44" creationId="{4FE623FF-B63D-6A44-A8AE-0C1626FF216A}"/>
          </ac:cxnSpMkLst>
        </pc:cxnChg>
      </pc:sldChg>
      <pc:sldChg chg="addSp modSp add del mod">
        <pc:chgData name="Mistri, Somen K" userId="0be3d461-045e-4def-96db-2a497456586c" providerId="ADAL" clId="{D0D05961-7BC9-634E-B980-FEC04AE8D38A}" dt="2021-02-25T17:39:47.693" v="940" actId="2696"/>
        <pc:sldMkLst>
          <pc:docMk/>
          <pc:sldMk cId="286191356" sldId="600"/>
        </pc:sldMkLst>
        <pc:spChg chg="add mod">
          <ac:chgData name="Mistri, Somen K" userId="0be3d461-045e-4def-96db-2a497456586c" providerId="ADAL" clId="{D0D05961-7BC9-634E-B980-FEC04AE8D38A}" dt="2021-02-25T17:26:48.812" v="721" actId="14100"/>
          <ac:spMkLst>
            <pc:docMk/>
            <pc:sldMk cId="286191356" sldId="600"/>
            <ac:spMk id="2" creationId="{D43D57C2-9E0D-EB41-B534-57A6C09B3306}"/>
          </ac:spMkLst>
        </pc:spChg>
        <pc:spChg chg="add mod">
          <ac:chgData name="Mistri, Somen K" userId="0be3d461-045e-4def-96db-2a497456586c" providerId="ADAL" clId="{D0D05961-7BC9-634E-B980-FEC04AE8D38A}" dt="2021-02-25T17:21:13.879" v="682" actId="1076"/>
          <ac:spMkLst>
            <pc:docMk/>
            <pc:sldMk cId="286191356" sldId="600"/>
            <ac:spMk id="7" creationId="{1CF0742F-EC61-CC4A-961C-8D442A977304}"/>
          </ac:spMkLst>
        </pc:spChg>
        <pc:spChg chg="add mod">
          <ac:chgData name="Mistri, Somen K" userId="0be3d461-045e-4def-96db-2a497456586c" providerId="ADAL" clId="{D0D05961-7BC9-634E-B980-FEC04AE8D38A}" dt="2021-02-25T17:21:28.410" v="685" actId="688"/>
          <ac:spMkLst>
            <pc:docMk/>
            <pc:sldMk cId="286191356" sldId="600"/>
            <ac:spMk id="8" creationId="{224BAB84-BD35-D04A-957B-47381846AB79}"/>
          </ac:spMkLst>
        </pc:spChg>
        <pc:picChg chg="add mod">
          <ac:chgData name="Mistri, Somen K" userId="0be3d461-045e-4def-96db-2a497456586c" providerId="ADAL" clId="{D0D05961-7BC9-634E-B980-FEC04AE8D38A}" dt="2021-02-25T17:19:34.938" v="669" actId="1076"/>
          <ac:picMkLst>
            <pc:docMk/>
            <pc:sldMk cId="286191356" sldId="600"/>
            <ac:picMk id="5" creationId="{B089626B-3FD7-B64A-868C-81A36F3D7CC7}"/>
          </ac:picMkLst>
        </pc:picChg>
        <pc:picChg chg="mod">
          <ac:chgData name="Mistri, Somen K" userId="0be3d461-045e-4def-96db-2a497456586c" providerId="ADAL" clId="{D0D05961-7BC9-634E-B980-FEC04AE8D38A}" dt="2021-02-25T17:17:39.405" v="665" actId="1076"/>
          <ac:picMkLst>
            <pc:docMk/>
            <pc:sldMk cId="286191356" sldId="600"/>
            <ac:picMk id="17" creationId="{8BCA5417-B282-3742-B69C-E3D12D0BE222}"/>
          </ac:picMkLst>
        </pc:picChg>
        <pc:picChg chg="mod">
          <ac:chgData name="Mistri, Somen K" userId="0be3d461-045e-4def-96db-2a497456586c" providerId="ADAL" clId="{D0D05961-7BC9-634E-B980-FEC04AE8D38A}" dt="2021-02-25T17:17:39.405" v="665" actId="1076"/>
          <ac:picMkLst>
            <pc:docMk/>
            <pc:sldMk cId="286191356" sldId="600"/>
            <ac:picMk id="19" creationId="{99E64744-4C36-F542-B234-225A83A8BB0B}"/>
          </ac:picMkLst>
        </pc:picChg>
      </pc:sldChg>
      <pc:sldChg chg="addSp delSp modSp add mod modAnim">
        <pc:chgData name="Mistri, Somen K" userId="0be3d461-045e-4def-96db-2a497456586c" providerId="ADAL" clId="{D0D05961-7BC9-634E-B980-FEC04AE8D38A}" dt="2021-02-26T17:13:50.699" v="4416"/>
        <pc:sldMkLst>
          <pc:docMk/>
          <pc:sldMk cId="871071214" sldId="600"/>
        </pc:sldMkLst>
        <pc:spChg chg="add mod">
          <ac:chgData name="Mistri, Somen K" userId="0be3d461-045e-4def-96db-2a497456586c" providerId="ADAL" clId="{D0D05961-7BC9-634E-B980-FEC04AE8D38A}" dt="2021-02-25T18:44:46.817" v="1012" actId="20577"/>
          <ac:spMkLst>
            <pc:docMk/>
            <pc:sldMk cId="871071214" sldId="600"/>
            <ac:spMk id="5" creationId="{648AC551-FCC5-7D42-97FF-D4E8D0CAB04F}"/>
          </ac:spMkLst>
        </pc:spChg>
        <pc:spChg chg="del">
          <ac:chgData name="Mistri, Somen K" userId="0be3d461-045e-4def-96db-2a497456586c" providerId="ADAL" clId="{D0D05961-7BC9-634E-B980-FEC04AE8D38A}" dt="2021-02-25T18:50:44.288" v="1084" actId="478"/>
          <ac:spMkLst>
            <pc:docMk/>
            <pc:sldMk cId="871071214" sldId="600"/>
            <ac:spMk id="7" creationId="{5093EB53-22AA-EF47-B204-978CA0D60EB8}"/>
          </ac:spMkLst>
        </pc:spChg>
        <pc:spChg chg="add mod">
          <ac:chgData name="Mistri, Somen K" userId="0be3d461-045e-4def-96db-2a497456586c" providerId="ADAL" clId="{D0D05961-7BC9-634E-B980-FEC04AE8D38A}" dt="2021-02-25T18:45:43.846" v="1036" actId="1076"/>
          <ac:spMkLst>
            <pc:docMk/>
            <pc:sldMk cId="871071214" sldId="600"/>
            <ac:spMk id="9" creationId="{41DB4630-D42F-954E-910C-9D564D2F0FED}"/>
          </ac:spMkLst>
        </pc:spChg>
        <pc:spChg chg="add mod">
          <ac:chgData name="Mistri, Somen K" userId="0be3d461-045e-4def-96db-2a497456586c" providerId="ADAL" clId="{D0D05961-7BC9-634E-B980-FEC04AE8D38A}" dt="2021-02-25T18:52:26.250" v="1097" actId="1076"/>
          <ac:spMkLst>
            <pc:docMk/>
            <pc:sldMk cId="871071214" sldId="600"/>
            <ac:spMk id="10" creationId="{BF753F30-8041-BF49-97AB-3E266207D23C}"/>
          </ac:spMkLst>
        </pc:spChg>
        <pc:spChg chg="add mod">
          <ac:chgData name="Mistri, Somen K" userId="0be3d461-045e-4def-96db-2a497456586c" providerId="ADAL" clId="{D0D05961-7BC9-634E-B980-FEC04AE8D38A}" dt="2021-02-26T17:13:45.603" v="4414" actId="164"/>
          <ac:spMkLst>
            <pc:docMk/>
            <pc:sldMk cId="871071214" sldId="600"/>
            <ac:spMk id="11" creationId="{FF9AA809-3F4B-F14C-999F-92816DEEA0E7}"/>
          </ac:spMkLst>
        </pc:spChg>
        <pc:spChg chg="add del mod">
          <ac:chgData name="Mistri, Somen K" userId="0be3d461-045e-4def-96db-2a497456586c" providerId="ADAL" clId="{D0D05961-7BC9-634E-B980-FEC04AE8D38A}" dt="2021-02-25T18:50:43.006" v="1083"/>
          <ac:spMkLst>
            <pc:docMk/>
            <pc:sldMk cId="871071214" sldId="600"/>
            <ac:spMk id="14" creationId="{DCBF18FD-08F2-054B-91D9-0B5E84054A0E}"/>
          </ac:spMkLst>
        </pc:spChg>
        <pc:spChg chg="add mod">
          <ac:chgData name="Mistri, Somen K" userId="0be3d461-045e-4def-96db-2a497456586c" providerId="ADAL" clId="{D0D05961-7BC9-634E-B980-FEC04AE8D38A}" dt="2021-02-25T18:54:02.360" v="1156" actId="20577"/>
          <ac:spMkLst>
            <pc:docMk/>
            <pc:sldMk cId="871071214" sldId="600"/>
            <ac:spMk id="15" creationId="{628D4559-3BDB-B049-8D56-737DC17AE022}"/>
          </ac:spMkLst>
        </pc:spChg>
        <pc:spChg chg="add del mod">
          <ac:chgData name="Mistri, Somen K" userId="0be3d461-045e-4def-96db-2a497456586c" providerId="ADAL" clId="{D0D05961-7BC9-634E-B980-FEC04AE8D38A}" dt="2021-02-25T20:13:52.974" v="1253"/>
          <ac:spMkLst>
            <pc:docMk/>
            <pc:sldMk cId="871071214" sldId="600"/>
            <ac:spMk id="16" creationId="{0FB8465E-7009-1240-B156-50DFDCEEF680}"/>
          </ac:spMkLst>
        </pc:spChg>
        <pc:grpChg chg="add mod">
          <ac:chgData name="Mistri, Somen K" userId="0be3d461-045e-4def-96db-2a497456586c" providerId="ADAL" clId="{D0D05961-7BC9-634E-B980-FEC04AE8D38A}" dt="2021-02-26T17:13:45.603" v="4414" actId="164"/>
          <ac:grpSpMkLst>
            <pc:docMk/>
            <pc:sldMk cId="871071214" sldId="600"/>
            <ac:grpSpMk id="2" creationId="{61540076-BD64-A041-94DF-96E8173C2DB9}"/>
          </ac:grpSpMkLst>
        </pc:grpChg>
        <pc:picChg chg="del">
          <ac:chgData name="Mistri, Somen K" userId="0be3d461-045e-4def-96db-2a497456586c" providerId="ADAL" clId="{D0D05961-7BC9-634E-B980-FEC04AE8D38A}" dt="2021-02-25T18:43:06.203" v="986" actId="478"/>
          <ac:picMkLst>
            <pc:docMk/>
            <pc:sldMk cId="871071214" sldId="600"/>
            <ac:picMk id="3" creationId="{995762B7-2385-424E-9F81-2C299E064D5E}"/>
          </ac:picMkLst>
        </pc:picChg>
        <pc:picChg chg="add mod">
          <ac:chgData name="Mistri, Somen K" userId="0be3d461-045e-4def-96db-2a497456586c" providerId="ADAL" clId="{D0D05961-7BC9-634E-B980-FEC04AE8D38A}" dt="2021-02-25T18:43:34.139" v="991" actId="1076"/>
          <ac:picMkLst>
            <pc:docMk/>
            <pc:sldMk cId="871071214" sldId="600"/>
            <ac:picMk id="4" creationId="{359319C1-1CBE-2242-A480-F7C0E9EA4871}"/>
          </ac:picMkLst>
        </pc:picChg>
        <pc:picChg chg="add del">
          <ac:chgData name="Mistri, Somen K" userId="0be3d461-045e-4def-96db-2a497456586c" providerId="ADAL" clId="{D0D05961-7BC9-634E-B980-FEC04AE8D38A}" dt="2021-02-25T20:13:53.608" v="1254" actId="478"/>
          <ac:picMkLst>
            <pc:docMk/>
            <pc:sldMk cId="871071214" sldId="600"/>
            <ac:picMk id="6" creationId="{347C256F-30B0-6947-BD93-B2535540D234}"/>
          </ac:picMkLst>
        </pc:picChg>
        <pc:cxnChg chg="add mod">
          <ac:chgData name="Mistri, Somen K" userId="0be3d461-045e-4def-96db-2a497456586c" providerId="ADAL" clId="{D0D05961-7BC9-634E-B980-FEC04AE8D38A}" dt="2021-02-26T17:13:45.603" v="4414" actId="164"/>
          <ac:cxnSpMkLst>
            <pc:docMk/>
            <pc:sldMk cId="871071214" sldId="600"/>
            <ac:cxnSpMk id="13" creationId="{5488560D-1AF7-BA43-AA27-2173150DDB59}"/>
          </ac:cxnSpMkLst>
        </pc:cxnChg>
      </pc:sldChg>
      <pc:sldChg chg="addSp delSp modSp add mod delAnim modAnim">
        <pc:chgData name="Mistri, Somen K" userId="0be3d461-045e-4def-96db-2a497456586c" providerId="ADAL" clId="{D0D05961-7BC9-634E-B980-FEC04AE8D38A}" dt="2021-02-26T17:19:58.345" v="4439"/>
        <pc:sldMkLst>
          <pc:docMk/>
          <pc:sldMk cId="3771503212" sldId="601"/>
        </pc:sldMkLst>
        <pc:spChg chg="mod">
          <ac:chgData name="Mistri, Somen K" userId="0be3d461-045e-4def-96db-2a497456586c" providerId="ADAL" clId="{D0D05961-7BC9-634E-B980-FEC04AE8D38A}" dt="2021-02-25T19:54:57.262" v="1201" actId="1076"/>
          <ac:spMkLst>
            <pc:docMk/>
            <pc:sldMk cId="3771503212" sldId="601"/>
            <ac:spMk id="5" creationId="{648AC551-FCC5-7D42-97FF-D4E8D0CAB04F}"/>
          </ac:spMkLst>
        </pc:spChg>
        <pc:spChg chg="mod">
          <ac:chgData name="Mistri, Somen K" userId="0be3d461-045e-4def-96db-2a497456586c" providerId="ADAL" clId="{D0D05961-7BC9-634E-B980-FEC04AE8D38A}" dt="2021-02-25T19:54:57.262" v="1201" actId="1076"/>
          <ac:spMkLst>
            <pc:docMk/>
            <pc:sldMk cId="3771503212" sldId="601"/>
            <ac:spMk id="9" creationId="{41DB4630-D42F-954E-910C-9D564D2F0FED}"/>
          </ac:spMkLst>
        </pc:spChg>
        <pc:spChg chg="mod">
          <ac:chgData name="Mistri, Somen K" userId="0be3d461-045e-4def-96db-2a497456586c" providerId="ADAL" clId="{D0D05961-7BC9-634E-B980-FEC04AE8D38A}" dt="2021-02-25T19:54:57.262" v="1201" actId="1076"/>
          <ac:spMkLst>
            <pc:docMk/>
            <pc:sldMk cId="3771503212" sldId="601"/>
            <ac:spMk id="10" creationId="{BF753F30-8041-BF49-97AB-3E266207D23C}"/>
          </ac:spMkLst>
        </pc:spChg>
        <pc:spChg chg="mod">
          <ac:chgData name="Mistri, Somen K" userId="0be3d461-045e-4def-96db-2a497456586c" providerId="ADAL" clId="{D0D05961-7BC9-634E-B980-FEC04AE8D38A}" dt="2021-02-25T19:54:57.262" v="1201" actId="1076"/>
          <ac:spMkLst>
            <pc:docMk/>
            <pc:sldMk cId="3771503212" sldId="601"/>
            <ac:spMk id="11" creationId="{FF9AA809-3F4B-F14C-999F-92816DEEA0E7}"/>
          </ac:spMkLst>
        </pc:spChg>
        <pc:spChg chg="del">
          <ac:chgData name="Mistri, Somen K" userId="0be3d461-045e-4def-96db-2a497456586c" providerId="ADAL" clId="{D0D05961-7BC9-634E-B980-FEC04AE8D38A}" dt="2021-02-25T20:05:00.682" v="1239" actId="478"/>
          <ac:spMkLst>
            <pc:docMk/>
            <pc:sldMk cId="3771503212" sldId="601"/>
            <ac:spMk id="15" creationId="{628D4559-3BDB-B049-8D56-737DC17AE022}"/>
          </ac:spMkLst>
        </pc:spChg>
        <pc:spChg chg="mod">
          <ac:chgData name="Mistri, Somen K" userId="0be3d461-045e-4def-96db-2a497456586c" providerId="ADAL" clId="{D0D05961-7BC9-634E-B980-FEC04AE8D38A}" dt="2021-02-25T18:55:12.920" v="1159"/>
          <ac:spMkLst>
            <pc:docMk/>
            <pc:sldMk cId="3771503212" sldId="601"/>
            <ac:spMk id="19" creationId="{198F2EC0-C009-104B-965E-A364126B23C7}"/>
          </ac:spMkLst>
        </pc:spChg>
        <pc:spChg chg="mod">
          <ac:chgData name="Mistri, Somen K" userId="0be3d461-045e-4def-96db-2a497456586c" providerId="ADAL" clId="{D0D05961-7BC9-634E-B980-FEC04AE8D38A}" dt="2021-02-25T18:55:12.920" v="1159"/>
          <ac:spMkLst>
            <pc:docMk/>
            <pc:sldMk cId="3771503212" sldId="601"/>
            <ac:spMk id="20" creationId="{0A8B99E9-AB53-D242-BAA7-AC85AE28F1F7}"/>
          </ac:spMkLst>
        </pc:spChg>
        <pc:spChg chg="mod">
          <ac:chgData name="Mistri, Somen K" userId="0be3d461-045e-4def-96db-2a497456586c" providerId="ADAL" clId="{D0D05961-7BC9-634E-B980-FEC04AE8D38A}" dt="2021-02-25T18:55:12.920" v="1159"/>
          <ac:spMkLst>
            <pc:docMk/>
            <pc:sldMk cId="3771503212" sldId="601"/>
            <ac:spMk id="23" creationId="{12DDACE0-75C7-284C-A2F4-97E5412BAFD0}"/>
          </ac:spMkLst>
        </pc:spChg>
        <pc:spChg chg="mod">
          <ac:chgData name="Mistri, Somen K" userId="0be3d461-045e-4def-96db-2a497456586c" providerId="ADAL" clId="{D0D05961-7BC9-634E-B980-FEC04AE8D38A}" dt="2021-02-25T18:55:12.920" v="1159"/>
          <ac:spMkLst>
            <pc:docMk/>
            <pc:sldMk cId="3771503212" sldId="601"/>
            <ac:spMk id="24" creationId="{D70EB19D-83A2-1D47-B8D2-FE7136FC9B6C}"/>
          </ac:spMkLst>
        </pc:spChg>
        <pc:spChg chg="mod">
          <ac:chgData name="Mistri, Somen K" userId="0be3d461-045e-4def-96db-2a497456586c" providerId="ADAL" clId="{D0D05961-7BC9-634E-B980-FEC04AE8D38A}" dt="2021-02-25T18:55:12.920" v="1159"/>
          <ac:spMkLst>
            <pc:docMk/>
            <pc:sldMk cId="3771503212" sldId="601"/>
            <ac:spMk id="25" creationId="{9357EE33-A344-4F48-A791-B208CBA01006}"/>
          </ac:spMkLst>
        </pc:spChg>
        <pc:spChg chg="mod">
          <ac:chgData name="Mistri, Somen K" userId="0be3d461-045e-4def-96db-2a497456586c" providerId="ADAL" clId="{D0D05961-7BC9-634E-B980-FEC04AE8D38A}" dt="2021-02-25T18:55:12.920" v="1159"/>
          <ac:spMkLst>
            <pc:docMk/>
            <pc:sldMk cId="3771503212" sldId="601"/>
            <ac:spMk id="26" creationId="{EC4D06B4-908D-5A4F-92CC-676228108A53}"/>
          </ac:spMkLst>
        </pc:spChg>
        <pc:spChg chg="mod">
          <ac:chgData name="Mistri, Somen K" userId="0be3d461-045e-4def-96db-2a497456586c" providerId="ADAL" clId="{D0D05961-7BC9-634E-B980-FEC04AE8D38A}" dt="2021-02-25T18:55:12.920" v="1159"/>
          <ac:spMkLst>
            <pc:docMk/>
            <pc:sldMk cId="3771503212" sldId="601"/>
            <ac:spMk id="27" creationId="{E68DEFB0-B46D-224F-B4F5-965E04990826}"/>
          </ac:spMkLst>
        </pc:spChg>
        <pc:spChg chg="mod">
          <ac:chgData name="Mistri, Somen K" userId="0be3d461-045e-4def-96db-2a497456586c" providerId="ADAL" clId="{D0D05961-7BC9-634E-B980-FEC04AE8D38A}" dt="2021-02-25T18:55:12.920" v="1159"/>
          <ac:spMkLst>
            <pc:docMk/>
            <pc:sldMk cId="3771503212" sldId="601"/>
            <ac:spMk id="28" creationId="{F53B328E-A08C-4E40-9E98-5A8B5714BC9F}"/>
          </ac:spMkLst>
        </pc:spChg>
        <pc:spChg chg="mod">
          <ac:chgData name="Mistri, Somen K" userId="0be3d461-045e-4def-96db-2a497456586c" providerId="ADAL" clId="{D0D05961-7BC9-634E-B980-FEC04AE8D38A}" dt="2021-02-25T18:55:12.920" v="1159"/>
          <ac:spMkLst>
            <pc:docMk/>
            <pc:sldMk cId="3771503212" sldId="601"/>
            <ac:spMk id="29" creationId="{489859E6-F833-314A-A6A0-38401CA965A2}"/>
          </ac:spMkLst>
        </pc:spChg>
        <pc:spChg chg="add mod">
          <ac:chgData name="Mistri, Somen K" userId="0be3d461-045e-4def-96db-2a497456586c" providerId="ADAL" clId="{D0D05961-7BC9-634E-B980-FEC04AE8D38A}" dt="2021-02-26T17:19:54.025" v="4438" actId="1076"/>
          <ac:spMkLst>
            <pc:docMk/>
            <pc:sldMk cId="3771503212" sldId="601"/>
            <ac:spMk id="29" creationId="{62D9FDBF-2937-444D-9A6C-2F86D2FB09B1}"/>
          </ac:spMkLst>
        </pc:spChg>
        <pc:spChg chg="mod">
          <ac:chgData name="Mistri, Somen K" userId="0be3d461-045e-4def-96db-2a497456586c" providerId="ADAL" clId="{D0D05961-7BC9-634E-B980-FEC04AE8D38A}" dt="2021-02-25T18:55:12.920" v="1159"/>
          <ac:spMkLst>
            <pc:docMk/>
            <pc:sldMk cId="3771503212" sldId="601"/>
            <ac:spMk id="30" creationId="{FDFC8929-93A1-5547-BA89-5463A816DA59}"/>
          </ac:spMkLst>
        </pc:spChg>
        <pc:spChg chg="mod">
          <ac:chgData name="Mistri, Somen K" userId="0be3d461-045e-4def-96db-2a497456586c" providerId="ADAL" clId="{D0D05961-7BC9-634E-B980-FEC04AE8D38A}" dt="2021-02-25T18:55:12.920" v="1159"/>
          <ac:spMkLst>
            <pc:docMk/>
            <pc:sldMk cId="3771503212" sldId="601"/>
            <ac:spMk id="31" creationId="{D1A22C5A-6DD3-474A-A0FF-9FB860200332}"/>
          </ac:spMkLst>
        </pc:spChg>
        <pc:spChg chg="mod">
          <ac:chgData name="Mistri, Somen K" userId="0be3d461-045e-4def-96db-2a497456586c" providerId="ADAL" clId="{D0D05961-7BC9-634E-B980-FEC04AE8D38A}" dt="2021-02-25T18:55:12.920" v="1159"/>
          <ac:spMkLst>
            <pc:docMk/>
            <pc:sldMk cId="3771503212" sldId="601"/>
            <ac:spMk id="32" creationId="{DC983DA4-90C3-0B44-AC6F-A3FBB612FE1A}"/>
          </ac:spMkLst>
        </pc:spChg>
        <pc:spChg chg="mod">
          <ac:chgData name="Mistri, Somen K" userId="0be3d461-045e-4def-96db-2a497456586c" providerId="ADAL" clId="{D0D05961-7BC9-634E-B980-FEC04AE8D38A}" dt="2021-02-25T18:55:12.920" v="1159"/>
          <ac:spMkLst>
            <pc:docMk/>
            <pc:sldMk cId="3771503212" sldId="601"/>
            <ac:spMk id="34" creationId="{AE49C5C9-2658-334E-B7E9-7A54EF4E3D47}"/>
          </ac:spMkLst>
        </pc:spChg>
        <pc:spChg chg="mod">
          <ac:chgData name="Mistri, Somen K" userId="0be3d461-045e-4def-96db-2a497456586c" providerId="ADAL" clId="{D0D05961-7BC9-634E-B980-FEC04AE8D38A}" dt="2021-02-25T18:55:12.920" v="1159"/>
          <ac:spMkLst>
            <pc:docMk/>
            <pc:sldMk cId="3771503212" sldId="601"/>
            <ac:spMk id="35" creationId="{ADBEEAE8-700E-FD46-BB66-9CACBD12AC6E}"/>
          </ac:spMkLst>
        </pc:spChg>
        <pc:spChg chg="mod">
          <ac:chgData name="Mistri, Somen K" userId="0be3d461-045e-4def-96db-2a497456586c" providerId="ADAL" clId="{D0D05961-7BC9-634E-B980-FEC04AE8D38A}" dt="2021-02-25T19:54:45.134" v="1200"/>
          <ac:spMkLst>
            <pc:docMk/>
            <pc:sldMk cId="3771503212" sldId="601"/>
            <ac:spMk id="44" creationId="{8A92537C-F91E-6241-8F48-79F0EDFDDC49}"/>
          </ac:spMkLst>
        </pc:spChg>
        <pc:spChg chg="mod">
          <ac:chgData name="Mistri, Somen K" userId="0be3d461-045e-4def-96db-2a497456586c" providerId="ADAL" clId="{D0D05961-7BC9-634E-B980-FEC04AE8D38A}" dt="2021-02-25T19:54:45.134" v="1200"/>
          <ac:spMkLst>
            <pc:docMk/>
            <pc:sldMk cId="3771503212" sldId="601"/>
            <ac:spMk id="47" creationId="{47E79DC6-2E14-2C4F-8E09-410C7640951F}"/>
          </ac:spMkLst>
        </pc:spChg>
        <pc:spChg chg="mod">
          <ac:chgData name="Mistri, Somen K" userId="0be3d461-045e-4def-96db-2a497456586c" providerId="ADAL" clId="{D0D05961-7BC9-634E-B980-FEC04AE8D38A}" dt="2021-02-25T19:58:56.757" v="1225" actId="207"/>
          <ac:spMkLst>
            <pc:docMk/>
            <pc:sldMk cId="3771503212" sldId="601"/>
            <ac:spMk id="49" creationId="{7CA8ACE7-4176-3B4C-9596-7B4F03B70A38}"/>
          </ac:spMkLst>
        </pc:spChg>
        <pc:spChg chg="mod">
          <ac:chgData name="Mistri, Somen K" userId="0be3d461-045e-4def-96db-2a497456586c" providerId="ADAL" clId="{D0D05961-7BC9-634E-B980-FEC04AE8D38A}" dt="2021-02-25T19:55:51.302" v="1203"/>
          <ac:spMkLst>
            <pc:docMk/>
            <pc:sldMk cId="3771503212" sldId="601"/>
            <ac:spMk id="54" creationId="{290DAF8D-0E8A-EB4A-9F79-B599635EF514}"/>
          </ac:spMkLst>
        </pc:spChg>
        <pc:spChg chg="mod">
          <ac:chgData name="Mistri, Somen K" userId="0be3d461-045e-4def-96db-2a497456586c" providerId="ADAL" clId="{D0D05961-7BC9-634E-B980-FEC04AE8D38A}" dt="2021-02-25T20:00:48.363" v="1238" actId="1076"/>
          <ac:spMkLst>
            <pc:docMk/>
            <pc:sldMk cId="3771503212" sldId="601"/>
            <ac:spMk id="57" creationId="{CDF89D5D-4346-F342-B10B-6711E4A69C87}"/>
          </ac:spMkLst>
        </pc:spChg>
        <pc:spChg chg="mod">
          <ac:chgData name="Mistri, Somen K" userId="0be3d461-045e-4def-96db-2a497456586c" providerId="ADAL" clId="{D0D05961-7BC9-634E-B980-FEC04AE8D38A}" dt="2021-02-25T19:58:13.328" v="1223" actId="1076"/>
          <ac:spMkLst>
            <pc:docMk/>
            <pc:sldMk cId="3771503212" sldId="601"/>
            <ac:spMk id="63" creationId="{696F7090-4D00-324B-A416-1F013FF71C86}"/>
          </ac:spMkLst>
        </pc:spChg>
        <pc:spChg chg="add mod">
          <ac:chgData name="Mistri, Somen K" userId="0be3d461-045e-4def-96db-2a497456586c" providerId="ADAL" clId="{D0D05961-7BC9-634E-B980-FEC04AE8D38A}" dt="2021-02-25T20:05:05.455" v="1241" actId="1076"/>
          <ac:spMkLst>
            <pc:docMk/>
            <pc:sldMk cId="3771503212" sldId="601"/>
            <ac:spMk id="68" creationId="{3ECE8752-1666-F14F-9959-439ADD28FE4D}"/>
          </ac:spMkLst>
        </pc:spChg>
        <pc:grpChg chg="add del mod">
          <ac:chgData name="Mistri, Somen K" userId="0be3d461-045e-4def-96db-2a497456586c" providerId="ADAL" clId="{D0D05961-7BC9-634E-B980-FEC04AE8D38A}" dt="2021-02-25T18:55:25.282" v="1160"/>
          <ac:grpSpMkLst>
            <pc:docMk/>
            <pc:sldMk cId="3771503212" sldId="601"/>
            <ac:grpSpMk id="12" creationId="{A494AFAA-B5E8-0D43-9BC4-806CBA32B45A}"/>
          </ac:grpSpMkLst>
        </pc:grpChg>
        <pc:grpChg chg="mod">
          <ac:chgData name="Mistri, Somen K" userId="0be3d461-045e-4def-96db-2a497456586c" providerId="ADAL" clId="{D0D05961-7BC9-634E-B980-FEC04AE8D38A}" dt="2021-02-25T18:55:12.920" v="1159"/>
          <ac:grpSpMkLst>
            <pc:docMk/>
            <pc:sldMk cId="3771503212" sldId="601"/>
            <ac:grpSpMk id="14" creationId="{B7B3F980-4C86-954B-8D69-41B13ADB73BD}"/>
          </ac:grpSpMkLst>
        </pc:grpChg>
        <pc:grpChg chg="mod">
          <ac:chgData name="Mistri, Somen K" userId="0be3d461-045e-4def-96db-2a497456586c" providerId="ADAL" clId="{D0D05961-7BC9-634E-B980-FEC04AE8D38A}" dt="2021-02-25T18:55:12.920" v="1159"/>
          <ac:grpSpMkLst>
            <pc:docMk/>
            <pc:sldMk cId="3771503212" sldId="601"/>
            <ac:grpSpMk id="18" creationId="{0F5939E6-39A2-7F43-A4B1-890673B78256}"/>
          </ac:grpSpMkLst>
        </pc:grpChg>
        <pc:grpChg chg="mod">
          <ac:chgData name="Mistri, Somen K" userId="0be3d461-045e-4def-96db-2a497456586c" providerId="ADAL" clId="{D0D05961-7BC9-634E-B980-FEC04AE8D38A}" dt="2021-02-25T18:55:12.920" v="1159"/>
          <ac:grpSpMkLst>
            <pc:docMk/>
            <pc:sldMk cId="3771503212" sldId="601"/>
            <ac:grpSpMk id="22" creationId="{81F579C3-23A7-144B-B565-1B3332DAEE27}"/>
          </ac:grpSpMkLst>
        </pc:grpChg>
        <pc:grpChg chg="mod">
          <ac:chgData name="Mistri, Somen K" userId="0be3d461-045e-4def-96db-2a497456586c" providerId="ADAL" clId="{D0D05961-7BC9-634E-B980-FEC04AE8D38A}" dt="2021-02-25T18:55:12.920" v="1159"/>
          <ac:grpSpMkLst>
            <pc:docMk/>
            <pc:sldMk cId="3771503212" sldId="601"/>
            <ac:grpSpMk id="33" creationId="{C875BE62-FC1E-124A-A92F-FF15E27FB621}"/>
          </ac:grpSpMkLst>
        </pc:grpChg>
        <pc:grpChg chg="mod">
          <ac:chgData name="Mistri, Somen K" userId="0be3d461-045e-4def-96db-2a497456586c" providerId="ADAL" clId="{D0D05961-7BC9-634E-B980-FEC04AE8D38A}" dt="2021-02-25T18:55:12.920" v="1159"/>
          <ac:grpSpMkLst>
            <pc:docMk/>
            <pc:sldMk cId="3771503212" sldId="601"/>
            <ac:grpSpMk id="36" creationId="{85987626-FBF3-CA49-87BE-6026EED5A285}"/>
          </ac:grpSpMkLst>
        </pc:grpChg>
        <pc:grpChg chg="add mod">
          <ac:chgData name="Mistri, Somen K" userId="0be3d461-045e-4def-96db-2a497456586c" providerId="ADAL" clId="{D0D05961-7BC9-634E-B980-FEC04AE8D38A}" dt="2021-02-25T19:54:45.134" v="1200"/>
          <ac:grpSpMkLst>
            <pc:docMk/>
            <pc:sldMk cId="3771503212" sldId="601"/>
            <ac:grpSpMk id="42" creationId="{5C1320C9-4D4E-A24C-B29E-D75E72384C39}"/>
          </ac:grpSpMkLst>
        </pc:grpChg>
        <pc:grpChg chg="add mod">
          <ac:chgData name="Mistri, Somen K" userId="0be3d461-045e-4def-96db-2a497456586c" providerId="ADAL" clId="{D0D05961-7BC9-634E-B980-FEC04AE8D38A}" dt="2021-02-25T19:54:45.134" v="1200"/>
          <ac:grpSpMkLst>
            <pc:docMk/>
            <pc:sldMk cId="3771503212" sldId="601"/>
            <ac:grpSpMk id="45" creationId="{30EB9298-DF5D-4C4A-BF48-14AE5EA8BD87}"/>
          </ac:grpSpMkLst>
        </pc:grpChg>
        <pc:grpChg chg="add mod">
          <ac:chgData name="Mistri, Somen K" userId="0be3d461-045e-4def-96db-2a497456586c" providerId="ADAL" clId="{D0D05961-7BC9-634E-B980-FEC04AE8D38A}" dt="2021-02-25T19:56:27.332" v="1208" actId="1076"/>
          <ac:grpSpMkLst>
            <pc:docMk/>
            <pc:sldMk cId="3771503212" sldId="601"/>
            <ac:grpSpMk id="48" creationId="{89E86D69-F00D-294F-A021-07337F5068B0}"/>
          </ac:grpSpMkLst>
        </pc:grpChg>
        <pc:grpChg chg="add del mod">
          <ac:chgData name="Mistri, Somen K" userId="0be3d461-045e-4def-96db-2a497456586c" providerId="ADAL" clId="{D0D05961-7BC9-634E-B980-FEC04AE8D38A}" dt="2021-02-25T19:57:07.014" v="1213" actId="478"/>
          <ac:grpSpMkLst>
            <pc:docMk/>
            <pc:sldMk cId="3771503212" sldId="601"/>
            <ac:grpSpMk id="51" creationId="{206D6937-8C26-5F42-A90A-3B0D43E20C66}"/>
          </ac:grpSpMkLst>
        </pc:grpChg>
        <pc:grpChg chg="mod topLvl">
          <ac:chgData name="Mistri, Somen K" userId="0be3d461-045e-4def-96db-2a497456586c" providerId="ADAL" clId="{D0D05961-7BC9-634E-B980-FEC04AE8D38A}" dt="2021-02-25T19:57:07.014" v="1213" actId="478"/>
          <ac:grpSpMkLst>
            <pc:docMk/>
            <pc:sldMk cId="3771503212" sldId="601"/>
            <ac:grpSpMk id="52" creationId="{3EAFCDB7-773B-B64D-B5C3-3F24F1AF210C}"/>
          </ac:grpSpMkLst>
        </pc:grpChg>
        <pc:grpChg chg="add mod">
          <ac:chgData name="Mistri, Somen K" userId="0be3d461-045e-4def-96db-2a497456586c" providerId="ADAL" clId="{D0D05961-7BC9-634E-B980-FEC04AE8D38A}" dt="2021-02-25T20:00:14.818" v="1229" actId="1076"/>
          <ac:grpSpMkLst>
            <pc:docMk/>
            <pc:sldMk cId="3771503212" sldId="601"/>
            <ac:grpSpMk id="56" creationId="{BEEF02AA-ABE0-614A-A2BB-8AB0CAF93868}"/>
          </ac:grpSpMkLst>
        </pc:grpChg>
        <pc:grpChg chg="add mod">
          <ac:chgData name="Mistri, Somen K" userId="0be3d461-045e-4def-96db-2a497456586c" providerId="ADAL" clId="{D0D05961-7BC9-634E-B980-FEC04AE8D38A}" dt="2021-02-25T19:57:52.700" v="1216" actId="1076"/>
          <ac:grpSpMkLst>
            <pc:docMk/>
            <pc:sldMk cId="3771503212" sldId="601"/>
            <ac:grpSpMk id="62" creationId="{E830BF5E-3119-E14E-96E8-D5B767BC7106}"/>
          </ac:grpSpMkLst>
        </pc:grpChg>
        <pc:picChg chg="add mod">
          <ac:chgData name="Mistri, Somen K" userId="0be3d461-045e-4def-96db-2a497456586c" providerId="ADAL" clId="{D0D05961-7BC9-634E-B980-FEC04AE8D38A}" dt="2021-02-25T19:54:43.509" v="1199" actId="1076"/>
          <ac:picMkLst>
            <pc:docMk/>
            <pc:sldMk cId="3771503212" sldId="601"/>
            <ac:picMk id="3" creationId="{080DDF2A-8D64-D043-8C5E-92A525594BD2}"/>
          </ac:picMkLst>
        </pc:picChg>
        <pc:picChg chg="mod">
          <ac:chgData name="Mistri, Somen K" userId="0be3d461-045e-4def-96db-2a497456586c" providerId="ADAL" clId="{D0D05961-7BC9-634E-B980-FEC04AE8D38A}" dt="2021-02-25T19:56:24.721" v="1207" actId="1076"/>
          <ac:picMkLst>
            <pc:docMk/>
            <pc:sldMk cId="3771503212" sldId="601"/>
            <ac:picMk id="4" creationId="{359319C1-1CBE-2242-A480-F7C0E9EA4871}"/>
          </ac:picMkLst>
        </pc:picChg>
        <pc:picChg chg="del">
          <ac:chgData name="Mistri, Somen K" userId="0be3d461-045e-4def-96db-2a497456586c" providerId="ADAL" clId="{D0D05961-7BC9-634E-B980-FEC04AE8D38A}" dt="2021-02-25T19:52:54.440" v="1167" actId="478"/>
          <ac:picMkLst>
            <pc:docMk/>
            <pc:sldMk cId="3771503212" sldId="601"/>
            <ac:picMk id="6" creationId="{347C256F-30B0-6947-BD93-B2535540D234}"/>
          </ac:picMkLst>
        </pc:picChg>
        <pc:picChg chg="del">
          <ac:chgData name="Mistri, Somen K" userId="0be3d461-045e-4def-96db-2a497456586c" providerId="ADAL" clId="{D0D05961-7BC9-634E-B980-FEC04AE8D38A}" dt="2021-02-25T18:55:11.708" v="1158" actId="478"/>
          <ac:picMkLst>
            <pc:docMk/>
            <pc:sldMk cId="3771503212" sldId="601"/>
            <ac:picMk id="8" creationId="{905D536B-78E8-E14E-B3E8-32A7D91B6F94}"/>
          </ac:picMkLst>
        </pc:picChg>
        <pc:picChg chg="mod">
          <ac:chgData name="Mistri, Somen K" userId="0be3d461-045e-4def-96db-2a497456586c" providerId="ADAL" clId="{D0D05961-7BC9-634E-B980-FEC04AE8D38A}" dt="2021-02-25T18:55:12.920" v="1159"/>
          <ac:picMkLst>
            <pc:docMk/>
            <pc:sldMk cId="3771503212" sldId="601"/>
            <ac:picMk id="16" creationId="{E63636AB-2C9D-8045-BDE8-3D40E26D382A}"/>
          </ac:picMkLst>
        </pc:picChg>
        <pc:picChg chg="mod">
          <ac:chgData name="Mistri, Somen K" userId="0be3d461-045e-4def-96db-2a497456586c" providerId="ADAL" clId="{D0D05961-7BC9-634E-B980-FEC04AE8D38A}" dt="2021-02-25T18:55:12.920" v="1159"/>
          <ac:picMkLst>
            <pc:docMk/>
            <pc:sldMk cId="3771503212" sldId="601"/>
            <ac:picMk id="17" creationId="{28EE9DB7-92EF-5D4A-923D-C53374A38B0C}"/>
          </ac:picMkLst>
        </pc:picChg>
        <pc:picChg chg="mod">
          <ac:chgData name="Mistri, Somen K" userId="0be3d461-045e-4def-96db-2a497456586c" providerId="ADAL" clId="{D0D05961-7BC9-634E-B980-FEC04AE8D38A}" dt="2021-02-25T18:55:12.920" v="1159"/>
          <ac:picMkLst>
            <pc:docMk/>
            <pc:sldMk cId="3771503212" sldId="601"/>
            <ac:picMk id="21" creationId="{47EAB289-EBE9-B245-90AA-540470E4E617}"/>
          </ac:picMkLst>
        </pc:picChg>
        <pc:picChg chg="mod">
          <ac:chgData name="Mistri, Somen K" userId="0be3d461-045e-4def-96db-2a497456586c" providerId="ADAL" clId="{D0D05961-7BC9-634E-B980-FEC04AE8D38A}" dt="2021-02-25T18:55:12.920" v="1159"/>
          <ac:picMkLst>
            <pc:docMk/>
            <pc:sldMk cId="3771503212" sldId="601"/>
            <ac:picMk id="37" creationId="{A7D4C20B-BBC4-814C-87D8-8BC0F19CD9C9}"/>
          </ac:picMkLst>
        </pc:picChg>
        <pc:picChg chg="mod">
          <ac:chgData name="Mistri, Somen K" userId="0be3d461-045e-4def-96db-2a497456586c" providerId="ADAL" clId="{D0D05961-7BC9-634E-B980-FEC04AE8D38A}" dt="2021-02-25T18:55:12.920" v="1159"/>
          <ac:picMkLst>
            <pc:docMk/>
            <pc:sldMk cId="3771503212" sldId="601"/>
            <ac:picMk id="38" creationId="{FAB16247-8B30-6E46-9E28-D87278F090E7}"/>
          </ac:picMkLst>
        </pc:picChg>
        <pc:picChg chg="mod">
          <ac:chgData name="Mistri, Somen K" userId="0be3d461-045e-4def-96db-2a497456586c" providerId="ADAL" clId="{D0D05961-7BC9-634E-B980-FEC04AE8D38A}" dt="2021-02-25T18:55:12.920" v="1159"/>
          <ac:picMkLst>
            <pc:docMk/>
            <pc:sldMk cId="3771503212" sldId="601"/>
            <ac:picMk id="39" creationId="{91020213-0A35-1644-A6E2-85683E5A3754}"/>
          </ac:picMkLst>
        </pc:picChg>
        <pc:picChg chg="add del mod modCrop">
          <ac:chgData name="Mistri, Somen K" userId="0be3d461-045e-4def-96db-2a497456586c" providerId="ADAL" clId="{D0D05961-7BC9-634E-B980-FEC04AE8D38A}" dt="2021-02-25T18:57:31.986" v="1166" actId="478"/>
          <ac:picMkLst>
            <pc:docMk/>
            <pc:sldMk cId="3771503212" sldId="601"/>
            <ac:picMk id="40" creationId="{361C21AA-08DD-EE4B-9C90-2BE52355D756}"/>
          </ac:picMkLst>
        </pc:picChg>
        <pc:picChg chg="add mod">
          <ac:chgData name="Mistri, Somen K" userId="0be3d461-045e-4def-96db-2a497456586c" providerId="ADAL" clId="{D0D05961-7BC9-634E-B980-FEC04AE8D38A}" dt="2021-02-25T19:54:43.509" v="1199" actId="1076"/>
          <ac:picMkLst>
            <pc:docMk/>
            <pc:sldMk cId="3771503212" sldId="601"/>
            <ac:picMk id="41" creationId="{CFE677D3-33B8-F84F-94F8-C2D3D5AD2677}"/>
          </ac:picMkLst>
        </pc:picChg>
        <pc:picChg chg="mod">
          <ac:chgData name="Mistri, Somen K" userId="0be3d461-045e-4def-96db-2a497456586c" providerId="ADAL" clId="{D0D05961-7BC9-634E-B980-FEC04AE8D38A}" dt="2021-02-25T19:54:45.134" v="1200"/>
          <ac:picMkLst>
            <pc:docMk/>
            <pc:sldMk cId="3771503212" sldId="601"/>
            <ac:picMk id="43" creationId="{BF99C3FC-A4FF-5F42-9A68-6E099062477F}"/>
          </ac:picMkLst>
        </pc:picChg>
        <pc:picChg chg="mod">
          <ac:chgData name="Mistri, Somen K" userId="0be3d461-045e-4def-96db-2a497456586c" providerId="ADAL" clId="{D0D05961-7BC9-634E-B980-FEC04AE8D38A}" dt="2021-02-25T19:54:45.134" v="1200"/>
          <ac:picMkLst>
            <pc:docMk/>
            <pc:sldMk cId="3771503212" sldId="601"/>
            <ac:picMk id="46" creationId="{5F6112F4-6761-8946-9B27-3BA2FDA2E80F}"/>
          </ac:picMkLst>
        </pc:picChg>
        <pc:cxnChg chg="mod">
          <ac:chgData name="Mistri, Somen K" userId="0be3d461-045e-4def-96db-2a497456586c" providerId="ADAL" clId="{D0D05961-7BC9-634E-B980-FEC04AE8D38A}" dt="2021-02-25T19:54:57.262" v="1201" actId="1076"/>
          <ac:cxnSpMkLst>
            <pc:docMk/>
            <pc:sldMk cId="3771503212" sldId="601"/>
            <ac:cxnSpMk id="13" creationId="{5488560D-1AF7-BA43-AA27-2173150DDB59}"/>
          </ac:cxnSpMkLst>
        </pc:cxnChg>
        <pc:cxnChg chg="mod">
          <ac:chgData name="Mistri, Somen K" userId="0be3d461-045e-4def-96db-2a497456586c" providerId="ADAL" clId="{D0D05961-7BC9-634E-B980-FEC04AE8D38A}" dt="2021-02-25T19:56:37.763" v="1210" actId="14100"/>
          <ac:cxnSpMkLst>
            <pc:docMk/>
            <pc:sldMk cId="3771503212" sldId="601"/>
            <ac:cxnSpMk id="50" creationId="{14173BCE-09E8-4A42-9B2B-E600D9750277}"/>
          </ac:cxnSpMkLst>
        </pc:cxnChg>
        <pc:cxnChg chg="del mod topLvl">
          <ac:chgData name="Mistri, Somen K" userId="0be3d461-045e-4def-96db-2a497456586c" providerId="ADAL" clId="{D0D05961-7BC9-634E-B980-FEC04AE8D38A}" dt="2021-02-25T19:57:07.014" v="1213" actId="478"/>
          <ac:cxnSpMkLst>
            <pc:docMk/>
            <pc:sldMk cId="3771503212" sldId="601"/>
            <ac:cxnSpMk id="53" creationId="{4F19EAC3-A38D-A44E-9BC8-CCC3E40043C6}"/>
          </ac:cxnSpMkLst>
        </pc:cxnChg>
        <pc:cxnChg chg="mod">
          <ac:chgData name="Mistri, Somen K" userId="0be3d461-045e-4def-96db-2a497456586c" providerId="ADAL" clId="{D0D05961-7BC9-634E-B980-FEC04AE8D38A}" dt="2021-02-25T19:57:03.596" v="1212" actId="14100"/>
          <ac:cxnSpMkLst>
            <pc:docMk/>
            <pc:sldMk cId="3771503212" sldId="601"/>
            <ac:cxnSpMk id="55" creationId="{A1524DD7-CCA6-1E41-8087-548C6536B450}"/>
          </ac:cxnSpMkLst>
        </pc:cxnChg>
        <pc:cxnChg chg="mod">
          <ac:chgData name="Mistri, Somen K" userId="0be3d461-045e-4def-96db-2a497456586c" providerId="ADAL" clId="{D0D05961-7BC9-634E-B980-FEC04AE8D38A}" dt="2021-02-25T20:00:24.021" v="1231" actId="14100"/>
          <ac:cxnSpMkLst>
            <pc:docMk/>
            <pc:sldMk cId="3771503212" sldId="601"/>
            <ac:cxnSpMk id="58" creationId="{454B6882-5847-914E-AE45-69485E3BD875}"/>
          </ac:cxnSpMkLst>
        </pc:cxnChg>
        <pc:cxnChg chg="mod">
          <ac:chgData name="Mistri, Somen K" userId="0be3d461-045e-4def-96db-2a497456586c" providerId="ADAL" clId="{D0D05961-7BC9-634E-B980-FEC04AE8D38A}" dt="2021-02-25T19:58:09.204" v="1221" actId="14100"/>
          <ac:cxnSpMkLst>
            <pc:docMk/>
            <pc:sldMk cId="3771503212" sldId="601"/>
            <ac:cxnSpMk id="64" creationId="{614F414D-F09A-6341-9B23-AD37FD43EDBD}"/>
          </ac:cxnSpMkLst>
        </pc:cxnChg>
      </pc:sldChg>
      <pc:sldChg chg="addSp delSp modSp add mod modAnim">
        <pc:chgData name="Mistri, Somen K" userId="0be3d461-045e-4def-96db-2a497456586c" providerId="ADAL" clId="{D0D05961-7BC9-634E-B980-FEC04AE8D38A}" dt="2021-02-26T17:17:00.430" v="4428"/>
        <pc:sldMkLst>
          <pc:docMk/>
          <pc:sldMk cId="3607379007" sldId="602"/>
        </pc:sldMkLst>
        <pc:spChg chg="add mod">
          <ac:chgData name="Mistri, Somen K" userId="0be3d461-045e-4def-96db-2a497456586c" providerId="ADAL" clId="{D0D05961-7BC9-634E-B980-FEC04AE8D38A}" dt="2021-02-26T17:16:57.080" v="4427" actId="164"/>
          <ac:spMkLst>
            <pc:docMk/>
            <pc:sldMk cId="3607379007" sldId="602"/>
            <ac:spMk id="2" creationId="{9117C2FA-830E-7347-9500-1AF01AEE023E}"/>
          </ac:spMkLst>
        </pc:spChg>
        <pc:spChg chg="add mod">
          <ac:chgData name="Mistri, Somen K" userId="0be3d461-045e-4def-96db-2a497456586c" providerId="ADAL" clId="{D0D05961-7BC9-634E-B980-FEC04AE8D38A}" dt="2021-02-26T17:15:20.956" v="4417" actId="113"/>
          <ac:spMkLst>
            <pc:docMk/>
            <pc:sldMk cId="3607379007" sldId="602"/>
            <ac:spMk id="12" creationId="{F7C2EA95-99E8-214B-B6EE-76D3ADBD836E}"/>
          </ac:spMkLst>
        </pc:spChg>
        <pc:grpChg chg="add mod">
          <ac:chgData name="Mistri, Somen K" userId="0be3d461-045e-4def-96db-2a497456586c" providerId="ADAL" clId="{D0D05961-7BC9-634E-B980-FEC04AE8D38A}" dt="2021-02-26T17:16:57.080" v="4427" actId="164"/>
          <ac:grpSpMkLst>
            <pc:docMk/>
            <pc:sldMk cId="3607379007" sldId="602"/>
            <ac:grpSpMk id="3" creationId="{4637B56F-3491-504C-A5C4-9247EFBFAC6A}"/>
          </ac:grpSpMkLst>
        </pc:grpChg>
        <pc:picChg chg="del">
          <ac:chgData name="Mistri, Somen K" userId="0be3d461-045e-4def-96db-2a497456586c" providerId="ADAL" clId="{D0D05961-7BC9-634E-B980-FEC04AE8D38A}" dt="2021-02-25T20:14:13.797" v="1255" actId="478"/>
          <ac:picMkLst>
            <pc:docMk/>
            <pc:sldMk cId="3607379007" sldId="602"/>
            <ac:picMk id="6" creationId="{347C256F-30B0-6947-BD93-B2535540D234}"/>
          </ac:picMkLst>
        </pc:picChg>
        <pc:picChg chg="add mod">
          <ac:chgData name="Mistri, Somen K" userId="0be3d461-045e-4def-96db-2a497456586c" providerId="ADAL" clId="{D0D05961-7BC9-634E-B980-FEC04AE8D38A}" dt="2021-02-26T17:16:57.080" v="4427" actId="164"/>
          <ac:picMkLst>
            <pc:docMk/>
            <pc:sldMk cId="3607379007" sldId="602"/>
            <ac:picMk id="14" creationId="{16D567A7-CBE6-2946-B96A-FDF31951EE07}"/>
          </ac:picMkLst>
        </pc:picChg>
      </pc:sldChg>
      <pc:sldChg chg="addSp delSp modSp add mod modAnim">
        <pc:chgData name="Mistri, Somen K" userId="0be3d461-045e-4def-96db-2a497456586c" providerId="ADAL" clId="{D0D05961-7BC9-634E-B980-FEC04AE8D38A}" dt="2021-02-26T17:21:35.731" v="4451" actId="1076"/>
        <pc:sldMkLst>
          <pc:docMk/>
          <pc:sldMk cId="2748472390" sldId="603"/>
        </pc:sldMkLst>
        <pc:spChg chg="mod">
          <ac:chgData name="Mistri, Somen K" userId="0be3d461-045e-4def-96db-2a497456586c" providerId="ADAL" clId="{D0D05961-7BC9-634E-B980-FEC04AE8D38A}" dt="2021-02-25T20:30:08.078" v="1264" actId="1076"/>
          <ac:spMkLst>
            <pc:docMk/>
            <pc:sldMk cId="2748472390" sldId="603"/>
            <ac:spMk id="5" creationId="{648AC551-FCC5-7D42-97FF-D4E8D0CAB04F}"/>
          </ac:spMkLst>
        </pc:spChg>
        <pc:spChg chg="add del mod">
          <ac:chgData name="Mistri, Somen K" userId="0be3d461-045e-4def-96db-2a497456586c" providerId="ADAL" clId="{D0D05961-7BC9-634E-B980-FEC04AE8D38A}" dt="2021-02-26T17:21:20.198" v="4447" actId="478"/>
          <ac:spMkLst>
            <pc:docMk/>
            <pc:sldMk cId="2748472390" sldId="603"/>
            <ac:spMk id="6" creationId="{19C06905-A9BD-BF42-A632-89748C0375B9}"/>
          </ac:spMkLst>
        </pc:spChg>
        <pc:spChg chg="mod">
          <ac:chgData name="Mistri, Somen K" userId="0be3d461-045e-4def-96db-2a497456586c" providerId="ADAL" clId="{D0D05961-7BC9-634E-B980-FEC04AE8D38A}" dt="2021-02-25T20:30:08.078" v="1264" actId="1076"/>
          <ac:spMkLst>
            <pc:docMk/>
            <pc:sldMk cId="2748472390" sldId="603"/>
            <ac:spMk id="9" creationId="{41DB4630-D42F-954E-910C-9D564D2F0FED}"/>
          </ac:spMkLst>
        </pc:spChg>
        <pc:spChg chg="mod">
          <ac:chgData name="Mistri, Somen K" userId="0be3d461-045e-4def-96db-2a497456586c" providerId="ADAL" clId="{D0D05961-7BC9-634E-B980-FEC04AE8D38A}" dt="2021-02-25T20:30:08.078" v="1264" actId="1076"/>
          <ac:spMkLst>
            <pc:docMk/>
            <pc:sldMk cId="2748472390" sldId="603"/>
            <ac:spMk id="10" creationId="{BF753F30-8041-BF49-97AB-3E266207D23C}"/>
          </ac:spMkLst>
        </pc:spChg>
        <pc:spChg chg="mod">
          <ac:chgData name="Mistri, Somen K" userId="0be3d461-045e-4def-96db-2a497456586c" providerId="ADAL" clId="{D0D05961-7BC9-634E-B980-FEC04AE8D38A}" dt="2021-02-25T20:30:08.078" v="1264" actId="1076"/>
          <ac:spMkLst>
            <pc:docMk/>
            <pc:sldMk cId="2748472390" sldId="603"/>
            <ac:spMk id="11" creationId="{FF9AA809-3F4B-F14C-999F-92816DEEA0E7}"/>
          </ac:spMkLst>
        </pc:spChg>
        <pc:spChg chg="mod">
          <ac:chgData name="Mistri, Somen K" userId="0be3d461-045e-4def-96db-2a497456586c" providerId="ADAL" clId="{D0D05961-7BC9-634E-B980-FEC04AE8D38A}" dt="2021-02-26T17:21:12.791" v="4443"/>
          <ac:spMkLst>
            <pc:docMk/>
            <pc:sldMk cId="2748472390" sldId="603"/>
            <ac:spMk id="35" creationId="{A5B7167C-7E0B-EB41-91E4-3DD939FD827A}"/>
          </ac:spMkLst>
        </pc:spChg>
        <pc:spChg chg="add del mod">
          <ac:chgData name="Mistri, Somen K" userId="0be3d461-045e-4def-96db-2a497456586c" providerId="ADAL" clId="{D0D05961-7BC9-634E-B980-FEC04AE8D38A}" dt="2021-02-26T17:21:15.485" v="4444"/>
          <ac:spMkLst>
            <pc:docMk/>
            <pc:sldMk cId="2748472390" sldId="603"/>
            <ac:spMk id="37" creationId="{F08B0F2D-4BA3-864C-BED3-351B31771543}"/>
          </ac:spMkLst>
        </pc:spChg>
        <pc:spChg chg="mod">
          <ac:chgData name="Mistri, Somen K" userId="0be3d461-045e-4def-96db-2a497456586c" providerId="ADAL" clId="{D0D05961-7BC9-634E-B980-FEC04AE8D38A}" dt="2021-02-25T20:32:27.750" v="1287" actId="14100"/>
          <ac:spMkLst>
            <pc:docMk/>
            <pc:sldMk cId="2748472390" sldId="603"/>
            <ac:spMk id="47" creationId="{47E79DC6-2E14-2C4F-8E09-410C7640951F}"/>
          </ac:spMkLst>
        </pc:spChg>
        <pc:spChg chg="topLvl">
          <ac:chgData name="Mistri, Somen K" userId="0be3d461-045e-4def-96db-2a497456586c" providerId="ADAL" clId="{D0D05961-7BC9-634E-B980-FEC04AE8D38A}" dt="2021-02-25T20:30:16.601" v="1266" actId="478"/>
          <ac:spMkLst>
            <pc:docMk/>
            <pc:sldMk cId="2748472390" sldId="603"/>
            <ac:spMk id="63" creationId="{696F7090-4D00-324B-A416-1F013FF71C86}"/>
          </ac:spMkLst>
        </pc:spChg>
        <pc:spChg chg="mod">
          <ac:chgData name="Mistri, Somen K" userId="0be3d461-045e-4def-96db-2a497456586c" providerId="ADAL" clId="{D0D05961-7BC9-634E-B980-FEC04AE8D38A}" dt="2021-02-25T20:37:05.100" v="1430" actId="1076"/>
          <ac:spMkLst>
            <pc:docMk/>
            <pc:sldMk cId="2748472390" sldId="603"/>
            <ac:spMk id="68" creationId="{3ECE8752-1666-F14F-9959-439ADD28FE4D}"/>
          </ac:spMkLst>
        </pc:spChg>
        <pc:grpChg chg="add mod">
          <ac:chgData name="Mistri, Somen K" userId="0be3d461-045e-4def-96db-2a497456586c" providerId="ADAL" clId="{D0D05961-7BC9-634E-B980-FEC04AE8D38A}" dt="2021-02-26T17:19:07.657" v="4434" actId="164"/>
          <ac:grpSpMkLst>
            <pc:docMk/>
            <pc:sldMk cId="2748472390" sldId="603"/>
            <ac:grpSpMk id="2" creationId="{0E5C956C-2CA7-D44C-9342-050B3E70D2B0}"/>
          </ac:grpSpMkLst>
        </pc:grpChg>
        <pc:grpChg chg="add mod">
          <ac:chgData name="Mistri, Somen K" userId="0be3d461-045e-4def-96db-2a497456586c" providerId="ADAL" clId="{D0D05961-7BC9-634E-B980-FEC04AE8D38A}" dt="2021-02-26T17:19:17.643" v="4435" actId="164"/>
          <ac:grpSpMkLst>
            <pc:docMk/>
            <pc:sldMk cId="2748472390" sldId="603"/>
            <ac:grpSpMk id="3" creationId="{B9533FFB-67E3-DE45-9ADF-94DA38D2B6BD}"/>
          </ac:grpSpMkLst>
        </pc:grpChg>
        <pc:grpChg chg="add mod">
          <ac:chgData name="Mistri, Somen K" userId="0be3d461-045e-4def-96db-2a497456586c" providerId="ADAL" clId="{D0D05961-7BC9-634E-B980-FEC04AE8D38A}" dt="2021-02-26T17:19:23.277" v="4436" actId="164"/>
          <ac:grpSpMkLst>
            <pc:docMk/>
            <pc:sldMk cId="2748472390" sldId="603"/>
            <ac:grpSpMk id="7" creationId="{9CB226DB-E448-D641-A35E-59F2F4A73635}"/>
          </ac:grpSpMkLst>
        </pc:grpChg>
        <pc:grpChg chg="add del mod">
          <ac:chgData name="Mistri, Somen K" userId="0be3d461-045e-4def-96db-2a497456586c" providerId="ADAL" clId="{D0D05961-7BC9-634E-B980-FEC04AE8D38A}" dt="2021-02-26T17:21:15.485" v="4444"/>
          <ac:grpSpMkLst>
            <pc:docMk/>
            <pc:sldMk cId="2748472390" sldId="603"/>
            <ac:grpSpMk id="33" creationId="{E615C282-6E45-4C47-8814-638646A1F7E8}"/>
          </ac:grpSpMkLst>
        </pc:grpChg>
        <pc:grpChg chg="del">
          <ac:chgData name="Mistri, Somen K" userId="0be3d461-045e-4def-96db-2a497456586c" providerId="ADAL" clId="{D0D05961-7BC9-634E-B980-FEC04AE8D38A}" dt="2021-02-25T20:29:55.906" v="1263" actId="478"/>
          <ac:grpSpMkLst>
            <pc:docMk/>
            <pc:sldMk cId="2748472390" sldId="603"/>
            <ac:grpSpMk id="42" creationId="{5C1320C9-4D4E-A24C-B29E-D75E72384C39}"/>
          </ac:grpSpMkLst>
        </pc:grpChg>
        <pc:grpChg chg="del mod">
          <ac:chgData name="Mistri, Somen K" userId="0be3d461-045e-4def-96db-2a497456586c" providerId="ADAL" clId="{D0D05961-7BC9-634E-B980-FEC04AE8D38A}" dt="2021-02-26T17:21:18.528" v="4446" actId="478"/>
          <ac:grpSpMkLst>
            <pc:docMk/>
            <pc:sldMk cId="2748472390" sldId="603"/>
            <ac:grpSpMk id="45" creationId="{30EB9298-DF5D-4C4A-BF48-14AE5EA8BD87}"/>
          </ac:grpSpMkLst>
        </pc:grpChg>
        <pc:grpChg chg="mod">
          <ac:chgData name="Mistri, Somen K" userId="0be3d461-045e-4def-96db-2a497456586c" providerId="ADAL" clId="{D0D05961-7BC9-634E-B980-FEC04AE8D38A}" dt="2021-02-25T20:30:08.078" v="1264" actId="1076"/>
          <ac:grpSpMkLst>
            <pc:docMk/>
            <pc:sldMk cId="2748472390" sldId="603"/>
            <ac:grpSpMk id="48" creationId="{89E86D69-F00D-294F-A021-07337F5068B0}"/>
          </ac:grpSpMkLst>
        </pc:grpChg>
        <pc:grpChg chg="mod">
          <ac:chgData name="Mistri, Somen K" userId="0be3d461-045e-4def-96db-2a497456586c" providerId="ADAL" clId="{D0D05961-7BC9-634E-B980-FEC04AE8D38A}" dt="2021-02-25T20:30:08.078" v="1264" actId="1076"/>
          <ac:grpSpMkLst>
            <pc:docMk/>
            <pc:sldMk cId="2748472390" sldId="603"/>
            <ac:grpSpMk id="52" creationId="{3EAFCDB7-773B-B64D-B5C3-3F24F1AF210C}"/>
          </ac:grpSpMkLst>
        </pc:grpChg>
        <pc:grpChg chg="mod">
          <ac:chgData name="Mistri, Somen K" userId="0be3d461-045e-4def-96db-2a497456586c" providerId="ADAL" clId="{D0D05961-7BC9-634E-B980-FEC04AE8D38A}" dt="2021-02-25T20:30:08.078" v="1264" actId="1076"/>
          <ac:grpSpMkLst>
            <pc:docMk/>
            <pc:sldMk cId="2748472390" sldId="603"/>
            <ac:grpSpMk id="56" creationId="{BEEF02AA-ABE0-614A-A2BB-8AB0CAF93868}"/>
          </ac:grpSpMkLst>
        </pc:grpChg>
        <pc:grpChg chg="del mod">
          <ac:chgData name="Mistri, Somen K" userId="0be3d461-045e-4def-96db-2a497456586c" providerId="ADAL" clId="{D0D05961-7BC9-634E-B980-FEC04AE8D38A}" dt="2021-02-25T20:30:16.601" v="1266" actId="478"/>
          <ac:grpSpMkLst>
            <pc:docMk/>
            <pc:sldMk cId="2748472390" sldId="603"/>
            <ac:grpSpMk id="62" creationId="{E830BF5E-3119-E14E-96E8-D5B767BC7106}"/>
          </ac:grpSpMkLst>
        </pc:grpChg>
        <pc:picChg chg="del">
          <ac:chgData name="Mistri, Somen K" userId="0be3d461-045e-4def-96db-2a497456586c" providerId="ADAL" clId="{D0D05961-7BC9-634E-B980-FEC04AE8D38A}" dt="2021-02-25T20:29:52.649" v="1262" actId="478"/>
          <ac:picMkLst>
            <pc:docMk/>
            <pc:sldMk cId="2748472390" sldId="603"/>
            <ac:picMk id="3" creationId="{080DDF2A-8D64-D043-8C5E-92A525594BD2}"/>
          </ac:picMkLst>
        </pc:picChg>
        <pc:picChg chg="mod">
          <ac:chgData name="Mistri, Somen K" userId="0be3d461-045e-4def-96db-2a497456586c" providerId="ADAL" clId="{D0D05961-7BC9-634E-B980-FEC04AE8D38A}" dt="2021-02-25T20:30:08.078" v="1264" actId="1076"/>
          <ac:picMkLst>
            <pc:docMk/>
            <pc:sldMk cId="2748472390" sldId="603"/>
            <ac:picMk id="4" creationId="{359319C1-1CBE-2242-A480-F7C0E9EA4871}"/>
          </ac:picMkLst>
        </pc:picChg>
        <pc:picChg chg="add mod">
          <ac:chgData name="Mistri, Somen K" userId="0be3d461-045e-4def-96db-2a497456586c" providerId="ADAL" clId="{D0D05961-7BC9-634E-B980-FEC04AE8D38A}" dt="2021-02-26T17:21:35.731" v="4451" actId="1076"/>
          <ac:picMkLst>
            <pc:docMk/>
            <pc:sldMk cId="2748472390" sldId="603"/>
            <ac:picMk id="12" creationId="{21BEF11C-18F3-7F46-9500-CE7294585442}"/>
          </ac:picMkLst>
        </pc:picChg>
        <pc:picChg chg="add mod">
          <ac:chgData name="Mistri, Somen K" userId="0be3d461-045e-4def-96db-2a497456586c" providerId="ADAL" clId="{D0D05961-7BC9-634E-B980-FEC04AE8D38A}" dt="2021-02-26T17:19:07.657" v="4434" actId="164"/>
          <ac:picMkLst>
            <pc:docMk/>
            <pc:sldMk cId="2748472390" sldId="603"/>
            <ac:picMk id="30" creationId="{3306712C-B0E7-9645-BF46-D72C0D144AB5}"/>
          </ac:picMkLst>
        </pc:picChg>
        <pc:picChg chg="add mod">
          <ac:chgData name="Mistri, Somen K" userId="0be3d461-045e-4def-96db-2a497456586c" providerId="ADAL" clId="{D0D05961-7BC9-634E-B980-FEC04AE8D38A}" dt="2021-02-26T17:19:17.643" v="4435" actId="164"/>
          <ac:picMkLst>
            <pc:docMk/>
            <pc:sldMk cId="2748472390" sldId="603"/>
            <ac:picMk id="31" creationId="{AB5A00EC-1AFC-1F41-A914-7C57C635A2F9}"/>
          </ac:picMkLst>
        </pc:picChg>
        <pc:picChg chg="add mod">
          <ac:chgData name="Mistri, Somen K" userId="0be3d461-045e-4def-96db-2a497456586c" providerId="ADAL" clId="{D0D05961-7BC9-634E-B980-FEC04AE8D38A}" dt="2021-02-26T17:19:23.277" v="4436" actId="164"/>
          <ac:picMkLst>
            <pc:docMk/>
            <pc:sldMk cId="2748472390" sldId="603"/>
            <ac:picMk id="32" creationId="{96CDA965-3BB0-1B45-B333-08583F41D586}"/>
          </ac:picMkLst>
        </pc:picChg>
        <pc:picChg chg="mod">
          <ac:chgData name="Mistri, Somen K" userId="0be3d461-045e-4def-96db-2a497456586c" providerId="ADAL" clId="{D0D05961-7BC9-634E-B980-FEC04AE8D38A}" dt="2021-02-26T17:21:12.791" v="4443"/>
          <ac:picMkLst>
            <pc:docMk/>
            <pc:sldMk cId="2748472390" sldId="603"/>
            <ac:picMk id="34" creationId="{D1058D91-3950-2043-9E51-BC4416DC0B27}"/>
          </ac:picMkLst>
        </pc:picChg>
        <pc:picChg chg="del">
          <ac:chgData name="Mistri, Somen K" userId="0be3d461-045e-4def-96db-2a497456586c" providerId="ADAL" clId="{D0D05961-7BC9-634E-B980-FEC04AE8D38A}" dt="2021-02-25T20:29:50.815" v="1261" actId="478"/>
          <ac:picMkLst>
            <pc:docMk/>
            <pc:sldMk cId="2748472390" sldId="603"/>
            <ac:picMk id="41" creationId="{CFE677D3-33B8-F84F-94F8-C2D3D5AD2677}"/>
          </ac:picMkLst>
        </pc:picChg>
        <pc:picChg chg="mod">
          <ac:chgData name="Mistri, Somen K" userId="0be3d461-045e-4def-96db-2a497456586c" providerId="ADAL" clId="{D0D05961-7BC9-634E-B980-FEC04AE8D38A}" dt="2021-02-25T20:32:21.572" v="1285" actId="1076"/>
          <ac:picMkLst>
            <pc:docMk/>
            <pc:sldMk cId="2748472390" sldId="603"/>
            <ac:picMk id="46" creationId="{5F6112F4-6761-8946-9B27-3BA2FDA2E80F}"/>
          </ac:picMkLst>
        </pc:picChg>
        <pc:cxnChg chg="add mod">
          <ac:chgData name="Mistri, Somen K" userId="0be3d461-045e-4def-96db-2a497456586c" providerId="ADAL" clId="{D0D05961-7BC9-634E-B980-FEC04AE8D38A}" dt="2021-02-26T17:19:07.657" v="4434" actId="164"/>
          <ac:cxnSpMkLst>
            <pc:docMk/>
            <pc:sldMk cId="2748472390" sldId="603"/>
            <ac:cxnSpMk id="8" creationId="{F8A3FE2F-8F70-1A42-AA78-AFB813F806FC}"/>
          </ac:cxnSpMkLst>
        </pc:cxnChg>
        <pc:cxnChg chg="mod">
          <ac:chgData name="Mistri, Somen K" userId="0be3d461-045e-4def-96db-2a497456586c" providerId="ADAL" clId="{D0D05961-7BC9-634E-B980-FEC04AE8D38A}" dt="2021-02-25T20:30:08.078" v="1264" actId="1076"/>
          <ac:cxnSpMkLst>
            <pc:docMk/>
            <pc:sldMk cId="2748472390" sldId="603"/>
            <ac:cxnSpMk id="13" creationId="{5488560D-1AF7-BA43-AA27-2173150DDB59}"/>
          </ac:cxnSpMkLst>
        </pc:cxnChg>
        <pc:cxnChg chg="add mod">
          <ac:chgData name="Mistri, Somen K" userId="0be3d461-045e-4def-96db-2a497456586c" providerId="ADAL" clId="{D0D05961-7BC9-634E-B980-FEC04AE8D38A}" dt="2021-02-26T17:19:17.643" v="4435" actId="164"/>
          <ac:cxnSpMkLst>
            <pc:docMk/>
            <pc:sldMk cId="2748472390" sldId="603"/>
            <ac:cxnSpMk id="36" creationId="{11EC05FD-30BB-104E-966C-C59C49DBEE7F}"/>
          </ac:cxnSpMkLst>
        </pc:cxnChg>
        <pc:cxnChg chg="add mod">
          <ac:chgData name="Mistri, Somen K" userId="0be3d461-045e-4def-96db-2a497456586c" providerId="ADAL" clId="{D0D05961-7BC9-634E-B980-FEC04AE8D38A}" dt="2021-02-26T17:19:23.277" v="4436" actId="164"/>
          <ac:cxnSpMkLst>
            <pc:docMk/>
            <pc:sldMk cId="2748472390" sldId="603"/>
            <ac:cxnSpMk id="38" creationId="{4B3D3174-3063-9E4B-8A3A-C21D052CB0E2}"/>
          </ac:cxnSpMkLst>
        </pc:cxnChg>
        <pc:cxnChg chg="del mod topLvl">
          <ac:chgData name="Mistri, Somen K" userId="0be3d461-045e-4def-96db-2a497456586c" providerId="ADAL" clId="{D0D05961-7BC9-634E-B980-FEC04AE8D38A}" dt="2021-02-25T20:30:16.601" v="1266" actId="478"/>
          <ac:cxnSpMkLst>
            <pc:docMk/>
            <pc:sldMk cId="2748472390" sldId="603"/>
            <ac:cxnSpMk id="64" creationId="{614F414D-F09A-6341-9B23-AD37FD43EDBD}"/>
          </ac:cxnSpMkLst>
        </pc:cxnChg>
      </pc:sldChg>
      <pc:sldChg chg="addSp delSp modSp add mod modAnim">
        <pc:chgData name="Mistri, Somen K" userId="0be3d461-045e-4def-96db-2a497456586c" providerId="ADAL" clId="{D0D05961-7BC9-634E-B980-FEC04AE8D38A}" dt="2021-02-26T17:22:40.442" v="4472" actId="1076"/>
        <pc:sldMkLst>
          <pc:docMk/>
          <pc:sldMk cId="2008826509" sldId="604"/>
        </pc:sldMkLst>
        <pc:spChg chg="mod">
          <ac:chgData name="Mistri, Somen K" userId="0be3d461-045e-4def-96db-2a497456586c" providerId="ADAL" clId="{D0D05961-7BC9-634E-B980-FEC04AE8D38A}" dt="2021-02-25T23:44:12.988" v="1701" actId="164"/>
          <ac:spMkLst>
            <pc:docMk/>
            <pc:sldMk cId="2008826509" sldId="604"/>
            <ac:spMk id="5" creationId="{648AC551-FCC5-7D42-97FF-D4E8D0CAB04F}"/>
          </ac:spMkLst>
        </pc:spChg>
        <pc:spChg chg="del">
          <ac:chgData name="Mistri, Somen K" userId="0be3d461-045e-4def-96db-2a497456586c" providerId="ADAL" clId="{D0D05961-7BC9-634E-B980-FEC04AE8D38A}" dt="2021-02-25T20:37:39.829" v="1440" actId="478"/>
          <ac:spMkLst>
            <pc:docMk/>
            <pc:sldMk cId="2008826509" sldId="604"/>
            <ac:spMk id="6" creationId="{19C06905-A9BD-BF42-A632-89748C0375B9}"/>
          </ac:spMkLst>
        </pc:spChg>
        <pc:spChg chg="add mod">
          <ac:chgData name="Mistri, Somen K" userId="0be3d461-045e-4def-96db-2a497456586c" providerId="ADAL" clId="{D0D05961-7BC9-634E-B980-FEC04AE8D38A}" dt="2021-02-25T23:36:21.289" v="1634" actId="164"/>
          <ac:spMkLst>
            <pc:docMk/>
            <pc:sldMk cId="2008826509" sldId="604"/>
            <ac:spMk id="8" creationId="{62D422E0-B0D6-BA4C-B6A0-3DEEA7ACD540}"/>
          </ac:spMkLst>
        </pc:spChg>
        <pc:spChg chg="mod">
          <ac:chgData name="Mistri, Somen K" userId="0be3d461-045e-4def-96db-2a497456586c" providerId="ADAL" clId="{D0D05961-7BC9-634E-B980-FEC04AE8D38A}" dt="2021-02-26T17:22:40.442" v="4472" actId="1076"/>
          <ac:spMkLst>
            <pc:docMk/>
            <pc:sldMk cId="2008826509" sldId="604"/>
            <ac:spMk id="9" creationId="{41DB4630-D42F-954E-910C-9D564D2F0FED}"/>
          </ac:spMkLst>
        </pc:spChg>
        <pc:spChg chg="mod">
          <ac:chgData name="Mistri, Somen K" userId="0be3d461-045e-4def-96db-2a497456586c" providerId="ADAL" clId="{D0D05961-7BC9-634E-B980-FEC04AE8D38A}" dt="2021-02-25T23:44:12.988" v="1701" actId="164"/>
          <ac:spMkLst>
            <pc:docMk/>
            <pc:sldMk cId="2008826509" sldId="604"/>
            <ac:spMk id="10" creationId="{BF753F30-8041-BF49-97AB-3E266207D23C}"/>
          </ac:spMkLst>
        </pc:spChg>
        <pc:spChg chg="mod">
          <ac:chgData name="Mistri, Somen K" userId="0be3d461-045e-4def-96db-2a497456586c" providerId="ADAL" clId="{D0D05961-7BC9-634E-B980-FEC04AE8D38A}" dt="2021-02-25T23:44:12.988" v="1701" actId="164"/>
          <ac:spMkLst>
            <pc:docMk/>
            <pc:sldMk cId="2008826509" sldId="604"/>
            <ac:spMk id="11" creationId="{FF9AA809-3F4B-F14C-999F-92816DEEA0E7}"/>
          </ac:spMkLst>
        </pc:spChg>
        <pc:spChg chg="add mod">
          <ac:chgData name="Mistri, Somen K" userId="0be3d461-045e-4def-96db-2a497456586c" providerId="ADAL" clId="{D0D05961-7BC9-634E-B980-FEC04AE8D38A}" dt="2021-02-25T23:37:09.530" v="1675" actId="164"/>
          <ac:spMkLst>
            <pc:docMk/>
            <pc:sldMk cId="2008826509" sldId="604"/>
            <ac:spMk id="14" creationId="{0C1A7F91-C6B8-1C43-8206-C78577CC4EE6}"/>
          </ac:spMkLst>
        </pc:spChg>
        <pc:spChg chg="add mod">
          <ac:chgData name="Mistri, Somen K" userId="0be3d461-045e-4def-96db-2a497456586c" providerId="ADAL" clId="{D0D05961-7BC9-634E-B980-FEC04AE8D38A}" dt="2021-02-25T23:34:31.561" v="1621" actId="20577"/>
          <ac:spMkLst>
            <pc:docMk/>
            <pc:sldMk cId="2008826509" sldId="604"/>
            <ac:spMk id="24" creationId="{80824612-5595-C64D-8D28-E85E0EC8B036}"/>
          </ac:spMkLst>
        </pc:spChg>
        <pc:spChg chg="mod">
          <ac:chgData name="Mistri, Somen K" userId="0be3d461-045e-4def-96db-2a497456586c" providerId="ADAL" clId="{D0D05961-7BC9-634E-B980-FEC04AE8D38A}" dt="2021-02-25T23:37:47.350" v="1682" actId="20577"/>
          <ac:spMkLst>
            <pc:docMk/>
            <pc:sldMk cId="2008826509" sldId="604"/>
            <ac:spMk id="49" creationId="{7CA8ACE7-4176-3B4C-9596-7B4F03B70A38}"/>
          </ac:spMkLst>
        </pc:spChg>
        <pc:spChg chg="mod">
          <ac:chgData name="Mistri, Somen K" userId="0be3d461-045e-4def-96db-2a497456586c" providerId="ADAL" clId="{D0D05961-7BC9-634E-B980-FEC04AE8D38A}" dt="2021-02-25T23:37:58.841" v="1691" actId="1076"/>
          <ac:spMkLst>
            <pc:docMk/>
            <pc:sldMk cId="2008826509" sldId="604"/>
            <ac:spMk id="54" creationId="{290DAF8D-0E8A-EB4A-9F79-B599635EF514}"/>
          </ac:spMkLst>
        </pc:spChg>
        <pc:spChg chg="mod">
          <ac:chgData name="Mistri, Somen K" userId="0be3d461-045e-4def-96db-2a497456586c" providerId="ADAL" clId="{D0D05961-7BC9-634E-B980-FEC04AE8D38A}" dt="2021-02-25T23:37:36.504" v="1678" actId="14100"/>
          <ac:spMkLst>
            <pc:docMk/>
            <pc:sldMk cId="2008826509" sldId="604"/>
            <ac:spMk id="57" creationId="{CDF89D5D-4346-F342-B10B-6711E4A69C87}"/>
          </ac:spMkLst>
        </pc:spChg>
        <pc:spChg chg="mod">
          <ac:chgData name="Mistri, Somen K" userId="0be3d461-045e-4def-96db-2a497456586c" providerId="ADAL" clId="{D0D05961-7BC9-634E-B980-FEC04AE8D38A}" dt="2021-02-25T23:44:12.988" v="1701" actId="164"/>
          <ac:spMkLst>
            <pc:docMk/>
            <pc:sldMk cId="2008826509" sldId="604"/>
            <ac:spMk id="63" creationId="{696F7090-4D00-324B-A416-1F013FF71C86}"/>
          </ac:spMkLst>
        </pc:spChg>
        <pc:spChg chg="del">
          <ac:chgData name="Mistri, Somen K" userId="0be3d461-045e-4def-96db-2a497456586c" providerId="ADAL" clId="{D0D05961-7BC9-634E-B980-FEC04AE8D38A}" dt="2021-02-25T23:33:32.298" v="1595" actId="478"/>
          <ac:spMkLst>
            <pc:docMk/>
            <pc:sldMk cId="2008826509" sldId="604"/>
            <ac:spMk id="68" creationId="{3ECE8752-1666-F14F-9959-439ADD28FE4D}"/>
          </ac:spMkLst>
        </pc:spChg>
        <pc:grpChg chg="add mod">
          <ac:chgData name="Mistri, Somen K" userId="0be3d461-045e-4def-96db-2a497456586c" providerId="ADAL" clId="{D0D05961-7BC9-634E-B980-FEC04AE8D38A}" dt="2021-02-25T23:37:09.530" v="1675" actId="164"/>
          <ac:grpSpMkLst>
            <pc:docMk/>
            <pc:sldMk cId="2008826509" sldId="604"/>
            <ac:grpSpMk id="12" creationId="{943AE35A-C723-7647-B052-16932510561C}"/>
          </ac:grpSpMkLst>
        </pc:grpChg>
        <pc:grpChg chg="add mod">
          <ac:chgData name="Mistri, Somen K" userId="0be3d461-045e-4def-96db-2a497456586c" providerId="ADAL" clId="{D0D05961-7BC9-634E-B980-FEC04AE8D38A}" dt="2021-02-25T23:37:09.530" v="1675" actId="164"/>
          <ac:grpSpMkLst>
            <pc:docMk/>
            <pc:sldMk cId="2008826509" sldId="604"/>
            <ac:grpSpMk id="15" creationId="{E34B7854-3D9F-8446-8D26-3DE603C8E4B0}"/>
          </ac:grpSpMkLst>
        </pc:grpChg>
        <pc:grpChg chg="add mod">
          <ac:chgData name="Mistri, Somen K" userId="0be3d461-045e-4def-96db-2a497456586c" providerId="ADAL" clId="{D0D05961-7BC9-634E-B980-FEC04AE8D38A}" dt="2021-02-25T23:44:12.988" v="1701" actId="164"/>
          <ac:grpSpMkLst>
            <pc:docMk/>
            <pc:sldMk cId="2008826509" sldId="604"/>
            <ac:grpSpMk id="16" creationId="{DC0CDF1C-715B-B247-8AB6-D08EC0097B9D}"/>
          </ac:grpSpMkLst>
        </pc:grpChg>
        <pc:grpChg chg="del">
          <ac:chgData name="Mistri, Somen K" userId="0be3d461-045e-4def-96db-2a497456586c" providerId="ADAL" clId="{D0D05961-7BC9-634E-B980-FEC04AE8D38A}" dt="2021-02-25T20:37:38.199" v="1439" actId="478"/>
          <ac:grpSpMkLst>
            <pc:docMk/>
            <pc:sldMk cId="2008826509" sldId="604"/>
            <ac:grpSpMk id="45" creationId="{30EB9298-DF5D-4C4A-BF48-14AE5EA8BD87}"/>
          </ac:grpSpMkLst>
        </pc:grpChg>
        <pc:grpChg chg="mod">
          <ac:chgData name="Mistri, Somen K" userId="0be3d461-045e-4def-96db-2a497456586c" providerId="ADAL" clId="{D0D05961-7BC9-634E-B980-FEC04AE8D38A}" dt="2021-02-25T23:44:12.988" v="1701" actId="164"/>
          <ac:grpSpMkLst>
            <pc:docMk/>
            <pc:sldMk cId="2008826509" sldId="604"/>
            <ac:grpSpMk id="48" creationId="{89E86D69-F00D-294F-A021-07337F5068B0}"/>
          </ac:grpSpMkLst>
        </pc:grpChg>
        <pc:grpChg chg="mod">
          <ac:chgData name="Mistri, Somen K" userId="0be3d461-045e-4def-96db-2a497456586c" providerId="ADAL" clId="{D0D05961-7BC9-634E-B980-FEC04AE8D38A}" dt="2021-02-25T23:44:12.988" v="1701" actId="164"/>
          <ac:grpSpMkLst>
            <pc:docMk/>
            <pc:sldMk cId="2008826509" sldId="604"/>
            <ac:grpSpMk id="52" creationId="{3EAFCDB7-773B-B64D-B5C3-3F24F1AF210C}"/>
          </ac:grpSpMkLst>
        </pc:grpChg>
        <pc:grpChg chg="mod">
          <ac:chgData name="Mistri, Somen K" userId="0be3d461-045e-4def-96db-2a497456586c" providerId="ADAL" clId="{D0D05961-7BC9-634E-B980-FEC04AE8D38A}" dt="2021-02-25T23:44:12.988" v="1701" actId="164"/>
          <ac:grpSpMkLst>
            <pc:docMk/>
            <pc:sldMk cId="2008826509" sldId="604"/>
            <ac:grpSpMk id="56" creationId="{BEEF02AA-ABE0-614A-A2BB-8AB0CAF93868}"/>
          </ac:grpSpMkLst>
        </pc:grpChg>
        <pc:picChg chg="mod">
          <ac:chgData name="Mistri, Somen K" userId="0be3d461-045e-4def-96db-2a497456586c" providerId="ADAL" clId="{D0D05961-7BC9-634E-B980-FEC04AE8D38A}" dt="2021-02-25T23:44:12.988" v="1701" actId="164"/>
          <ac:picMkLst>
            <pc:docMk/>
            <pc:sldMk cId="2008826509" sldId="604"/>
            <ac:picMk id="4" creationId="{359319C1-1CBE-2242-A480-F7C0E9EA4871}"/>
          </ac:picMkLst>
        </pc:picChg>
        <pc:picChg chg="add mod">
          <ac:chgData name="Mistri, Somen K" userId="0be3d461-045e-4def-96db-2a497456586c" providerId="ADAL" clId="{D0D05961-7BC9-634E-B980-FEC04AE8D38A}" dt="2021-02-25T23:36:21.289" v="1634" actId="164"/>
          <ac:picMkLst>
            <pc:docMk/>
            <pc:sldMk cId="2008826509" sldId="604"/>
            <ac:picMk id="25" creationId="{ECF4F363-BF07-AD4A-BE24-C021D2B72752}"/>
          </ac:picMkLst>
        </pc:picChg>
        <pc:picChg chg="del">
          <ac:chgData name="Mistri, Somen K" userId="0be3d461-045e-4def-96db-2a497456586c" providerId="ADAL" clId="{D0D05961-7BC9-634E-B980-FEC04AE8D38A}" dt="2021-02-25T20:37:29.019" v="1434" actId="478"/>
          <ac:picMkLst>
            <pc:docMk/>
            <pc:sldMk cId="2008826509" sldId="604"/>
            <ac:picMk id="30" creationId="{3306712C-B0E7-9645-BF46-D72C0D144AB5}"/>
          </ac:picMkLst>
        </pc:picChg>
        <pc:picChg chg="del">
          <ac:chgData name="Mistri, Somen K" userId="0be3d461-045e-4def-96db-2a497456586c" providerId="ADAL" clId="{D0D05961-7BC9-634E-B980-FEC04AE8D38A}" dt="2021-02-25T20:37:27.691" v="1433" actId="478"/>
          <ac:picMkLst>
            <pc:docMk/>
            <pc:sldMk cId="2008826509" sldId="604"/>
            <ac:picMk id="31" creationId="{AB5A00EC-1AFC-1F41-A914-7C57C635A2F9}"/>
          </ac:picMkLst>
        </pc:picChg>
        <pc:picChg chg="del">
          <ac:chgData name="Mistri, Somen K" userId="0be3d461-045e-4def-96db-2a497456586c" providerId="ADAL" clId="{D0D05961-7BC9-634E-B980-FEC04AE8D38A}" dt="2021-02-25T20:37:35.058" v="1437" actId="478"/>
          <ac:picMkLst>
            <pc:docMk/>
            <pc:sldMk cId="2008826509" sldId="604"/>
            <ac:picMk id="32" creationId="{96CDA965-3BB0-1B45-B333-08583F41D586}"/>
          </ac:picMkLst>
        </pc:picChg>
        <pc:cxnChg chg="del">
          <ac:chgData name="Mistri, Somen K" userId="0be3d461-045e-4def-96db-2a497456586c" providerId="ADAL" clId="{D0D05961-7BC9-634E-B980-FEC04AE8D38A}" dt="2021-02-25T20:37:33.152" v="1436" actId="478"/>
          <ac:cxnSpMkLst>
            <pc:docMk/>
            <pc:sldMk cId="2008826509" sldId="604"/>
            <ac:cxnSpMk id="8" creationId="{F8A3FE2F-8F70-1A42-AA78-AFB813F806FC}"/>
          </ac:cxnSpMkLst>
        </pc:cxnChg>
        <pc:cxnChg chg="mod">
          <ac:chgData name="Mistri, Somen K" userId="0be3d461-045e-4def-96db-2a497456586c" providerId="ADAL" clId="{D0D05961-7BC9-634E-B980-FEC04AE8D38A}" dt="2021-02-25T23:44:12.988" v="1701" actId="164"/>
          <ac:cxnSpMkLst>
            <pc:docMk/>
            <pc:sldMk cId="2008826509" sldId="604"/>
            <ac:cxnSpMk id="13" creationId="{5488560D-1AF7-BA43-AA27-2173150DDB59}"/>
          </ac:cxnSpMkLst>
        </pc:cxnChg>
        <pc:cxnChg chg="add mod">
          <ac:chgData name="Mistri, Somen K" userId="0be3d461-045e-4def-96db-2a497456586c" providerId="ADAL" clId="{D0D05961-7BC9-634E-B980-FEC04AE8D38A}" dt="2021-02-25T23:44:12.988" v="1701" actId="164"/>
          <ac:cxnSpMkLst>
            <pc:docMk/>
            <pc:sldMk cId="2008826509" sldId="604"/>
            <ac:cxnSpMk id="20" creationId="{3E80360C-4CE2-5449-9907-0337AF5BD1E0}"/>
          </ac:cxnSpMkLst>
        </pc:cxnChg>
        <pc:cxnChg chg="del">
          <ac:chgData name="Mistri, Somen K" userId="0be3d461-045e-4def-96db-2a497456586c" providerId="ADAL" clId="{D0D05961-7BC9-634E-B980-FEC04AE8D38A}" dt="2021-02-25T20:37:30.902" v="1435" actId="478"/>
          <ac:cxnSpMkLst>
            <pc:docMk/>
            <pc:sldMk cId="2008826509" sldId="604"/>
            <ac:cxnSpMk id="36" creationId="{11EC05FD-30BB-104E-966C-C59C49DBEE7F}"/>
          </ac:cxnSpMkLst>
        </pc:cxnChg>
        <pc:cxnChg chg="del">
          <ac:chgData name="Mistri, Somen K" userId="0be3d461-045e-4def-96db-2a497456586c" providerId="ADAL" clId="{D0D05961-7BC9-634E-B980-FEC04AE8D38A}" dt="2021-02-25T20:37:36.702" v="1438" actId="478"/>
          <ac:cxnSpMkLst>
            <pc:docMk/>
            <pc:sldMk cId="2008826509" sldId="604"/>
            <ac:cxnSpMk id="38" creationId="{4B3D3174-3063-9E4B-8A3A-C21D052CB0E2}"/>
          </ac:cxnSpMkLst>
        </pc:cxnChg>
        <pc:cxnChg chg="mod">
          <ac:chgData name="Mistri, Somen K" userId="0be3d461-045e-4def-96db-2a497456586c" providerId="ADAL" clId="{D0D05961-7BC9-634E-B980-FEC04AE8D38A}" dt="2021-02-25T23:30:22.514" v="1551" actId="14100"/>
          <ac:cxnSpMkLst>
            <pc:docMk/>
            <pc:sldMk cId="2008826509" sldId="604"/>
            <ac:cxnSpMk id="50" creationId="{14173BCE-09E8-4A42-9B2B-E600D9750277}"/>
          </ac:cxnSpMkLst>
        </pc:cxnChg>
        <pc:cxnChg chg="mod">
          <ac:chgData name="Mistri, Somen K" userId="0be3d461-045e-4def-96db-2a497456586c" providerId="ADAL" clId="{D0D05961-7BC9-634E-B980-FEC04AE8D38A}" dt="2021-02-25T23:30:47.320" v="1557" actId="14100"/>
          <ac:cxnSpMkLst>
            <pc:docMk/>
            <pc:sldMk cId="2008826509" sldId="604"/>
            <ac:cxnSpMk id="55" creationId="{A1524DD7-CCA6-1E41-8087-548C6536B450}"/>
          </ac:cxnSpMkLst>
        </pc:cxnChg>
        <pc:cxnChg chg="mod">
          <ac:chgData name="Mistri, Somen K" userId="0be3d461-045e-4def-96db-2a497456586c" providerId="ADAL" clId="{D0D05961-7BC9-634E-B980-FEC04AE8D38A}" dt="2021-02-25T23:28:40.143" v="1489" actId="1076"/>
          <ac:cxnSpMkLst>
            <pc:docMk/>
            <pc:sldMk cId="2008826509" sldId="604"/>
            <ac:cxnSpMk id="58" creationId="{454B6882-5847-914E-AE45-69485E3BD875}"/>
          </ac:cxnSpMkLst>
        </pc:cxnChg>
      </pc:sldChg>
      <pc:sldChg chg="add del ord">
        <pc:chgData name="Mistri, Somen K" userId="0be3d461-045e-4def-96db-2a497456586c" providerId="ADAL" clId="{D0D05961-7BC9-634E-B980-FEC04AE8D38A}" dt="2021-02-25T23:44:18.303" v="1702" actId="2696"/>
        <pc:sldMkLst>
          <pc:docMk/>
          <pc:sldMk cId="745943576" sldId="605"/>
        </pc:sldMkLst>
      </pc:sldChg>
      <pc:sldChg chg="addSp delSp modSp add mod delAnim modAnim">
        <pc:chgData name="Mistri, Somen K" userId="0be3d461-045e-4def-96db-2a497456586c" providerId="ADAL" clId="{D0D05961-7BC9-634E-B980-FEC04AE8D38A}" dt="2021-02-26T18:49:42.832" v="4709" actId="478"/>
        <pc:sldMkLst>
          <pc:docMk/>
          <pc:sldMk cId="809659103" sldId="605"/>
        </pc:sldMkLst>
        <pc:spChg chg="del mod">
          <ac:chgData name="Mistri, Somen K" userId="0be3d461-045e-4def-96db-2a497456586c" providerId="ADAL" clId="{D0D05961-7BC9-634E-B980-FEC04AE8D38A}" dt="2021-02-25T23:47:33.431" v="1750" actId="478"/>
          <ac:spMkLst>
            <pc:docMk/>
            <pc:sldMk cId="809659103" sldId="605"/>
            <ac:spMk id="24" creationId="{80824612-5595-C64D-8D28-E85E0EC8B036}"/>
          </ac:spMkLst>
        </pc:spChg>
        <pc:spChg chg="add del mod topLvl">
          <ac:chgData name="Mistri, Somen K" userId="0be3d461-045e-4def-96db-2a497456586c" providerId="ADAL" clId="{D0D05961-7BC9-634E-B980-FEC04AE8D38A}" dt="2021-02-26T17:25:15.315" v="4479" actId="478"/>
          <ac:spMkLst>
            <pc:docMk/>
            <pc:sldMk cId="809659103" sldId="605"/>
            <ac:spMk id="26" creationId="{4DB42B06-92CC-524A-8FAD-7B9AB69A6B08}"/>
          </ac:spMkLst>
        </pc:spChg>
        <pc:spChg chg="mod">
          <ac:chgData name="Mistri, Somen K" userId="0be3d461-045e-4def-96db-2a497456586c" providerId="ADAL" clId="{D0D05961-7BC9-634E-B980-FEC04AE8D38A}" dt="2021-02-25T23:45:26.058" v="1719"/>
          <ac:spMkLst>
            <pc:docMk/>
            <pc:sldMk cId="809659103" sldId="605"/>
            <ac:spMk id="29" creationId="{5FBEC221-E951-9649-9490-69B3E8B9C12D}"/>
          </ac:spMkLst>
        </pc:spChg>
        <pc:spChg chg="mod">
          <ac:chgData name="Mistri, Somen K" userId="0be3d461-045e-4def-96db-2a497456586c" providerId="ADAL" clId="{D0D05961-7BC9-634E-B980-FEC04AE8D38A}" dt="2021-02-25T23:45:26.058" v="1719"/>
          <ac:spMkLst>
            <pc:docMk/>
            <pc:sldMk cId="809659103" sldId="605"/>
            <ac:spMk id="30" creationId="{DE070F61-6672-3649-8105-0D2490F45DDE}"/>
          </ac:spMkLst>
        </pc:spChg>
        <pc:spChg chg="mod">
          <ac:chgData name="Mistri, Somen K" userId="0be3d461-045e-4def-96db-2a497456586c" providerId="ADAL" clId="{D0D05961-7BC9-634E-B980-FEC04AE8D38A}" dt="2021-02-25T23:45:26.058" v="1719"/>
          <ac:spMkLst>
            <pc:docMk/>
            <pc:sldMk cId="809659103" sldId="605"/>
            <ac:spMk id="31" creationId="{2A981D18-33AB-BB40-9AB5-306BC4FFE4F7}"/>
          </ac:spMkLst>
        </pc:spChg>
        <pc:spChg chg="mod">
          <ac:chgData name="Mistri, Somen K" userId="0be3d461-045e-4def-96db-2a497456586c" providerId="ADAL" clId="{D0D05961-7BC9-634E-B980-FEC04AE8D38A}" dt="2021-02-25T23:45:26.058" v="1719"/>
          <ac:spMkLst>
            <pc:docMk/>
            <pc:sldMk cId="809659103" sldId="605"/>
            <ac:spMk id="32" creationId="{3B82C900-53D6-3A4B-A993-4DECC25CB01D}"/>
          </ac:spMkLst>
        </pc:spChg>
        <pc:spChg chg="mod">
          <ac:chgData name="Mistri, Somen K" userId="0be3d461-045e-4def-96db-2a497456586c" providerId="ADAL" clId="{D0D05961-7BC9-634E-B980-FEC04AE8D38A}" dt="2021-02-25T23:45:26.058" v="1719"/>
          <ac:spMkLst>
            <pc:docMk/>
            <pc:sldMk cId="809659103" sldId="605"/>
            <ac:spMk id="37" creationId="{9708B3A0-0297-004A-9DDE-A8C4AF54BC94}"/>
          </ac:spMkLst>
        </pc:spChg>
        <pc:spChg chg="mod">
          <ac:chgData name="Mistri, Somen K" userId="0be3d461-045e-4def-96db-2a497456586c" providerId="ADAL" clId="{D0D05961-7BC9-634E-B980-FEC04AE8D38A}" dt="2021-02-25T23:45:26.058" v="1719"/>
          <ac:spMkLst>
            <pc:docMk/>
            <pc:sldMk cId="809659103" sldId="605"/>
            <ac:spMk id="39" creationId="{9327748D-AB64-6745-B83A-BB73904C7377}"/>
          </ac:spMkLst>
        </pc:spChg>
        <pc:spChg chg="mod">
          <ac:chgData name="Mistri, Somen K" userId="0be3d461-045e-4def-96db-2a497456586c" providerId="ADAL" clId="{D0D05961-7BC9-634E-B980-FEC04AE8D38A}" dt="2021-02-25T23:45:26.058" v="1719"/>
          <ac:spMkLst>
            <pc:docMk/>
            <pc:sldMk cId="809659103" sldId="605"/>
            <ac:spMk id="41" creationId="{9C4F0CD0-49DD-944F-B1A4-63E1F24A85B7}"/>
          </ac:spMkLst>
        </pc:spChg>
        <pc:spChg chg="mod">
          <ac:chgData name="Mistri, Somen K" userId="0be3d461-045e-4def-96db-2a497456586c" providerId="ADAL" clId="{D0D05961-7BC9-634E-B980-FEC04AE8D38A}" dt="2021-02-25T23:45:26.058" v="1719"/>
          <ac:spMkLst>
            <pc:docMk/>
            <pc:sldMk cId="809659103" sldId="605"/>
            <ac:spMk id="43" creationId="{22805D43-1B73-704B-BC84-8F081563DB32}"/>
          </ac:spMkLst>
        </pc:spChg>
        <pc:spChg chg="add mod">
          <ac:chgData name="Mistri, Somen K" userId="0be3d461-045e-4def-96db-2a497456586c" providerId="ADAL" clId="{D0D05961-7BC9-634E-B980-FEC04AE8D38A}" dt="2021-02-26T00:00:06.231" v="1829" actId="1076"/>
          <ac:spMkLst>
            <pc:docMk/>
            <pc:sldMk cId="809659103" sldId="605"/>
            <ac:spMk id="46" creationId="{AB5E68EC-D97A-624C-BE42-9E92E91502A3}"/>
          </ac:spMkLst>
        </pc:spChg>
        <pc:spChg chg="add del mod">
          <ac:chgData name="Mistri, Somen K" userId="0be3d461-045e-4def-96db-2a497456586c" providerId="ADAL" clId="{D0D05961-7BC9-634E-B980-FEC04AE8D38A}" dt="2021-02-25T23:48:34.389" v="1756"/>
          <ac:spMkLst>
            <pc:docMk/>
            <pc:sldMk cId="809659103" sldId="605"/>
            <ac:spMk id="60" creationId="{62B89173-4467-1F4D-B0C2-0AC53121C9E5}"/>
          </ac:spMkLst>
        </pc:spChg>
        <pc:spChg chg="add del mod">
          <ac:chgData name="Mistri, Somen K" userId="0be3d461-045e-4def-96db-2a497456586c" providerId="ADAL" clId="{D0D05961-7BC9-634E-B980-FEC04AE8D38A}" dt="2021-02-25T23:48:34.389" v="1756"/>
          <ac:spMkLst>
            <pc:docMk/>
            <pc:sldMk cId="809659103" sldId="605"/>
            <ac:spMk id="61" creationId="{062A5B50-63A8-A749-8300-5EEE1E649B7A}"/>
          </ac:spMkLst>
        </pc:spChg>
        <pc:spChg chg="del mod topLvl">
          <ac:chgData name="Mistri, Somen K" userId="0be3d461-045e-4def-96db-2a497456586c" providerId="ADAL" clId="{D0D05961-7BC9-634E-B980-FEC04AE8D38A}" dt="2021-02-25T23:57:14.161" v="1788" actId="478"/>
          <ac:spMkLst>
            <pc:docMk/>
            <pc:sldMk cId="809659103" sldId="605"/>
            <ac:spMk id="65" creationId="{22877D86-81CE-E24D-85D8-4C10C860886F}"/>
          </ac:spMkLst>
        </pc:spChg>
        <pc:spChg chg="mod">
          <ac:chgData name="Mistri, Somen K" userId="0be3d461-045e-4def-96db-2a497456586c" providerId="ADAL" clId="{D0D05961-7BC9-634E-B980-FEC04AE8D38A}" dt="2021-02-25T23:57:07.863" v="1786"/>
          <ac:spMkLst>
            <pc:docMk/>
            <pc:sldMk cId="809659103" sldId="605"/>
            <ac:spMk id="67" creationId="{16922F15-4CEA-E444-90C7-6BD684EBD6A0}"/>
          </ac:spMkLst>
        </pc:spChg>
        <pc:spChg chg="add mod">
          <ac:chgData name="Mistri, Somen K" userId="0be3d461-045e-4def-96db-2a497456586c" providerId="ADAL" clId="{D0D05961-7BC9-634E-B980-FEC04AE8D38A}" dt="2021-02-26T00:00:02.955" v="1828" actId="1076"/>
          <ac:spMkLst>
            <pc:docMk/>
            <pc:sldMk cId="809659103" sldId="605"/>
            <ac:spMk id="68" creationId="{1E1C5885-02B1-BE43-B1EC-EFF94D2ADD06}"/>
          </ac:spMkLst>
        </pc:spChg>
        <pc:spChg chg="add mod">
          <ac:chgData name="Mistri, Somen K" userId="0be3d461-045e-4def-96db-2a497456586c" providerId="ADAL" clId="{D0D05961-7BC9-634E-B980-FEC04AE8D38A}" dt="2021-02-26T00:02:49.622" v="1847" actId="20577"/>
          <ac:spMkLst>
            <pc:docMk/>
            <pc:sldMk cId="809659103" sldId="605"/>
            <ac:spMk id="70" creationId="{EA291018-53CB-B540-A4C6-2BFAE9B47D60}"/>
          </ac:spMkLst>
        </pc:spChg>
        <pc:spChg chg="add del mod">
          <ac:chgData name="Mistri, Somen K" userId="0be3d461-045e-4def-96db-2a497456586c" providerId="ADAL" clId="{D0D05961-7BC9-634E-B980-FEC04AE8D38A}" dt="2021-02-26T18:49:42.832" v="4709" actId="478"/>
          <ac:spMkLst>
            <pc:docMk/>
            <pc:sldMk cId="809659103" sldId="605"/>
            <ac:spMk id="71" creationId="{DFE1EFD6-521A-2742-B306-1ECFC3A80066}"/>
          </ac:spMkLst>
        </pc:spChg>
        <pc:spChg chg="add del mod">
          <ac:chgData name="Mistri, Somen K" userId="0be3d461-045e-4def-96db-2a497456586c" providerId="ADAL" clId="{D0D05961-7BC9-634E-B980-FEC04AE8D38A}" dt="2021-02-26T18:49:42.832" v="4709" actId="478"/>
          <ac:spMkLst>
            <pc:docMk/>
            <pc:sldMk cId="809659103" sldId="605"/>
            <ac:spMk id="72" creationId="{75116997-B54D-F244-B2B7-58EB545869E0}"/>
          </ac:spMkLst>
        </pc:spChg>
        <pc:spChg chg="add del mod">
          <ac:chgData name="Mistri, Somen K" userId="0be3d461-045e-4def-96db-2a497456586c" providerId="ADAL" clId="{D0D05961-7BC9-634E-B980-FEC04AE8D38A}" dt="2021-02-26T18:49:42.832" v="4709" actId="478"/>
          <ac:spMkLst>
            <pc:docMk/>
            <pc:sldMk cId="809659103" sldId="605"/>
            <ac:spMk id="73" creationId="{574B4794-E5D0-A44E-A60E-AD19E3421D75}"/>
          </ac:spMkLst>
        </pc:spChg>
        <pc:grpChg chg="del">
          <ac:chgData name="Mistri, Somen K" userId="0be3d461-045e-4def-96db-2a497456586c" providerId="ADAL" clId="{D0D05961-7BC9-634E-B980-FEC04AE8D38A}" dt="2021-02-25T23:44:28.499" v="1704" actId="478"/>
          <ac:grpSpMkLst>
            <pc:docMk/>
            <pc:sldMk cId="809659103" sldId="605"/>
            <ac:grpSpMk id="15" creationId="{E34B7854-3D9F-8446-8D26-3DE603C8E4B0}"/>
          </ac:grpSpMkLst>
        </pc:grpChg>
        <pc:grpChg chg="del mod">
          <ac:chgData name="Mistri, Somen K" userId="0be3d461-045e-4def-96db-2a497456586c" providerId="ADAL" clId="{D0D05961-7BC9-634E-B980-FEC04AE8D38A}" dt="2021-02-25T23:45:09.126" v="1715" actId="478"/>
          <ac:grpSpMkLst>
            <pc:docMk/>
            <pc:sldMk cId="809659103" sldId="605"/>
            <ac:grpSpMk id="16" creationId="{DC0CDF1C-715B-B247-8AB6-D08EC0097B9D}"/>
          </ac:grpSpMkLst>
        </pc:grpChg>
        <pc:grpChg chg="add del mod">
          <ac:chgData name="Mistri, Somen K" userId="0be3d461-045e-4def-96db-2a497456586c" providerId="ADAL" clId="{D0D05961-7BC9-634E-B980-FEC04AE8D38A}" dt="2021-02-25T23:45:27.335" v="1720"/>
          <ac:grpSpMkLst>
            <pc:docMk/>
            <pc:sldMk cId="809659103" sldId="605"/>
            <ac:grpSpMk id="27" creationId="{6CCF3CB4-8E0B-0F4C-A742-6F2A50E9F023}"/>
          </ac:grpSpMkLst>
        </pc:grpChg>
        <pc:grpChg chg="mod">
          <ac:chgData name="Mistri, Somen K" userId="0be3d461-045e-4def-96db-2a497456586c" providerId="ADAL" clId="{D0D05961-7BC9-634E-B980-FEC04AE8D38A}" dt="2021-02-25T23:45:26.058" v="1719"/>
          <ac:grpSpMkLst>
            <pc:docMk/>
            <pc:sldMk cId="809659103" sldId="605"/>
            <ac:grpSpMk id="34" creationId="{1229FDC9-0173-734F-8058-605AA30F3E5F}"/>
          </ac:grpSpMkLst>
        </pc:grpChg>
        <pc:grpChg chg="mod">
          <ac:chgData name="Mistri, Somen K" userId="0be3d461-045e-4def-96db-2a497456586c" providerId="ADAL" clId="{D0D05961-7BC9-634E-B980-FEC04AE8D38A}" dt="2021-02-25T23:45:26.058" v="1719"/>
          <ac:grpSpMkLst>
            <pc:docMk/>
            <pc:sldMk cId="809659103" sldId="605"/>
            <ac:grpSpMk id="35" creationId="{50BD71C6-3543-2449-9CA9-FE205A6AB303}"/>
          </ac:grpSpMkLst>
        </pc:grpChg>
        <pc:grpChg chg="mod">
          <ac:chgData name="Mistri, Somen K" userId="0be3d461-045e-4def-96db-2a497456586c" providerId="ADAL" clId="{D0D05961-7BC9-634E-B980-FEC04AE8D38A}" dt="2021-02-25T23:45:26.058" v="1719"/>
          <ac:grpSpMkLst>
            <pc:docMk/>
            <pc:sldMk cId="809659103" sldId="605"/>
            <ac:grpSpMk id="36" creationId="{BE63355E-FB38-714E-AEE0-7FE92D1CABC5}"/>
          </ac:grpSpMkLst>
        </pc:grpChg>
        <pc:grpChg chg="add del mod">
          <ac:chgData name="Mistri, Somen K" userId="0be3d461-045e-4def-96db-2a497456586c" providerId="ADAL" clId="{D0D05961-7BC9-634E-B980-FEC04AE8D38A}" dt="2021-02-26T17:25:15.315" v="4479" actId="478"/>
          <ac:grpSpMkLst>
            <pc:docMk/>
            <pc:sldMk cId="809659103" sldId="605"/>
            <ac:grpSpMk id="45" creationId="{BBFA4C46-EDD3-294C-BD21-23A50A7DED17}"/>
          </ac:grpSpMkLst>
        </pc:grpChg>
        <pc:grpChg chg="add mod">
          <ac:chgData name="Mistri, Somen K" userId="0be3d461-045e-4def-96db-2a497456586c" providerId="ADAL" clId="{D0D05961-7BC9-634E-B980-FEC04AE8D38A}" dt="2021-02-25T23:59:58.989" v="1827" actId="164"/>
          <ac:grpSpMkLst>
            <pc:docMk/>
            <pc:sldMk cId="809659103" sldId="605"/>
            <ac:grpSpMk id="47" creationId="{FA982442-EBB7-7C4D-BA05-AF0A0EDC9F3B}"/>
          </ac:grpSpMkLst>
        </pc:grpChg>
        <pc:grpChg chg="add del mod">
          <ac:chgData name="Mistri, Somen K" userId="0be3d461-045e-4def-96db-2a497456586c" providerId="ADAL" clId="{D0D05961-7BC9-634E-B980-FEC04AE8D38A}" dt="2021-02-25T23:57:14.161" v="1788" actId="478"/>
          <ac:grpSpMkLst>
            <pc:docMk/>
            <pc:sldMk cId="809659103" sldId="605"/>
            <ac:grpSpMk id="62" creationId="{99250E18-A667-604C-9A82-7CCB10B53A53}"/>
          </ac:grpSpMkLst>
        </pc:grpChg>
        <pc:grpChg chg="mod topLvl">
          <ac:chgData name="Mistri, Somen K" userId="0be3d461-045e-4def-96db-2a497456586c" providerId="ADAL" clId="{D0D05961-7BC9-634E-B980-FEC04AE8D38A}" dt="2021-02-25T23:59:17.034" v="1822" actId="164"/>
          <ac:grpSpMkLst>
            <pc:docMk/>
            <pc:sldMk cId="809659103" sldId="605"/>
            <ac:grpSpMk id="64" creationId="{757531E7-612A-CF48-B613-D1AB77BC16DE}"/>
          </ac:grpSpMkLst>
        </pc:grpChg>
        <pc:grpChg chg="add mod">
          <ac:chgData name="Mistri, Somen K" userId="0be3d461-045e-4def-96db-2a497456586c" providerId="ADAL" clId="{D0D05961-7BC9-634E-B980-FEC04AE8D38A}" dt="2021-02-26T00:00:14.717" v="1830" actId="1076"/>
          <ac:grpSpMkLst>
            <pc:docMk/>
            <pc:sldMk cId="809659103" sldId="605"/>
            <ac:grpSpMk id="69" creationId="{E9A28B75-6EF7-5244-A4AD-107854657C8D}"/>
          </ac:grpSpMkLst>
        </pc:grpChg>
        <pc:picChg chg="add mod topLvl">
          <ac:chgData name="Mistri, Somen K" userId="0be3d461-045e-4def-96db-2a497456586c" providerId="ADAL" clId="{D0D05961-7BC9-634E-B980-FEC04AE8D38A}" dt="2021-02-26T17:25:15.315" v="4479" actId="478"/>
          <ac:picMkLst>
            <pc:docMk/>
            <pc:sldMk cId="809659103" sldId="605"/>
            <ac:picMk id="2" creationId="{9F99A7B0-92EF-A648-ADB1-F7403F5CF29F}"/>
          </ac:picMkLst>
        </pc:picChg>
        <pc:picChg chg="add del mod">
          <ac:chgData name="Mistri, Somen K" userId="0be3d461-045e-4def-96db-2a497456586c" providerId="ADAL" clId="{D0D05961-7BC9-634E-B980-FEC04AE8D38A}" dt="2021-02-25T23:54:00.089" v="1764" actId="478"/>
          <ac:picMkLst>
            <pc:docMk/>
            <pc:sldMk cId="809659103" sldId="605"/>
            <ac:picMk id="6" creationId="{1848C063-ED14-9D4C-8832-A986CADB3D13}"/>
          </ac:picMkLst>
        </pc:picChg>
        <pc:picChg chg="add del mod">
          <ac:chgData name="Mistri, Somen K" userId="0be3d461-045e-4def-96db-2a497456586c" providerId="ADAL" clId="{D0D05961-7BC9-634E-B980-FEC04AE8D38A}" dt="2021-02-25T23:54:01.373" v="1765" actId="478"/>
          <ac:picMkLst>
            <pc:docMk/>
            <pc:sldMk cId="809659103" sldId="605"/>
            <ac:picMk id="17" creationId="{FC42DEEC-3684-7545-9126-13E632282C71}"/>
          </ac:picMkLst>
        </pc:picChg>
        <pc:picChg chg="add mod">
          <ac:chgData name="Mistri, Somen K" userId="0be3d461-045e-4def-96db-2a497456586c" providerId="ADAL" clId="{D0D05961-7BC9-634E-B980-FEC04AE8D38A}" dt="2021-02-25T23:55:20.399" v="1775" actId="1076"/>
          <ac:picMkLst>
            <pc:docMk/>
            <pc:sldMk cId="809659103" sldId="605"/>
            <ac:picMk id="18" creationId="{D39486B5-CE2E-2448-9B45-15C48658DEF3}"/>
          </ac:picMkLst>
        </pc:picChg>
        <pc:picChg chg="add mod">
          <ac:chgData name="Mistri, Somen K" userId="0be3d461-045e-4def-96db-2a497456586c" providerId="ADAL" clId="{D0D05961-7BC9-634E-B980-FEC04AE8D38A}" dt="2021-02-25T23:54:13.992" v="1770" actId="1076"/>
          <ac:picMkLst>
            <pc:docMk/>
            <pc:sldMk cId="809659103" sldId="605"/>
            <ac:picMk id="21" creationId="{F0806BBB-B183-A849-B9BF-32A4963C7F7D}"/>
          </ac:picMkLst>
        </pc:picChg>
        <pc:picChg chg="add mod">
          <ac:chgData name="Mistri, Somen K" userId="0be3d461-045e-4def-96db-2a497456586c" providerId="ADAL" clId="{D0D05961-7BC9-634E-B980-FEC04AE8D38A}" dt="2021-02-25T23:54:33.231" v="1773" actId="1076"/>
          <ac:picMkLst>
            <pc:docMk/>
            <pc:sldMk cId="809659103" sldId="605"/>
            <ac:picMk id="23" creationId="{FAC19B10-D5B8-0D49-9F2A-CB1FD20D883C}"/>
          </ac:picMkLst>
        </pc:picChg>
        <pc:picChg chg="mod">
          <ac:chgData name="Mistri, Somen K" userId="0be3d461-045e-4def-96db-2a497456586c" providerId="ADAL" clId="{D0D05961-7BC9-634E-B980-FEC04AE8D38A}" dt="2021-02-25T23:45:26.058" v="1719"/>
          <ac:picMkLst>
            <pc:docMk/>
            <pc:sldMk cId="809659103" sldId="605"/>
            <ac:picMk id="28" creationId="{B5122BBF-E5A5-9D4A-8832-77AEC7BFBE5A}"/>
          </ac:picMkLst>
        </pc:picChg>
        <pc:picChg chg="add del mod">
          <ac:chgData name="Mistri, Somen K" userId="0be3d461-045e-4def-96db-2a497456586c" providerId="ADAL" clId="{D0D05961-7BC9-634E-B980-FEC04AE8D38A}" dt="2021-02-25T23:48:34.389" v="1756"/>
          <ac:picMkLst>
            <pc:docMk/>
            <pc:sldMk cId="809659103" sldId="605"/>
            <ac:picMk id="51" creationId="{4A653234-F969-9948-91AA-23888210723E}"/>
          </ac:picMkLst>
        </pc:picChg>
        <pc:picChg chg="add del mod">
          <ac:chgData name="Mistri, Somen K" userId="0be3d461-045e-4def-96db-2a497456586c" providerId="ADAL" clId="{D0D05961-7BC9-634E-B980-FEC04AE8D38A}" dt="2021-02-25T23:48:34.389" v="1756"/>
          <ac:picMkLst>
            <pc:docMk/>
            <pc:sldMk cId="809659103" sldId="605"/>
            <ac:picMk id="53" creationId="{C9391796-5B74-1C46-9081-77E1E094AE23}"/>
          </ac:picMkLst>
        </pc:picChg>
        <pc:picChg chg="add del mod">
          <ac:chgData name="Mistri, Somen K" userId="0be3d461-045e-4def-96db-2a497456586c" providerId="ADAL" clId="{D0D05961-7BC9-634E-B980-FEC04AE8D38A}" dt="2021-02-25T23:48:34.389" v="1756"/>
          <ac:picMkLst>
            <pc:docMk/>
            <pc:sldMk cId="809659103" sldId="605"/>
            <ac:picMk id="59" creationId="{3541CA54-B26A-CD4E-BBE4-B9855ACBBF92}"/>
          </ac:picMkLst>
        </pc:picChg>
        <pc:picChg chg="mod">
          <ac:chgData name="Mistri, Somen K" userId="0be3d461-045e-4def-96db-2a497456586c" providerId="ADAL" clId="{D0D05961-7BC9-634E-B980-FEC04AE8D38A}" dt="2021-02-25T23:59:40.483" v="1825" actId="1076"/>
          <ac:picMkLst>
            <pc:docMk/>
            <pc:sldMk cId="809659103" sldId="605"/>
            <ac:picMk id="66" creationId="{959FDE89-5B09-7E48-9D05-E54DB6482CC4}"/>
          </ac:picMkLst>
        </pc:picChg>
        <pc:cxnChg chg="mod">
          <ac:chgData name="Mistri, Somen K" userId="0be3d461-045e-4def-96db-2a497456586c" providerId="ADAL" clId="{D0D05961-7BC9-634E-B980-FEC04AE8D38A}" dt="2021-02-25T23:45:26.058" v="1719"/>
          <ac:cxnSpMkLst>
            <pc:docMk/>
            <pc:sldMk cId="809659103" sldId="605"/>
            <ac:cxnSpMk id="33" creationId="{DEE8DF97-1D5A-0E49-8379-F8FE5B2735A6}"/>
          </ac:cxnSpMkLst>
        </pc:cxnChg>
        <pc:cxnChg chg="mod">
          <ac:chgData name="Mistri, Somen K" userId="0be3d461-045e-4def-96db-2a497456586c" providerId="ADAL" clId="{D0D05961-7BC9-634E-B980-FEC04AE8D38A}" dt="2021-02-25T23:45:26.058" v="1719"/>
          <ac:cxnSpMkLst>
            <pc:docMk/>
            <pc:sldMk cId="809659103" sldId="605"/>
            <ac:cxnSpMk id="38" creationId="{E2B7A7A9-D603-B748-9CDC-F453C99CEE1E}"/>
          </ac:cxnSpMkLst>
        </pc:cxnChg>
        <pc:cxnChg chg="mod">
          <ac:chgData name="Mistri, Somen K" userId="0be3d461-045e-4def-96db-2a497456586c" providerId="ADAL" clId="{D0D05961-7BC9-634E-B980-FEC04AE8D38A}" dt="2021-02-25T23:45:26.058" v="1719"/>
          <ac:cxnSpMkLst>
            <pc:docMk/>
            <pc:sldMk cId="809659103" sldId="605"/>
            <ac:cxnSpMk id="40" creationId="{B8DC3D99-7168-0E49-869F-723A4A670E8F}"/>
          </ac:cxnSpMkLst>
        </pc:cxnChg>
        <pc:cxnChg chg="mod">
          <ac:chgData name="Mistri, Somen K" userId="0be3d461-045e-4def-96db-2a497456586c" providerId="ADAL" clId="{D0D05961-7BC9-634E-B980-FEC04AE8D38A}" dt="2021-02-25T23:45:26.058" v="1719"/>
          <ac:cxnSpMkLst>
            <pc:docMk/>
            <pc:sldMk cId="809659103" sldId="605"/>
            <ac:cxnSpMk id="42" creationId="{946D4641-4730-F54A-9C0A-D4C1B830C72A}"/>
          </ac:cxnSpMkLst>
        </pc:cxnChg>
        <pc:cxnChg chg="mod">
          <ac:chgData name="Mistri, Somen K" userId="0be3d461-045e-4def-96db-2a497456586c" providerId="ADAL" clId="{D0D05961-7BC9-634E-B980-FEC04AE8D38A}" dt="2021-02-25T23:45:26.058" v="1719"/>
          <ac:cxnSpMkLst>
            <pc:docMk/>
            <pc:sldMk cId="809659103" sldId="605"/>
            <ac:cxnSpMk id="44" creationId="{ADABCD3F-2A4C-AB47-92F7-702D3BAFEFDC}"/>
          </ac:cxnSpMkLst>
        </pc:cxnChg>
      </pc:sldChg>
      <pc:sldChg chg="delSp modSp add mod delAnim">
        <pc:chgData name="Mistri, Somen K" userId="0be3d461-045e-4def-96db-2a497456586c" providerId="ADAL" clId="{D0D05961-7BC9-634E-B980-FEC04AE8D38A}" dt="2021-02-26T18:52:09.048" v="4720" actId="20577"/>
        <pc:sldMkLst>
          <pc:docMk/>
          <pc:sldMk cId="2764218698" sldId="606"/>
        </pc:sldMkLst>
        <pc:spChg chg="mod">
          <ac:chgData name="Mistri, Somen K" userId="0be3d461-045e-4def-96db-2a497456586c" providerId="ADAL" clId="{D0D05961-7BC9-634E-B980-FEC04AE8D38A}" dt="2021-02-26T00:04:54.879" v="1880" actId="20577"/>
          <ac:spMkLst>
            <pc:docMk/>
            <pc:sldMk cId="2764218698" sldId="606"/>
            <ac:spMk id="2" creationId="{17469C52-6812-CF43-B3D3-4ECF58B2DD62}"/>
          </ac:spMkLst>
        </pc:spChg>
        <pc:spChg chg="mod">
          <ac:chgData name="Mistri, Somen K" userId="0be3d461-045e-4def-96db-2a497456586c" providerId="ADAL" clId="{D0D05961-7BC9-634E-B980-FEC04AE8D38A}" dt="2021-02-26T18:52:09.048" v="4720" actId="20577"/>
          <ac:spMkLst>
            <pc:docMk/>
            <pc:sldMk cId="2764218698" sldId="606"/>
            <ac:spMk id="3" creationId="{11940DDC-5C86-7345-9C75-FD550BA8C818}"/>
          </ac:spMkLst>
        </pc:spChg>
        <pc:spChg chg="del topLvl">
          <ac:chgData name="Mistri, Somen K" userId="0be3d461-045e-4def-96db-2a497456586c" providerId="ADAL" clId="{D0D05961-7BC9-634E-B980-FEC04AE8D38A}" dt="2021-02-26T00:11:33.821" v="2171" actId="478"/>
          <ac:spMkLst>
            <pc:docMk/>
            <pc:sldMk cId="2764218698" sldId="606"/>
            <ac:spMk id="4" creationId="{6409A078-A229-064B-8CFA-DE4E9EB335C1}"/>
          </ac:spMkLst>
        </pc:spChg>
        <pc:spChg chg="del mod topLvl">
          <ac:chgData name="Mistri, Somen K" userId="0be3d461-045e-4def-96db-2a497456586c" providerId="ADAL" clId="{D0D05961-7BC9-634E-B980-FEC04AE8D38A}" dt="2021-02-26T00:11:31.021" v="2170" actId="478"/>
          <ac:spMkLst>
            <pc:docMk/>
            <pc:sldMk cId="2764218698" sldId="606"/>
            <ac:spMk id="5" creationId="{C71AB965-5A7D-D942-9346-0E0BFEA3904A}"/>
          </ac:spMkLst>
        </pc:spChg>
        <pc:grpChg chg="del">
          <ac:chgData name="Mistri, Somen K" userId="0be3d461-045e-4def-96db-2a497456586c" providerId="ADAL" clId="{D0D05961-7BC9-634E-B980-FEC04AE8D38A}" dt="2021-02-26T00:11:31.021" v="2170" actId="478"/>
          <ac:grpSpMkLst>
            <pc:docMk/>
            <pc:sldMk cId="2764218698" sldId="606"/>
            <ac:grpSpMk id="6" creationId="{630DBBD9-4CC2-8446-BD0B-EA010953ADF0}"/>
          </ac:grpSpMkLst>
        </pc:grpChg>
      </pc:sldChg>
      <pc:sldChg chg="addSp modSp new mod">
        <pc:chgData name="Mistri, Somen K" userId="0be3d461-045e-4def-96db-2a497456586c" providerId="ADAL" clId="{D0D05961-7BC9-634E-B980-FEC04AE8D38A}" dt="2021-02-26T00:15:46.930" v="2195" actId="1076"/>
        <pc:sldMkLst>
          <pc:docMk/>
          <pc:sldMk cId="3669622951" sldId="607"/>
        </pc:sldMkLst>
        <pc:spChg chg="mod">
          <ac:chgData name="Mistri, Somen K" userId="0be3d461-045e-4def-96db-2a497456586c" providerId="ADAL" clId="{D0D05961-7BC9-634E-B980-FEC04AE8D38A}" dt="2021-02-26T00:12:40.203" v="2174"/>
          <ac:spMkLst>
            <pc:docMk/>
            <pc:sldMk cId="3669622951" sldId="607"/>
            <ac:spMk id="4" creationId="{1DFC0977-37B2-F642-8BE3-AF8131795A8F}"/>
          </ac:spMkLst>
        </pc:spChg>
        <pc:spChg chg="mod">
          <ac:chgData name="Mistri, Somen K" userId="0be3d461-045e-4def-96db-2a497456586c" providerId="ADAL" clId="{D0D05961-7BC9-634E-B980-FEC04AE8D38A}" dt="2021-02-26T00:12:40.203" v="2174"/>
          <ac:spMkLst>
            <pc:docMk/>
            <pc:sldMk cId="3669622951" sldId="607"/>
            <ac:spMk id="6" creationId="{CE69FFA0-C25E-134C-92EE-692DBA83EF56}"/>
          </ac:spMkLst>
        </pc:spChg>
        <pc:spChg chg="mod">
          <ac:chgData name="Mistri, Somen K" userId="0be3d461-045e-4def-96db-2a497456586c" providerId="ADAL" clId="{D0D05961-7BC9-634E-B980-FEC04AE8D38A}" dt="2021-02-26T00:12:40.203" v="2174"/>
          <ac:spMkLst>
            <pc:docMk/>
            <pc:sldMk cId="3669622951" sldId="607"/>
            <ac:spMk id="7" creationId="{1D7B616B-213E-B741-835F-91A9A9631509}"/>
          </ac:spMkLst>
        </pc:spChg>
        <pc:spChg chg="add mod">
          <ac:chgData name="Mistri, Somen K" userId="0be3d461-045e-4def-96db-2a497456586c" providerId="ADAL" clId="{D0D05961-7BC9-634E-B980-FEC04AE8D38A}" dt="2021-02-26T00:15:46.930" v="2195" actId="1076"/>
          <ac:spMkLst>
            <pc:docMk/>
            <pc:sldMk cId="3669622951" sldId="607"/>
            <ac:spMk id="8" creationId="{D06CF9E5-50EE-BC40-9508-C5BEBE30758A}"/>
          </ac:spMkLst>
        </pc:spChg>
        <pc:spChg chg="add mod">
          <ac:chgData name="Mistri, Somen K" userId="0be3d461-045e-4def-96db-2a497456586c" providerId="ADAL" clId="{D0D05961-7BC9-634E-B980-FEC04AE8D38A}" dt="2021-02-26T00:15:42.328" v="2194" actId="14100"/>
          <ac:spMkLst>
            <pc:docMk/>
            <pc:sldMk cId="3669622951" sldId="607"/>
            <ac:spMk id="9" creationId="{18731E95-5F2C-A04C-9F28-D9AF620337D3}"/>
          </ac:spMkLst>
        </pc:spChg>
        <pc:grpChg chg="add mod">
          <ac:chgData name="Mistri, Somen K" userId="0be3d461-045e-4def-96db-2a497456586c" providerId="ADAL" clId="{D0D05961-7BC9-634E-B980-FEC04AE8D38A}" dt="2021-02-26T00:12:42.369" v="2175" actId="1076"/>
          <ac:grpSpMkLst>
            <pc:docMk/>
            <pc:sldMk cId="3669622951" sldId="607"/>
            <ac:grpSpMk id="2" creationId="{5FB565F8-3F1B-F34E-9034-D16D698FEDEF}"/>
          </ac:grpSpMkLst>
        </pc:grpChg>
        <pc:grpChg chg="mod">
          <ac:chgData name="Mistri, Somen K" userId="0be3d461-045e-4def-96db-2a497456586c" providerId="ADAL" clId="{D0D05961-7BC9-634E-B980-FEC04AE8D38A}" dt="2021-02-26T00:12:40.203" v="2174"/>
          <ac:grpSpMkLst>
            <pc:docMk/>
            <pc:sldMk cId="3669622951" sldId="607"/>
            <ac:grpSpMk id="3" creationId="{2E25E244-371E-A24B-8AF3-A555345792D1}"/>
          </ac:grpSpMkLst>
        </pc:grpChg>
        <pc:picChg chg="mod">
          <ac:chgData name="Mistri, Somen K" userId="0be3d461-045e-4def-96db-2a497456586c" providerId="ADAL" clId="{D0D05961-7BC9-634E-B980-FEC04AE8D38A}" dt="2021-02-26T00:12:40.203" v="2174"/>
          <ac:picMkLst>
            <pc:docMk/>
            <pc:sldMk cId="3669622951" sldId="607"/>
            <ac:picMk id="5" creationId="{5778AB45-E140-2B4C-B6D4-E8234F686FF1}"/>
          </ac:picMkLst>
        </pc:picChg>
      </pc:sldChg>
      <pc:sldChg chg="addSp delSp modSp add mod delAnim modAnim">
        <pc:chgData name="Mistri, Somen K" userId="0be3d461-045e-4def-96db-2a497456586c" providerId="ADAL" clId="{D0D05961-7BC9-634E-B980-FEC04AE8D38A}" dt="2021-02-26T18:49:51.543" v="4710"/>
        <pc:sldMkLst>
          <pc:docMk/>
          <pc:sldMk cId="447064168" sldId="608"/>
        </pc:sldMkLst>
        <pc:spChg chg="add mod">
          <ac:chgData name="Mistri, Somen K" userId="0be3d461-045e-4def-96db-2a497456586c" providerId="ADAL" clId="{D0D05961-7BC9-634E-B980-FEC04AE8D38A}" dt="2021-02-26T00:22:27.824" v="2337" actId="1036"/>
          <ac:spMkLst>
            <pc:docMk/>
            <pc:sldMk cId="447064168" sldId="608"/>
            <ac:spMk id="3" creationId="{054EB425-5AA5-BF41-8C37-AB9EDEB1CBF0}"/>
          </ac:spMkLst>
        </pc:spChg>
        <pc:spChg chg="add mod">
          <ac:chgData name="Mistri, Somen K" userId="0be3d461-045e-4def-96db-2a497456586c" providerId="ADAL" clId="{D0D05961-7BC9-634E-B980-FEC04AE8D38A}" dt="2021-02-26T00:22:35.460" v="2344" actId="1036"/>
          <ac:spMkLst>
            <pc:docMk/>
            <pc:sldMk cId="447064168" sldId="608"/>
            <ac:spMk id="5" creationId="{9C0BF400-71BE-8B4C-AAC0-7A35CFAE698B}"/>
          </ac:spMkLst>
        </pc:spChg>
        <pc:grpChg chg="add mod">
          <ac:chgData name="Mistri, Somen K" userId="0be3d461-045e-4def-96db-2a497456586c" providerId="ADAL" clId="{D0D05961-7BC9-634E-B980-FEC04AE8D38A}" dt="2021-02-26T00:21:39.318" v="2302" actId="164"/>
          <ac:grpSpMkLst>
            <pc:docMk/>
            <pc:sldMk cId="447064168" sldId="608"/>
            <ac:grpSpMk id="4" creationId="{969178B5-AD4E-BE44-9D8F-D9E8EFF1F726}"/>
          </ac:grpSpMkLst>
        </pc:grpChg>
        <pc:grpChg chg="add mod">
          <ac:chgData name="Mistri, Somen K" userId="0be3d461-045e-4def-96db-2a497456586c" providerId="ADAL" clId="{D0D05961-7BC9-634E-B980-FEC04AE8D38A}" dt="2021-02-26T00:22:19.751" v="2327" actId="14100"/>
          <ac:grpSpMkLst>
            <pc:docMk/>
            <pc:sldMk cId="447064168" sldId="608"/>
            <ac:grpSpMk id="6" creationId="{44B394D1-1810-8143-92A1-6F675AC44DA6}"/>
          </ac:grpSpMkLst>
        </pc:grpChg>
        <pc:grpChg chg="del">
          <ac:chgData name="Mistri, Somen K" userId="0be3d461-045e-4def-96db-2a497456586c" providerId="ADAL" clId="{D0D05961-7BC9-634E-B980-FEC04AE8D38A}" dt="2021-02-26T00:19:21.002" v="2275" actId="478"/>
          <ac:grpSpMkLst>
            <pc:docMk/>
            <pc:sldMk cId="447064168" sldId="608"/>
            <ac:grpSpMk id="69" creationId="{E9A28B75-6EF7-5244-A4AD-107854657C8D}"/>
          </ac:grpSpMkLst>
        </pc:grpChg>
        <pc:picChg chg="del">
          <ac:chgData name="Mistri, Somen K" userId="0be3d461-045e-4def-96db-2a497456586c" providerId="ADAL" clId="{D0D05961-7BC9-634E-B980-FEC04AE8D38A}" dt="2021-02-26T00:19:22.636" v="2276" actId="478"/>
          <ac:picMkLst>
            <pc:docMk/>
            <pc:sldMk cId="447064168" sldId="608"/>
            <ac:picMk id="18" creationId="{D39486B5-CE2E-2448-9B45-15C48658DEF3}"/>
          </ac:picMkLst>
        </pc:picChg>
        <pc:picChg chg="add mod">
          <ac:chgData name="Mistri, Somen K" userId="0be3d461-045e-4def-96db-2a497456586c" providerId="ADAL" clId="{D0D05961-7BC9-634E-B980-FEC04AE8D38A}" dt="2021-02-26T00:20:58.807" v="2292" actId="164"/>
          <ac:picMkLst>
            <pc:docMk/>
            <pc:sldMk cId="447064168" sldId="608"/>
            <ac:picMk id="19" creationId="{57CC619F-F3EF-5D43-ABF0-D8F6855E8C3D}"/>
          </ac:picMkLst>
        </pc:picChg>
        <pc:picChg chg="add mod">
          <ac:chgData name="Mistri, Somen K" userId="0be3d461-045e-4def-96db-2a497456586c" providerId="ADAL" clId="{D0D05961-7BC9-634E-B980-FEC04AE8D38A}" dt="2021-02-26T00:20:58.807" v="2292" actId="164"/>
          <ac:picMkLst>
            <pc:docMk/>
            <pc:sldMk cId="447064168" sldId="608"/>
            <ac:picMk id="20" creationId="{953EE43F-884A-F546-AF06-704C9E19ED5B}"/>
          </ac:picMkLst>
        </pc:picChg>
      </pc:sldChg>
      <pc:sldChg chg="addSp modSp add mod modAnim">
        <pc:chgData name="Mistri, Somen K" userId="0be3d461-045e-4def-96db-2a497456586c" providerId="ADAL" clId="{D0D05961-7BC9-634E-B980-FEC04AE8D38A}" dt="2021-02-26T17:39:59.230" v="4513"/>
        <pc:sldMkLst>
          <pc:docMk/>
          <pc:sldMk cId="2646884525" sldId="609"/>
        </pc:sldMkLst>
        <pc:grpChg chg="add mod">
          <ac:chgData name="Mistri, Somen K" userId="0be3d461-045e-4def-96db-2a497456586c" providerId="ADAL" clId="{D0D05961-7BC9-634E-B980-FEC04AE8D38A}" dt="2021-02-26T17:39:46.510" v="4511" actId="164"/>
          <ac:grpSpMkLst>
            <pc:docMk/>
            <pc:sldMk cId="2646884525" sldId="609"/>
            <ac:grpSpMk id="8" creationId="{828AB528-037B-F148-BB5B-17742744E7D0}"/>
          </ac:grpSpMkLst>
        </pc:grpChg>
        <pc:grpChg chg="mod">
          <ac:chgData name="Mistri, Somen K" userId="0be3d461-045e-4def-96db-2a497456586c" providerId="ADAL" clId="{D0D05961-7BC9-634E-B980-FEC04AE8D38A}" dt="2021-02-26T17:39:46.510" v="4511" actId="164"/>
          <ac:grpSpMkLst>
            <pc:docMk/>
            <pc:sldMk cId="2646884525" sldId="609"/>
            <ac:grpSpMk id="19" creationId="{0E1E3E7E-3A07-5641-9D21-65639CE7F823}"/>
          </ac:grpSpMkLst>
        </pc:grpChg>
        <pc:cxnChg chg="add mod">
          <ac:chgData name="Mistri, Somen K" userId="0be3d461-045e-4def-96db-2a497456586c" providerId="ADAL" clId="{D0D05961-7BC9-634E-B980-FEC04AE8D38A}" dt="2021-02-26T17:39:46.510" v="4511" actId="164"/>
          <ac:cxnSpMkLst>
            <pc:docMk/>
            <pc:sldMk cId="2646884525" sldId="609"/>
            <ac:cxnSpMk id="20" creationId="{C5C9530C-4056-2B43-8213-6E92F99ABD9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4C51E3-7B05-D340-9B13-1B321CD364B3}"/>
              </a:ext>
            </a:extLst>
          </p:cNvPr>
          <p:cNvSpPr>
            <a:spLocks noGrp="1"/>
          </p:cNvSpPr>
          <p:nvPr>
            <p:ph type="hdr" sz="quarter"/>
          </p:nvPr>
        </p:nvSpPr>
        <p:spPr>
          <a:xfrm>
            <a:off x="0" y="0"/>
            <a:ext cx="4029513" cy="34550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DEEEE44-5FCE-1248-98BA-3F1488C6EB9C}"/>
              </a:ext>
            </a:extLst>
          </p:cNvPr>
          <p:cNvSpPr>
            <a:spLocks noGrp="1"/>
          </p:cNvSpPr>
          <p:nvPr>
            <p:ph type="dt" sz="quarter" idx="1"/>
          </p:nvPr>
        </p:nvSpPr>
        <p:spPr>
          <a:xfrm>
            <a:off x="5264744" y="0"/>
            <a:ext cx="4029511" cy="345501"/>
          </a:xfrm>
          <a:prstGeom prst="rect">
            <a:avLst/>
          </a:prstGeom>
        </p:spPr>
        <p:txBody>
          <a:bodyPr vert="horz" lIns="91440" tIns="45720" rIns="91440" bIns="45720" rtlCol="0"/>
          <a:lstStyle>
            <a:lvl1pPr algn="r">
              <a:defRPr sz="1200"/>
            </a:lvl1pPr>
          </a:lstStyle>
          <a:p>
            <a:fld id="{60DE5520-B83F-EE42-BD2E-AC74E129F69D}" type="datetimeFigureOut">
              <a:rPr lang="en-US" smtClean="0"/>
              <a:t>7/15/23</a:t>
            </a:fld>
            <a:endParaRPr lang="en-US"/>
          </a:p>
        </p:txBody>
      </p:sp>
      <p:sp>
        <p:nvSpPr>
          <p:cNvPr id="4" name="Footer Placeholder 3">
            <a:extLst>
              <a:ext uri="{FF2B5EF4-FFF2-40B4-BE49-F238E27FC236}">
                <a16:creationId xmlns:a16="http://schemas.microsoft.com/office/drawing/2014/main" id="{6BB1B48C-2733-FF4D-9202-23C2FC42D181}"/>
              </a:ext>
            </a:extLst>
          </p:cNvPr>
          <p:cNvSpPr>
            <a:spLocks noGrp="1"/>
          </p:cNvSpPr>
          <p:nvPr>
            <p:ph type="ftr" sz="quarter" idx="2"/>
          </p:nvPr>
        </p:nvSpPr>
        <p:spPr>
          <a:xfrm>
            <a:off x="0" y="6536312"/>
            <a:ext cx="4029513" cy="34550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8744E1C-7A69-834E-9458-26B68EA69506}"/>
              </a:ext>
            </a:extLst>
          </p:cNvPr>
          <p:cNvSpPr>
            <a:spLocks noGrp="1"/>
          </p:cNvSpPr>
          <p:nvPr>
            <p:ph type="sldNum" sz="quarter" idx="3"/>
          </p:nvPr>
        </p:nvSpPr>
        <p:spPr>
          <a:xfrm>
            <a:off x="5264744" y="6536312"/>
            <a:ext cx="4029511" cy="345501"/>
          </a:xfrm>
          <a:prstGeom prst="rect">
            <a:avLst/>
          </a:prstGeom>
        </p:spPr>
        <p:txBody>
          <a:bodyPr vert="horz" lIns="91440" tIns="45720" rIns="91440" bIns="45720" rtlCol="0" anchor="b"/>
          <a:lstStyle>
            <a:lvl1pPr algn="r">
              <a:defRPr sz="1200"/>
            </a:lvl1pPr>
          </a:lstStyle>
          <a:p>
            <a:fld id="{0A35CD05-005A-8649-919E-DE7B8052FE41}" type="slidenum">
              <a:rPr lang="en-US" smtClean="0"/>
              <a:t>‹#›</a:t>
            </a:fld>
            <a:endParaRPr lang="en-US"/>
          </a:p>
        </p:txBody>
      </p:sp>
    </p:spTree>
    <p:extLst>
      <p:ext uri="{BB962C8B-B14F-4D97-AF65-F5344CB8AC3E}">
        <p14:creationId xmlns:p14="http://schemas.microsoft.com/office/powerpoint/2010/main" val="3719187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8440" cy="345286"/>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5265810" y="0"/>
            <a:ext cx="4028440" cy="345286"/>
          </a:xfrm>
          <a:prstGeom prst="rect">
            <a:avLst/>
          </a:prstGeom>
        </p:spPr>
        <p:txBody>
          <a:bodyPr vert="horz" lIns="92830" tIns="46415" rIns="92830" bIns="46415" rtlCol="0"/>
          <a:lstStyle>
            <a:lvl1pPr algn="r">
              <a:defRPr sz="1200"/>
            </a:lvl1pPr>
          </a:lstStyle>
          <a:p>
            <a:fld id="{1628CC9E-11B0-5B4B-8873-C43F2DC1E4E9}" type="datetimeFigureOut">
              <a:rPr lang="en-US" smtClean="0"/>
              <a:t>7/15/23</a:t>
            </a:fld>
            <a:endParaRPr lang="en-US"/>
          </a:p>
        </p:txBody>
      </p:sp>
      <p:sp>
        <p:nvSpPr>
          <p:cNvPr id="4" name="Slide Image Placeholder 3"/>
          <p:cNvSpPr>
            <a:spLocks noGrp="1" noRot="1" noChangeAspect="1"/>
          </p:cNvSpPr>
          <p:nvPr>
            <p:ph type="sldImg" idx="2"/>
          </p:nvPr>
        </p:nvSpPr>
        <p:spPr>
          <a:xfrm>
            <a:off x="2584450" y="860425"/>
            <a:ext cx="4127500" cy="2322513"/>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929641" y="3311873"/>
            <a:ext cx="7437119" cy="270971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536529"/>
            <a:ext cx="4028440" cy="345285"/>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5265810" y="6536529"/>
            <a:ext cx="4028440" cy="345285"/>
          </a:xfrm>
          <a:prstGeom prst="rect">
            <a:avLst/>
          </a:prstGeom>
        </p:spPr>
        <p:txBody>
          <a:bodyPr vert="horz" lIns="92830" tIns="46415" rIns="92830" bIns="46415" rtlCol="0" anchor="b"/>
          <a:lstStyle>
            <a:lvl1pPr algn="r">
              <a:defRPr sz="1200"/>
            </a:lvl1pPr>
          </a:lstStyle>
          <a:p>
            <a:fld id="{7D17AAA5-A37D-D54A-929C-8CB954C58857}" type="slidenum">
              <a:rPr lang="en-US" smtClean="0"/>
              <a:t>‹#›</a:t>
            </a:fld>
            <a:endParaRPr lang="en-US"/>
          </a:p>
        </p:txBody>
      </p:sp>
    </p:spTree>
    <p:extLst>
      <p:ext uri="{BB962C8B-B14F-4D97-AF65-F5344CB8AC3E}">
        <p14:creationId xmlns:p14="http://schemas.microsoft.com/office/powerpoint/2010/main" val="168070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1956A-EAFA-ED4D-A256-047278A79A30}" type="slidenum">
              <a:rPr lang="en-US" smtClean="0"/>
              <a:t>7</a:t>
            </a:fld>
            <a:endParaRPr lang="en-US"/>
          </a:p>
        </p:txBody>
      </p:sp>
    </p:spTree>
    <p:extLst>
      <p:ext uri="{BB962C8B-B14F-4D97-AF65-F5344CB8AC3E}">
        <p14:creationId xmlns:p14="http://schemas.microsoft.com/office/powerpoint/2010/main" val="4205634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17AAA5-A37D-D54A-929C-8CB954C58857}" type="slidenum">
              <a:rPr lang="en-US" smtClean="0"/>
              <a:t>11</a:t>
            </a:fld>
            <a:endParaRPr lang="en-US"/>
          </a:p>
        </p:txBody>
      </p:sp>
    </p:spTree>
    <p:extLst>
      <p:ext uri="{BB962C8B-B14F-4D97-AF65-F5344CB8AC3E}">
        <p14:creationId xmlns:p14="http://schemas.microsoft.com/office/powerpoint/2010/main" val="691869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9513D9-DD43-B54E-8C08-84413EA487CF}" type="datetimeFigureOut">
              <a:rPr lang="en-US" smtClean="0"/>
              <a:t>7/15/23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262508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9513D9-DD43-B54E-8C08-84413EA487CF}" type="datetimeFigureOut">
              <a:rPr lang="en-US" smtClean="0"/>
              <a:t>7/15/23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419962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9513D9-DD43-B54E-8C08-84413EA487CF}" type="datetimeFigureOut">
              <a:rPr lang="en-US" smtClean="0"/>
              <a:t>7/15/23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367150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9513D9-DD43-B54E-8C08-84413EA487CF}" type="datetimeFigureOut">
              <a:rPr lang="en-US" smtClean="0"/>
              <a:t>7/15/23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57956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513D9-DD43-B54E-8C08-84413EA487CF}" type="datetimeFigureOut">
              <a:rPr lang="en-US" smtClean="0"/>
              <a:t>7/15/23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256713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9513D9-DD43-B54E-8C08-84413EA487CF}" type="datetimeFigureOut">
              <a:rPr lang="en-US" smtClean="0"/>
              <a:t>7/15/23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160064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9513D9-DD43-B54E-8C08-84413EA487CF}" type="datetimeFigureOut">
              <a:rPr lang="en-US" smtClean="0"/>
              <a:t>7/15/23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3041300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9513D9-DD43-B54E-8C08-84413EA487CF}" type="datetimeFigureOut">
              <a:rPr lang="en-US" smtClean="0"/>
              <a:t>7/15/23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365290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9513D9-DD43-B54E-8C08-84413EA487CF}" type="datetimeFigureOut">
              <a:rPr lang="en-US" smtClean="0"/>
              <a:t>7/15/23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171808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9513D9-DD43-B54E-8C08-84413EA487CF}" type="datetimeFigureOut">
              <a:rPr lang="en-US" smtClean="0"/>
              <a:t>7/15/23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360136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9513D9-DD43-B54E-8C08-84413EA487CF}" type="datetimeFigureOut">
              <a:rPr lang="en-US" smtClean="0"/>
              <a:t>7/15/23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980079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513D9-DD43-B54E-8C08-84413EA487CF}" type="datetimeFigureOut">
              <a:rPr lang="en-US" smtClean="0"/>
              <a:t>7/15/23</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CB474-EF60-0D45-8206-48059E6DDAF5}" type="slidenum">
              <a:rPr lang="en-US" smtClean="0"/>
              <a:t>‹#›</a:t>
            </a:fld>
            <a:endParaRPr lang="en-US"/>
          </a:p>
        </p:txBody>
      </p:sp>
    </p:spTree>
    <p:extLst>
      <p:ext uri="{BB962C8B-B14F-4D97-AF65-F5344CB8AC3E}">
        <p14:creationId xmlns:p14="http://schemas.microsoft.com/office/powerpoint/2010/main" val="12245594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5F38A1-849E-0F8C-F44B-6F6F04A54D46}"/>
              </a:ext>
            </a:extLst>
          </p:cNvPr>
          <p:cNvPicPr>
            <a:picLocks noChangeAspect="1"/>
          </p:cNvPicPr>
          <p:nvPr/>
        </p:nvPicPr>
        <p:blipFill rotWithShape="1">
          <a:blip r:embed="rId2"/>
          <a:srcRect l="30526" r="25246"/>
          <a:stretch/>
        </p:blipFill>
        <p:spPr>
          <a:xfrm>
            <a:off x="6876456" y="1535493"/>
            <a:ext cx="3880757" cy="3787014"/>
          </a:xfrm>
          <a:prstGeom prst="rect">
            <a:avLst/>
          </a:prstGeom>
        </p:spPr>
      </p:pic>
      <p:sp>
        <p:nvSpPr>
          <p:cNvPr id="4" name="TextBox 3">
            <a:extLst>
              <a:ext uri="{FF2B5EF4-FFF2-40B4-BE49-F238E27FC236}">
                <a16:creationId xmlns:a16="http://schemas.microsoft.com/office/drawing/2014/main" id="{47F73A85-6CEC-FB4E-8C8C-12729CAE6776}"/>
              </a:ext>
            </a:extLst>
          </p:cNvPr>
          <p:cNvSpPr txBox="1"/>
          <p:nvPr/>
        </p:nvSpPr>
        <p:spPr>
          <a:xfrm>
            <a:off x="838186" y="83997"/>
            <a:ext cx="10624159" cy="1200329"/>
          </a:xfrm>
          <a:prstGeom prst="rect">
            <a:avLst/>
          </a:prstGeom>
          <a:noFill/>
        </p:spPr>
        <p:txBody>
          <a:bodyPr wrap="square" rtlCol="0">
            <a:spAutoFit/>
          </a:bodyPr>
          <a:lstStyle/>
          <a:p>
            <a:pPr algn="ctr"/>
            <a:r>
              <a:rPr lang="en-US" sz="2400" b="1" dirty="0">
                <a:solidFill>
                  <a:srgbClr val="002060"/>
                </a:solidFill>
                <a:latin typeface="Calibri" panose="020F0502020204030204" pitchFamily="34" charset="0"/>
                <a:cs typeface="Calibri" panose="020F0502020204030204" pitchFamily="34" charset="0"/>
              </a:rPr>
              <a:t>Objective:</a:t>
            </a:r>
          </a:p>
          <a:p>
            <a:pPr algn="ctr"/>
            <a:r>
              <a:rPr lang="en-US" sz="2400" b="1" dirty="0">
                <a:solidFill>
                  <a:schemeClr val="accent5">
                    <a:lumMod val="50000"/>
                  </a:schemeClr>
                </a:solidFill>
                <a:latin typeface="Calibri" panose="020F0502020204030204" pitchFamily="34" charset="0"/>
                <a:cs typeface="Calibri" panose="020F0502020204030204" pitchFamily="34" charset="0"/>
              </a:rPr>
              <a:t>U</a:t>
            </a:r>
            <a:r>
              <a:rPr lang="en-US" sz="2400" b="1" dirty="0">
                <a:solidFill>
                  <a:schemeClr val="accent5">
                    <a:lumMod val="50000"/>
                  </a:schemeClr>
                </a:solidFill>
                <a:effectLst/>
                <a:latin typeface="Calibri" panose="020F0502020204030204" pitchFamily="34" charset="0"/>
                <a:cs typeface="Calibri" panose="020F0502020204030204" pitchFamily="34" charset="0"/>
              </a:rPr>
              <a:t>tilize a single-cell multi-omics approach to </a:t>
            </a:r>
            <a:r>
              <a:rPr lang="en-US" sz="2400" b="1" dirty="0">
                <a:solidFill>
                  <a:schemeClr val="accent5">
                    <a:lumMod val="50000"/>
                  </a:schemeClr>
                </a:solidFill>
                <a:latin typeface="Calibri" panose="020F0502020204030204" pitchFamily="34" charset="0"/>
                <a:cs typeface="Calibri" panose="020F0502020204030204" pitchFamily="34" charset="0"/>
              </a:rPr>
              <a:t>dissect the regulatory role of </a:t>
            </a:r>
            <a:r>
              <a:rPr lang="en-US" sz="2400" b="1" dirty="0">
                <a:solidFill>
                  <a:schemeClr val="accent5">
                    <a:lumMod val="50000"/>
                  </a:schemeClr>
                </a:solidFill>
                <a:effectLst/>
                <a:latin typeface="Calibri" panose="020F0502020204030204" pitchFamily="34" charset="0"/>
                <a:cs typeface="Calibri" panose="020F0502020204030204" pitchFamily="34" charset="0"/>
              </a:rPr>
              <a:t>SLAM/SAP signaling on the development of specific innate-like </a:t>
            </a:r>
            <a:r>
              <a:rPr lang="el-GR" sz="2400" b="1" dirty="0">
                <a:solidFill>
                  <a:schemeClr val="accent5">
                    <a:lumMod val="50000"/>
                  </a:schemeClr>
                </a:solidFill>
                <a:effectLst/>
                <a:latin typeface="Calibri" panose="020F0502020204030204" pitchFamily="34" charset="0"/>
                <a:cs typeface="Calibri" panose="020F0502020204030204" pitchFamily="34" charset="0"/>
              </a:rPr>
              <a:t>γδ</a:t>
            </a:r>
            <a:r>
              <a:rPr lang="en-US" sz="2400" b="1" dirty="0">
                <a:solidFill>
                  <a:schemeClr val="accent5">
                    <a:lumMod val="50000"/>
                  </a:schemeClr>
                </a:solidFill>
                <a:effectLst/>
                <a:latin typeface="Calibri" panose="020F0502020204030204" pitchFamily="34" charset="0"/>
                <a:cs typeface="Calibri" panose="020F0502020204030204" pitchFamily="34" charset="0"/>
              </a:rPr>
              <a:t> TCR clonotypes </a:t>
            </a:r>
            <a:endParaRPr lang="en-US" sz="2400" b="1" dirty="0">
              <a:solidFill>
                <a:schemeClr val="accent5">
                  <a:lumMod val="50000"/>
                </a:scheme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6CAFB08-FC16-6CE3-29D1-8926C62AD780}"/>
              </a:ext>
            </a:extLst>
          </p:cNvPr>
          <p:cNvPicPr>
            <a:picLocks noChangeAspect="1"/>
          </p:cNvPicPr>
          <p:nvPr/>
        </p:nvPicPr>
        <p:blipFill>
          <a:blip r:embed="rId3"/>
          <a:stretch>
            <a:fillRect/>
          </a:stretch>
        </p:blipFill>
        <p:spPr>
          <a:xfrm>
            <a:off x="1634998" y="1786660"/>
            <a:ext cx="4003802" cy="3787014"/>
          </a:xfrm>
          <a:prstGeom prst="rect">
            <a:avLst/>
          </a:prstGeom>
        </p:spPr>
      </p:pic>
      <p:sp>
        <p:nvSpPr>
          <p:cNvPr id="7" name="TextBox 6">
            <a:extLst>
              <a:ext uri="{FF2B5EF4-FFF2-40B4-BE49-F238E27FC236}">
                <a16:creationId xmlns:a16="http://schemas.microsoft.com/office/drawing/2014/main" id="{32340316-AB44-8D30-751E-FE08B5E0F20B}"/>
              </a:ext>
            </a:extLst>
          </p:cNvPr>
          <p:cNvSpPr txBox="1"/>
          <p:nvPr/>
        </p:nvSpPr>
        <p:spPr>
          <a:xfrm>
            <a:off x="5733456" y="1665514"/>
            <a:ext cx="2286000" cy="646331"/>
          </a:xfrm>
          <a:prstGeom prst="rect">
            <a:avLst/>
          </a:prstGeom>
          <a:noFill/>
        </p:spPr>
        <p:txBody>
          <a:bodyPr wrap="square" rtlCol="0">
            <a:spAutoFit/>
          </a:bodyPr>
          <a:lstStyle/>
          <a:p>
            <a:pPr algn="ctr"/>
            <a:r>
              <a:rPr lang="en-US" dirty="0"/>
              <a:t>Gene Expression (GEX)</a:t>
            </a:r>
          </a:p>
        </p:txBody>
      </p:sp>
      <p:sp>
        <p:nvSpPr>
          <p:cNvPr id="8" name="TextBox 7">
            <a:extLst>
              <a:ext uri="{FF2B5EF4-FFF2-40B4-BE49-F238E27FC236}">
                <a16:creationId xmlns:a16="http://schemas.microsoft.com/office/drawing/2014/main" id="{B2A1CD31-8A21-C955-5251-B7FEDE7A603B}"/>
              </a:ext>
            </a:extLst>
          </p:cNvPr>
          <p:cNvSpPr txBox="1"/>
          <p:nvPr/>
        </p:nvSpPr>
        <p:spPr>
          <a:xfrm>
            <a:off x="5638800" y="4708226"/>
            <a:ext cx="2286000" cy="369332"/>
          </a:xfrm>
          <a:prstGeom prst="rect">
            <a:avLst/>
          </a:prstGeom>
          <a:noFill/>
        </p:spPr>
        <p:txBody>
          <a:bodyPr wrap="square" rtlCol="0">
            <a:spAutoFit/>
          </a:bodyPr>
          <a:lstStyle/>
          <a:p>
            <a:pPr algn="ctr"/>
            <a:r>
              <a:rPr lang="en-US" dirty="0"/>
              <a:t>TCR VDJ</a:t>
            </a:r>
          </a:p>
        </p:txBody>
      </p:sp>
      <p:sp>
        <p:nvSpPr>
          <p:cNvPr id="9" name="TextBox 8">
            <a:extLst>
              <a:ext uri="{FF2B5EF4-FFF2-40B4-BE49-F238E27FC236}">
                <a16:creationId xmlns:a16="http://schemas.microsoft.com/office/drawing/2014/main" id="{C49861B1-F380-544A-49AE-E21F04CF17FA}"/>
              </a:ext>
            </a:extLst>
          </p:cNvPr>
          <p:cNvSpPr txBox="1"/>
          <p:nvPr/>
        </p:nvSpPr>
        <p:spPr>
          <a:xfrm>
            <a:off x="10557002" y="1535493"/>
            <a:ext cx="1810687" cy="923330"/>
          </a:xfrm>
          <a:prstGeom prst="rect">
            <a:avLst/>
          </a:prstGeom>
          <a:noFill/>
        </p:spPr>
        <p:txBody>
          <a:bodyPr wrap="square" rtlCol="0">
            <a:spAutoFit/>
          </a:bodyPr>
          <a:lstStyle/>
          <a:p>
            <a:pPr algn="ctr"/>
            <a:r>
              <a:rPr lang="en-US" dirty="0"/>
              <a:t>Cell Surface Protein (CSP) Expression</a:t>
            </a:r>
          </a:p>
        </p:txBody>
      </p:sp>
    </p:spTree>
    <p:extLst>
      <p:ext uri="{BB962C8B-B14F-4D97-AF65-F5344CB8AC3E}">
        <p14:creationId xmlns:p14="http://schemas.microsoft.com/office/powerpoint/2010/main" val="4248814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D0C369-5207-29F9-6E25-3E3310BDCE5A}"/>
              </a:ext>
            </a:extLst>
          </p:cNvPr>
          <p:cNvPicPr>
            <a:picLocks noChangeAspect="1"/>
          </p:cNvPicPr>
          <p:nvPr/>
        </p:nvPicPr>
        <p:blipFill>
          <a:blip r:embed="rId2"/>
          <a:stretch>
            <a:fillRect/>
          </a:stretch>
        </p:blipFill>
        <p:spPr>
          <a:xfrm>
            <a:off x="749300" y="996950"/>
            <a:ext cx="5118100" cy="4864100"/>
          </a:xfrm>
          <a:prstGeom prst="rect">
            <a:avLst/>
          </a:prstGeom>
        </p:spPr>
      </p:pic>
      <p:pic>
        <p:nvPicPr>
          <p:cNvPr id="3" name="Picture 2">
            <a:extLst>
              <a:ext uri="{FF2B5EF4-FFF2-40B4-BE49-F238E27FC236}">
                <a16:creationId xmlns:a16="http://schemas.microsoft.com/office/drawing/2014/main" id="{482AD124-5684-99A0-8B1D-EF585E617394}"/>
              </a:ext>
            </a:extLst>
          </p:cNvPr>
          <p:cNvPicPr>
            <a:picLocks noChangeAspect="1"/>
          </p:cNvPicPr>
          <p:nvPr/>
        </p:nvPicPr>
        <p:blipFill>
          <a:blip r:embed="rId3"/>
          <a:stretch>
            <a:fillRect/>
          </a:stretch>
        </p:blipFill>
        <p:spPr>
          <a:xfrm>
            <a:off x="6538686" y="996950"/>
            <a:ext cx="4991100" cy="4406900"/>
          </a:xfrm>
          <a:prstGeom prst="rect">
            <a:avLst/>
          </a:prstGeom>
        </p:spPr>
      </p:pic>
      <p:sp>
        <p:nvSpPr>
          <p:cNvPr id="4" name="TextBox 3">
            <a:extLst>
              <a:ext uri="{FF2B5EF4-FFF2-40B4-BE49-F238E27FC236}">
                <a16:creationId xmlns:a16="http://schemas.microsoft.com/office/drawing/2014/main" id="{46C9E99F-B6E8-E0D0-EE52-F890CDB75DE9}"/>
              </a:ext>
            </a:extLst>
          </p:cNvPr>
          <p:cNvSpPr txBox="1"/>
          <p:nvPr/>
        </p:nvSpPr>
        <p:spPr>
          <a:xfrm>
            <a:off x="1231900" y="341423"/>
            <a:ext cx="4152900" cy="1015663"/>
          </a:xfrm>
          <a:prstGeom prst="rect">
            <a:avLst/>
          </a:prstGeom>
          <a:noFill/>
        </p:spPr>
        <p:txBody>
          <a:bodyPr wrap="square" rtlCol="0">
            <a:spAutoFit/>
          </a:bodyPr>
          <a:lstStyle/>
          <a:p>
            <a:pPr algn="ctr"/>
            <a:r>
              <a:rPr lang="en-US" sz="2000" b="1" dirty="0">
                <a:solidFill>
                  <a:schemeClr val="accent5">
                    <a:lumMod val="50000"/>
                  </a:schemeClr>
                </a:solidFill>
              </a:rPr>
              <a:t>Step 4: 5ʹ Gene Expression (GEX) Library Construction </a:t>
            </a:r>
          </a:p>
          <a:p>
            <a:pPr algn="ctr"/>
            <a:endParaRPr lang="en-US" sz="2000" b="1" dirty="0">
              <a:solidFill>
                <a:schemeClr val="accent5">
                  <a:lumMod val="50000"/>
                </a:schemeClr>
              </a:solidFill>
            </a:endParaRPr>
          </a:p>
        </p:txBody>
      </p:sp>
      <p:sp>
        <p:nvSpPr>
          <p:cNvPr id="5" name="TextBox 4">
            <a:extLst>
              <a:ext uri="{FF2B5EF4-FFF2-40B4-BE49-F238E27FC236}">
                <a16:creationId xmlns:a16="http://schemas.microsoft.com/office/drawing/2014/main" id="{67BBF061-A3F1-44CE-6A7A-E01FFB751552}"/>
              </a:ext>
            </a:extLst>
          </p:cNvPr>
          <p:cNvSpPr txBox="1"/>
          <p:nvPr/>
        </p:nvSpPr>
        <p:spPr>
          <a:xfrm>
            <a:off x="6775450" y="341422"/>
            <a:ext cx="4517571" cy="1015663"/>
          </a:xfrm>
          <a:prstGeom prst="rect">
            <a:avLst/>
          </a:prstGeom>
          <a:noFill/>
        </p:spPr>
        <p:txBody>
          <a:bodyPr wrap="square" rtlCol="0">
            <a:spAutoFit/>
          </a:bodyPr>
          <a:lstStyle/>
          <a:p>
            <a:pPr algn="ctr"/>
            <a:r>
              <a:rPr lang="en-US" sz="2000" b="1" dirty="0">
                <a:solidFill>
                  <a:schemeClr val="accent5">
                    <a:lumMod val="50000"/>
                  </a:schemeClr>
                </a:solidFill>
              </a:rPr>
              <a:t>Step 5: 5ʹ Cell Surface Protein (CSP) Library Construction </a:t>
            </a:r>
          </a:p>
          <a:p>
            <a:pPr algn="ctr"/>
            <a:endParaRPr lang="en-US" sz="2000" b="1" dirty="0">
              <a:solidFill>
                <a:schemeClr val="accent5">
                  <a:lumMod val="50000"/>
                </a:schemeClr>
              </a:solidFill>
            </a:endParaRPr>
          </a:p>
        </p:txBody>
      </p:sp>
    </p:spTree>
    <p:extLst>
      <p:ext uri="{BB962C8B-B14F-4D97-AF65-F5344CB8AC3E}">
        <p14:creationId xmlns:p14="http://schemas.microsoft.com/office/powerpoint/2010/main" val="236646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391362-E214-015A-3B2A-21A714D7EB0A}"/>
              </a:ext>
            </a:extLst>
          </p:cNvPr>
          <p:cNvSpPr txBox="1"/>
          <p:nvPr/>
        </p:nvSpPr>
        <p:spPr>
          <a:xfrm>
            <a:off x="4019550" y="166416"/>
            <a:ext cx="4152900" cy="400110"/>
          </a:xfrm>
          <a:prstGeom prst="rect">
            <a:avLst/>
          </a:prstGeom>
          <a:noFill/>
        </p:spPr>
        <p:txBody>
          <a:bodyPr wrap="square" rtlCol="0">
            <a:spAutoFit/>
          </a:bodyPr>
          <a:lstStyle/>
          <a:p>
            <a:pPr algn="ctr"/>
            <a:r>
              <a:rPr lang="en-US" sz="2000" b="1" dirty="0">
                <a:solidFill>
                  <a:schemeClr val="accent5">
                    <a:lumMod val="50000"/>
                  </a:schemeClr>
                </a:solidFill>
              </a:rPr>
              <a:t>Step 6: Sequencing</a:t>
            </a:r>
          </a:p>
        </p:txBody>
      </p:sp>
      <p:pic>
        <p:nvPicPr>
          <p:cNvPr id="4" name="Picture 3">
            <a:extLst>
              <a:ext uri="{FF2B5EF4-FFF2-40B4-BE49-F238E27FC236}">
                <a16:creationId xmlns:a16="http://schemas.microsoft.com/office/drawing/2014/main" id="{1F4A79F8-FF56-357E-F5D1-6DAE4BF57160}"/>
              </a:ext>
            </a:extLst>
          </p:cNvPr>
          <p:cNvPicPr>
            <a:picLocks noChangeAspect="1"/>
          </p:cNvPicPr>
          <p:nvPr/>
        </p:nvPicPr>
        <p:blipFill>
          <a:blip r:embed="rId3"/>
          <a:stretch>
            <a:fillRect/>
          </a:stretch>
        </p:blipFill>
        <p:spPr>
          <a:xfrm>
            <a:off x="133350" y="764177"/>
            <a:ext cx="7772400" cy="5329645"/>
          </a:xfrm>
          <a:prstGeom prst="rect">
            <a:avLst/>
          </a:prstGeom>
        </p:spPr>
      </p:pic>
      <p:pic>
        <p:nvPicPr>
          <p:cNvPr id="5" name="Picture 4">
            <a:extLst>
              <a:ext uri="{FF2B5EF4-FFF2-40B4-BE49-F238E27FC236}">
                <a16:creationId xmlns:a16="http://schemas.microsoft.com/office/drawing/2014/main" id="{1F2939E2-9B08-0D98-C25A-D5A5B7B55D48}"/>
              </a:ext>
            </a:extLst>
          </p:cNvPr>
          <p:cNvPicPr>
            <a:picLocks noChangeAspect="1"/>
          </p:cNvPicPr>
          <p:nvPr/>
        </p:nvPicPr>
        <p:blipFill rotWithShape="1">
          <a:blip r:embed="rId4"/>
          <a:srcRect l="28619"/>
          <a:stretch/>
        </p:blipFill>
        <p:spPr>
          <a:xfrm>
            <a:off x="7027101" y="5070549"/>
            <a:ext cx="5164899" cy="1640420"/>
          </a:xfrm>
          <a:prstGeom prst="rect">
            <a:avLst/>
          </a:prstGeom>
        </p:spPr>
      </p:pic>
      <p:sp>
        <p:nvSpPr>
          <p:cNvPr id="6" name="TextBox 5">
            <a:extLst>
              <a:ext uri="{FF2B5EF4-FFF2-40B4-BE49-F238E27FC236}">
                <a16:creationId xmlns:a16="http://schemas.microsoft.com/office/drawing/2014/main" id="{508763E9-CF0E-EF34-7E78-FCE6CA01F6ED}"/>
              </a:ext>
            </a:extLst>
          </p:cNvPr>
          <p:cNvSpPr txBox="1"/>
          <p:nvPr/>
        </p:nvSpPr>
        <p:spPr>
          <a:xfrm>
            <a:off x="8654049" y="4738795"/>
            <a:ext cx="1911002" cy="369332"/>
          </a:xfrm>
          <a:prstGeom prst="rect">
            <a:avLst/>
          </a:prstGeom>
          <a:noFill/>
        </p:spPr>
        <p:txBody>
          <a:bodyPr wrap="square" rtlCol="0">
            <a:spAutoFit/>
          </a:bodyPr>
          <a:lstStyle/>
          <a:p>
            <a:r>
              <a:rPr lang="en-US" b="1" dirty="0"/>
              <a:t>Sequencing Depth</a:t>
            </a:r>
          </a:p>
        </p:txBody>
      </p:sp>
    </p:spTree>
    <p:extLst>
      <p:ext uri="{BB962C8B-B14F-4D97-AF65-F5344CB8AC3E}">
        <p14:creationId xmlns:p14="http://schemas.microsoft.com/office/powerpoint/2010/main" val="295972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66479F-4DBA-24FF-C913-EAE50DE2D365}"/>
              </a:ext>
            </a:extLst>
          </p:cNvPr>
          <p:cNvPicPr>
            <a:picLocks noChangeAspect="1"/>
          </p:cNvPicPr>
          <p:nvPr/>
        </p:nvPicPr>
        <p:blipFill>
          <a:blip r:embed="rId2"/>
          <a:stretch>
            <a:fillRect/>
          </a:stretch>
        </p:blipFill>
        <p:spPr>
          <a:xfrm>
            <a:off x="1553897" y="1245434"/>
            <a:ext cx="2844800" cy="1473200"/>
          </a:xfrm>
          <a:prstGeom prst="rect">
            <a:avLst/>
          </a:prstGeom>
        </p:spPr>
      </p:pic>
      <p:sp>
        <p:nvSpPr>
          <p:cNvPr id="7" name="TextBox 6">
            <a:extLst>
              <a:ext uri="{FF2B5EF4-FFF2-40B4-BE49-F238E27FC236}">
                <a16:creationId xmlns:a16="http://schemas.microsoft.com/office/drawing/2014/main" id="{17982EFB-941F-7753-124C-D60159736F1A}"/>
              </a:ext>
            </a:extLst>
          </p:cNvPr>
          <p:cNvSpPr txBox="1"/>
          <p:nvPr/>
        </p:nvSpPr>
        <p:spPr>
          <a:xfrm>
            <a:off x="2136899" y="722214"/>
            <a:ext cx="1648918" cy="461665"/>
          </a:xfrm>
          <a:prstGeom prst="rect">
            <a:avLst/>
          </a:prstGeom>
          <a:noFill/>
        </p:spPr>
        <p:txBody>
          <a:bodyPr wrap="square" rtlCol="0">
            <a:spAutoFit/>
          </a:bodyPr>
          <a:lstStyle/>
          <a:p>
            <a:pPr algn="ctr"/>
            <a:r>
              <a:rPr lang="en-US" sz="2400" b="1" dirty="0">
                <a:solidFill>
                  <a:schemeClr val="accent5">
                    <a:lumMod val="50000"/>
                  </a:schemeClr>
                </a:solidFill>
              </a:rPr>
              <a:t>B6</a:t>
            </a:r>
          </a:p>
        </p:txBody>
      </p:sp>
      <p:grpSp>
        <p:nvGrpSpPr>
          <p:cNvPr id="34" name="Group 33">
            <a:extLst>
              <a:ext uri="{FF2B5EF4-FFF2-40B4-BE49-F238E27FC236}">
                <a16:creationId xmlns:a16="http://schemas.microsoft.com/office/drawing/2014/main" id="{F4F39C58-7A39-5EF2-8858-682FA739F3BD}"/>
              </a:ext>
            </a:extLst>
          </p:cNvPr>
          <p:cNvGrpSpPr/>
          <p:nvPr/>
        </p:nvGrpSpPr>
        <p:grpSpPr>
          <a:xfrm>
            <a:off x="146435" y="2788801"/>
            <a:ext cx="5482622" cy="1548212"/>
            <a:chOff x="579572" y="2564212"/>
            <a:chExt cx="5482622" cy="1548212"/>
          </a:xfrm>
        </p:grpSpPr>
        <p:grpSp>
          <p:nvGrpSpPr>
            <p:cNvPr id="21" name="Group 20">
              <a:extLst>
                <a:ext uri="{FF2B5EF4-FFF2-40B4-BE49-F238E27FC236}">
                  <a16:creationId xmlns:a16="http://schemas.microsoft.com/office/drawing/2014/main" id="{48082C50-85BF-C2CD-88B6-92E9C8A12E8E}"/>
                </a:ext>
              </a:extLst>
            </p:cNvPr>
            <p:cNvGrpSpPr/>
            <p:nvPr/>
          </p:nvGrpSpPr>
          <p:grpSpPr>
            <a:xfrm>
              <a:off x="579572" y="2564212"/>
              <a:ext cx="1260238" cy="1521961"/>
              <a:chOff x="579572" y="2564212"/>
              <a:chExt cx="1260238" cy="1521961"/>
            </a:xfrm>
          </p:grpSpPr>
          <p:pic>
            <p:nvPicPr>
              <p:cNvPr id="9" name="Picture 8">
                <a:extLst>
                  <a:ext uri="{FF2B5EF4-FFF2-40B4-BE49-F238E27FC236}">
                    <a16:creationId xmlns:a16="http://schemas.microsoft.com/office/drawing/2014/main" id="{D2AC06B2-C99C-A3CF-F52A-D84359D2F0F0}"/>
                  </a:ext>
                </a:extLst>
              </p:cNvPr>
              <p:cNvPicPr>
                <a:picLocks noChangeAspect="1"/>
              </p:cNvPicPr>
              <p:nvPr/>
            </p:nvPicPr>
            <p:blipFill>
              <a:blip r:embed="rId3"/>
              <a:stretch>
                <a:fillRect/>
              </a:stretch>
            </p:blipFill>
            <p:spPr>
              <a:xfrm>
                <a:off x="945480" y="2564212"/>
                <a:ext cx="528423" cy="767794"/>
              </a:xfrm>
              <a:prstGeom prst="rect">
                <a:avLst/>
              </a:prstGeom>
            </p:spPr>
          </p:pic>
          <p:pic>
            <p:nvPicPr>
              <p:cNvPr id="17" name="Picture 16">
                <a:extLst>
                  <a:ext uri="{FF2B5EF4-FFF2-40B4-BE49-F238E27FC236}">
                    <a16:creationId xmlns:a16="http://schemas.microsoft.com/office/drawing/2014/main" id="{0C0FF6D9-5C0F-86B6-1C6D-2D982B5E141D}"/>
                  </a:ext>
                </a:extLst>
              </p:cNvPr>
              <p:cNvPicPr>
                <a:picLocks noChangeAspect="1"/>
              </p:cNvPicPr>
              <p:nvPr/>
            </p:nvPicPr>
            <p:blipFill>
              <a:blip r:embed="rId4"/>
              <a:stretch>
                <a:fillRect/>
              </a:stretch>
            </p:blipFill>
            <p:spPr>
              <a:xfrm>
                <a:off x="579572" y="3726409"/>
                <a:ext cx="1260238" cy="359764"/>
              </a:xfrm>
              <a:prstGeom prst="rect">
                <a:avLst/>
              </a:prstGeom>
            </p:spPr>
          </p:pic>
          <p:cxnSp>
            <p:nvCxnSpPr>
              <p:cNvPr id="19" name="Straight Arrow Connector 18">
                <a:extLst>
                  <a:ext uri="{FF2B5EF4-FFF2-40B4-BE49-F238E27FC236}">
                    <a16:creationId xmlns:a16="http://schemas.microsoft.com/office/drawing/2014/main" id="{610FC6DA-6F82-6CAF-A403-34F84A891D47}"/>
                  </a:ext>
                </a:extLst>
              </p:cNvPr>
              <p:cNvCxnSpPr>
                <a:cxnSpLocks/>
              </p:cNvCxnSpPr>
              <p:nvPr/>
            </p:nvCxnSpPr>
            <p:spPr>
              <a:xfrm>
                <a:off x="1209691" y="3379306"/>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00739097-B08B-572B-5954-C13ACEBFF5E2}"/>
                </a:ext>
              </a:extLst>
            </p:cNvPr>
            <p:cNvGrpSpPr/>
            <p:nvPr/>
          </p:nvGrpSpPr>
          <p:grpSpPr>
            <a:xfrm>
              <a:off x="1987034" y="2583650"/>
              <a:ext cx="1260238" cy="1521961"/>
              <a:chOff x="579572" y="2564212"/>
              <a:chExt cx="1260238" cy="1521961"/>
            </a:xfrm>
          </p:grpSpPr>
          <p:pic>
            <p:nvPicPr>
              <p:cNvPr id="23" name="Picture 22">
                <a:extLst>
                  <a:ext uri="{FF2B5EF4-FFF2-40B4-BE49-F238E27FC236}">
                    <a16:creationId xmlns:a16="http://schemas.microsoft.com/office/drawing/2014/main" id="{675ED145-87FB-3183-25B7-DEE2E83C2E44}"/>
                  </a:ext>
                </a:extLst>
              </p:cNvPr>
              <p:cNvPicPr>
                <a:picLocks noChangeAspect="1"/>
              </p:cNvPicPr>
              <p:nvPr/>
            </p:nvPicPr>
            <p:blipFill>
              <a:blip r:embed="rId3"/>
              <a:stretch>
                <a:fillRect/>
              </a:stretch>
            </p:blipFill>
            <p:spPr>
              <a:xfrm>
                <a:off x="945480" y="2564212"/>
                <a:ext cx="528423" cy="767794"/>
              </a:xfrm>
              <a:prstGeom prst="rect">
                <a:avLst/>
              </a:prstGeom>
            </p:spPr>
          </p:pic>
          <p:pic>
            <p:nvPicPr>
              <p:cNvPr id="24" name="Picture 23">
                <a:extLst>
                  <a:ext uri="{FF2B5EF4-FFF2-40B4-BE49-F238E27FC236}">
                    <a16:creationId xmlns:a16="http://schemas.microsoft.com/office/drawing/2014/main" id="{E12BA6EF-89BB-3673-EE65-B76DC7E82A8A}"/>
                  </a:ext>
                </a:extLst>
              </p:cNvPr>
              <p:cNvPicPr>
                <a:picLocks noChangeAspect="1"/>
              </p:cNvPicPr>
              <p:nvPr/>
            </p:nvPicPr>
            <p:blipFill>
              <a:blip r:embed="rId4"/>
              <a:stretch>
                <a:fillRect/>
              </a:stretch>
            </p:blipFill>
            <p:spPr>
              <a:xfrm>
                <a:off x="579572" y="3726409"/>
                <a:ext cx="1260238" cy="359764"/>
              </a:xfrm>
              <a:prstGeom prst="rect">
                <a:avLst/>
              </a:prstGeom>
            </p:spPr>
          </p:pic>
          <p:cxnSp>
            <p:nvCxnSpPr>
              <p:cNvPr id="25" name="Straight Arrow Connector 24">
                <a:extLst>
                  <a:ext uri="{FF2B5EF4-FFF2-40B4-BE49-F238E27FC236}">
                    <a16:creationId xmlns:a16="http://schemas.microsoft.com/office/drawing/2014/main" id="{5C67F69E-4333-5836-A807-3D72BBD94151}"/>
                  </a:ext>
                </a:extLst>
              </p:cNvPr>
              <p:cNvCxnSpPr>
                <a:cxnSpLocks/>
              </p:cNvCxnSpPr>
              <p:nvPr/>
            </p:nvCxnSpPr>
            <p:spPr>
              <a:xfrm>
                <a:off x="1209691" y="3379306"/>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ACA29380-C897-0D8F-3167-61EA08443A6B}"/>
                </a:ext>
              </a:extLst>
            </p:cNvPr>
            <p:cNvGrpSpPr/>
            <p:nvPr/>
          </p:nvGrpSpPr>
          <p:grpSpPr>
            <a:xfrm>
              <a:off x="3394495" y="2590463"/>
              <a:ext cx="1260238" cy="1521961"/>
              <a:chOff x="579572" y="2564212"/>
              <a:chExt cx="1260238" cy="1521961"/>
            </a:xfrm>
          </p:grpSpPr>
          <p:pic>
            <p:nvPicPr>
              <p:cNvPr id="27" name="Picture 26">
                <a:extLst>
                  <a:ext uri="{FF2B5EF4-FFF2-40B4-BE49-F238E27FC236}">
                    <a16:creationId xmlns:a16="http://schemas.microsoft.com/office/drawing/2014/main" id="{65C69883-D0E7-ADC8-378D-DB7F6CDF5BD1}"/>
                  </a:ext>
                </a:extLst>
              </p:cNvPr>
              <p:cNvPicPr>
                <a:picLocks noChangeAspect="1"/>
              </p:cNvPicPr>
              <p:nvPr/>
            </p:nvPicPr>
            <p:blipFill>
              <a:blip r:embed="rId3"/>
              <a:stretch>
                <a:fillRect/>
              </a:stretch>
            </p:blipFill>
            <p:spPr>
              <a:xfrm>
                <a:off x="945480" y="2564212"/>
                <a:ext cx="528423" cy="767794"/>
              </a:xfrm>
              <a:prstGeom prst="rect">
                <a:avLst/>
              </a:prstGeom>
            </p:spPr>
          </p:pic>
          <p:pic>
            <p:nvPicPr>
              <p:cNvPr id="28" name="Picture 27">
                <a:extLst>
                  <a:ext uri="{FF2B5EF4-FFF2-40B4-BE49-F238E27FC236}">
                    <a16:creationId xmlns:a16="http://schemas.microsoft.com/office/drawing/2014/main" id="{7E57612C-CFA3-0318-6E4A-E9D7C14AC230}"/>
                  </a:ext>
                </a:extLst>
              </p:cNvPr>
              <p:cNvPicPr>
                <a:picLocks noChangeAspect="1"/>
              </p:cNvPicPr>
              <p:nvPr/>
            </p:nvPicPr>
            <p:blipFill>
              <a:blip r:embed="rId4"/>
              <a:stretch>
                <a:fillRect/>
              </a:stretch>
            </p:blipFill>
            <p:spPr>
              <a:xfrm>
                <a:off x="579572" y="3726409"/>
                <a:ext cx="1260238" cy="359764"/>
              </a:xfrm>
              <a:prstGeom prst="rect">
                <a:avLst/>
              </a:prstGeom>
            </p:spPr>
          </p:pic>
          <p:cxnSp>
            <p:nvCxnSpPr>
              <p:cNvPr id="29" name="Straight Arrow Connector 28">
                <a:extLst>
                  <a:ext uri="{FF2B5EF4-FFF2-40B4-BE49-F238E27FC236}">
                    <a16:creationId xmlns:a16="http://schemas.microsoft.com/office/drawing/2014/main" id="{225208BD-8274-255E-5938-F202B5E0D03D}"/>
                  </a:ext>
                </a:extLst>
              </p:cNvPr>
              <p:cNvCxnSpPr>
                <a:cxnSpLocks/>
              </p:cNvCxnSpPr>
              <p:nvPr/>
            </p:nvCxnSpPr>
            <p:spPr>
              <a:xfrm>
                <a:off x="1209691" y="3379306"/>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D99625C0-BB01-7C1C-7E21-D288AA46806C}"/>
                </a:ext>
              </a:extLst>
            </p:cNvPr>
            <p:cNvGrpSpPr/>
            <p:nvPr/>
          </p:nvGrpSpPr>
          <p:grpSpPr>
            <a:xfrm>
              <a:off x="4801956" y="2590463"/>
              <a:ext cx="1260238" cy="1521961"/>
              <a:chOff x="579572" y="2564212"/>
              <a:chExt cx="1260238" cy="1521961"/>
            </a:xfrm>
          </p:grpSpPr>
          <p:pic>
            <p:nvPicPr>
              <p:cNvPr id="31" name="Picture 30">
                <a:extLst>
                  <a:ext uri="{FF2B5EF4-FFF2-40B4-BE49-F238E27FC236}">
                    <a16:creationId xmlns:a16="http://schemas.microsoft.com/office/drawing/2014/main" id="{52410CBA-B557-E26F-75DB-E9212E6394AB}"/>
                  </a:ext>
                </a:extLst>
              </p:cNvPr>
              <p:cNvPicPr>
                <a:picLocks noChangeAspect="1"/>
              </p:cNvPicPr>
              <p:nvPr/>
            </p:nvPicPr>
            <p:blipFill>
              <a:blip r:embed="rId3"/>
              <a:stretch>
                <a:fillRect/>
              </a:stretch>
            </p:blipFill>
            <p:spPr>
              <a:xfrm>
                <a:off x="945480" y="2564212"/>
                <a:ext cx="528423" cy="767794"/>
              </a:xfrm>
              <a:prstGeom prst="rect">
                <a:avLst/>
              </a:prstGeom>
            </p:spPr>
          </p:pic>
          <p:pic>
            <p:nvPicPr>
              <p:cNvPr id="32" name="Picture 31">
                <a:extLst>
                  <a:ext uri="{FF2B5EF4-FFF2-40B4-BE49-F238E27FC236}">
                    <a16:creationId xmlns:a16="http://schemas.microsoft.com/office/drawing/2014/main" id="{2F8EDF11-9534-3392-DAD6-C04FEE9116E1}"/>
                  </a:ext>
                </a:extLst>
              </p:cNvPr>
              <p:cNvPicPr>
                <a:picLocks noChangeAspect="1"/>
              </p:cNvPicPr>
              <p:nvPr/>
            </p:nvPicPr>
            <p:blipFill>
              <a:blip r:embed="rId4"/>
              <a:stretch>
                <a:fillRect/>
              </a:stretch>
            </p:blipFill>
            <p:spPr>
              <a:xfrm>
                <a:off x="579572" y="3726409"/>
                <a:ext cx="1260238" cy="359764"/>
              </a:xfrm>
              <a:prstGeom prst="rect">
                <a:avLst/>
              </a:prstGeom>
            </p:spPr>
          </p:pic>
          <p:cxnSp>
            <p:nvCxnSpPr>
              <p:cNvPr id="33" name="Straight Arrow Connector 32">
                <a:extLst>
                  <a:ext uri="{FF2B5EF4-FFF2-40B4-BE49-F238E27FC236}">
                    <a16:creationId xmlns:a16="http://schemas.microsoft.com/office/drawing/2014/main" id="{3F9128CE-E7CF-161A-3AE1-6D64E66B5689}"/>
                  </a:ext>
                </a:extLst>
              </p:cNvPr>
              <p:cNvCxnSpPr>
                <a:cxnSpLocks/>
              </p:cNvCxnSpPr>
              <p:nvPr/>
            </p:nvCxnSpPr>
            <p:spPr>
              <a:xfrm>
                <a:off x="1209691" y="3379306"/>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sp>
        <p:nvSpPr>
          <p:cNvPr id="36" name="TextBox 35">
            <a:extLst>
              <a:ext uri="{FF2B5EF4-FFF2-40B4-BE49-F238E27FC236}">
                <a16:creationId xmlns:a16="http://schemas.microsoft.com/office/drawing/2014/main" id="{C5918B81-1DDF-6624-C09C-65849A77A26E}"/>
              </a:ext>
            </a:extLst>
          </p:cNvPr>
          <p:cNvSpPr txBox="1"/>
          <p:nvPr/>
        </p:nvSpPr>
        <p:spPr>
          <a:xfrm>
            <a:off x="265351" y="4282762"/>
            <a:ext cx="1454578" cy="369332"/>
          </a:xfrm>
          <a:prstGeom prst="rect">
            <a:avLst/>
          </a:prstGeom>
          <a:noFill/>
        </p:spPr>
        <p:txBody>
          <a:bodyPr wrap="square" rtlCol="0">
            <a:spAutoFit/>
          </a:bodyPr>
          <a:lstStyle/>
          <a:p>
            <a:r>
              <a:rPr lang="en-US" dirty="0"/>
              <a:t>Thymus-1</a:t>
            </a:r>
          </a:p>
        </p:txBody>
      </p:sp>
      <p:sp>
        <p:nvSpPr>
          <p:cNvPr id="37" name="TextBox 36">
            <a:extLst>
              <a:ext uri="{FF2B5EF4-FFF2-40B4-BE49-F238E27FC236}">
                <a16:creationId xmlns:a16="http://schemas.microsoft.com/office/drawing/2014/main" id="{6A9135C4-08F5-FBB8-AB76-CB5117565679}"/>
              </a:ext>
            </a:extLst>
          </p:cNvPr>
          <p:cNvSpPr txBox="1"/>
          <p:nvPr/>
        </p:nvSpPr>
        <p:spPr>
          <a:xfrm>
            <a:off x="1645140" y="4306481"/>
            <a:ext cx="1454578" cy="369332"/>
          </a:xfrm>
          <a:prstGeom prst="rect">
            <a:avLst/>
          </a:prstGeom>
          <a:noFill/>
        </p:spPr>
        <p:txBody>
          <a:bodyPr wrap="square" rtlCol="0">
            <a:spAutoFit/>
          </a:bodyPr>
          <a:lstStyle/>
          <a:p>
            <a:r>
              <a:rPr lang="en-US" dirty="0"/>
              <a:t>Thymus-2</a:t>
            </a:r>
          </a:p>
        </p:txBody>
      </p:sp>
      <p:sp>
        <p:nvSpPr>
          <p:cNvPr id="38" name="TextBox 37">
            <a:extLst>
              <a:ext uri="{FF2B5EF4-FFF2-40B4-BE49-F238E27FC236}">
                <a16:creationId xmlns:a16="http://schemas.microsoft.com/office/drawing/2014/main" id="{8551AF56-BD71-3CCD-5114-67E2304FC420}"/>
              </a:ext>
            </a:extLst>
          </p:cNvPr>
          <p:cNvSpPr txBox="1"/>
          <p:nvPr/>
        </p:nvSpPr>
        <p:spPr>
          <a:xfrm>
            <a:off x="3099718" y="4337013"/>
            <a:ext cx="1454578" cy="369332"/>
          </a:xfrm>
          <a:prstGeom prst="rect">
            <a:avLst/>
          </a:prstGeom>
          <a:noFill/>
        </p:spPr>
        <p:txBody>
          <a:bodyPr wrap="square" rtlCol="0">
            <a:spAutoFit/>
          </a:bodyPr>
          <a:lstStyle/>
          <a:p>
            <a:r>
              <a:rPr lang="en-US" dirty="0"/>
              <a:t>Thymus-3</a:t>
            </a:r>
          </a:p>
        </p:txBody>
      </p:sp>
      <p:sp>
        <p:nvSpPr>
          <p:cNvPr id="39" name="TextBox 38">
            <a:extLst>
              <a:ext uri="{FF2B5EF4-FFF2-40B4-BE49-F238E27FC236}">
                <a16:creationId xmlns:a16="http://schemas.microsoft.com/office/drawing/2014/main" id="{9D1F097E-FBBB-3C71-776D-EB8B4A421541}"/>
              </a:ext>
            </a:extLst>
          </p:cNvPr>
          <p:cNvSpPr txBox="1"/>
          <p:nvPr/>
        </p:nvSpPr>
        <p:spPr>
          <a:xfrm>
            <a:off x="4487735" y="4337013"/>
            <a:ext cx="1454578" cy="369332"/>
          </a:xfrm>
          <a:prstGeom prst="rect">
            <a:avLst/>
          </a:prstGeom>
          <a:noFill/>
        </p:spPr>
        <p:txBody>
          <a:bodyPr wrap="square" rtlCol="0">
            <a:spAutoFit/>
          </a:bodyPr>
          <a:lstStyle/>
          <a:p>
            <a:r>
              <a:rPr lang="en-US" dirty="0"/>
              <a:t>Thymus-4</a:t>
            </a:r>
          </a:p>
        </p:txBody>
      </p:sp>
      <p:pic>
        <p:nvPicPr>
          <p:cNvPr id="40" name="Picture 39">
            <a:extLst>
              <a:ext uri="{FF2B5EF4-FFF2-40B4-BE49-F238E27FC236}">
                <a16:creationId xmlns:a16="http://schemas.microsoft.com/office/drawing/2014/main" id="{54B3E221-108A-4575-0FE5-FD9CB7B138AC}"/>
              </a:ext>
            </a:extLst>
          </p:cNvPr>
          <p:cNvPicPr>
            <a:picLocks noChangeAspect="1"/>
          </p:cNvPicPr>
          <p:nvPr/>
        </p:nvPicPr>
        <p:blipFill>
          <a:blip r:embed="rId5"/>
          <a:stretch>
            <a:fillRect/>
          </a:stretch>
        </p:blipFill>
        <p:spPr>
          <a:xfrm>
            <a:off x="485395" y="5120723"/>
            <a:ext cx="555371" cy="1179095"/>
          </a:xfrm>
          <a:prstGeom prst="rect">
            <a:avLst/>
          </a:prstGeom>
        </p:spPr>
      </p:pic>
      <p:pic>
        <p:nvPicPr>
          <p:cNvPr id="42" name="Picture 41">
            <a:extLst>
              <a:ext uri="{FF2B5EF4-FFF2-40B4-BE49-F238E27FC236}">
                <a16:creationId xmlns:a16="http://schemas.microsoft.com/office/drawing/2014/main" id="{A442543F-D48D-CFF0-2C67-DC2EC5B369EC}"/>
              </a:ext>
            </a:extLst>
          </p:cNvPr>
          <p:cNvPicPr>
            <a:picLocks noChangeAspect="1"/>
          </p:cNvPicPr>
          <p:nvPr/>
        </p:nvPicPr>
        <p:blipFill>
          <a:blip r:embed="rId5"/>
          <a:stretch>
            <a:fillRect/>
          </a:stretch>
        </p:blipFill>
        <p:spPr>
          <a:xfrm>
            <a:off x="1859213" y="5174938"/>
            <a:ext cx="555371" cy="1179095"/>
          </a:xfrm>
          <a:prstGeom prst="rect">
            <a:avLst/>
          </a:prstGeom>
        </p:spPr>
      </p:pic>
      <p:pic>
        <p:nvPicPr>
          <p:cNvPr id="44" name="Picture 43">
            <a:extLst>
              <a:ext uri="{FF2B5EF4-FFF2-40B4-BE49-F238E27FC236}">
                <a16:creationId xmlns:a16="http://schemas.microsoft.com/office/drawing/2014/main" id="{D0E2DCFD-19EC-D2FD-EE9F-B73AEFD85C28}"/>
              </a:ext>
            </a:extLst>
          </p:cNvPr>
          <p:cNvPicPr>
            <a:picLocks noChangeAspect="1"/>
          </p:cNvPicPr>
          <p:nvPr/>
        </p:nvPicPr>
        <p:blipFill>
          <a:blip r:embed="rId5"/>
          <a:stretch>
            <a:fillRect/>
          </a:stretch>
        </p:blipFill>
        <p:spPr>
          <a:xfrm>
            <a:off x="3313791" y="5201225"/>
            <a:ext cx="555371" cy="1179095"/>
          </a:xfrm>
          <a:prstGeom prst="rect">
            <a:avLst/>
          </a:prstGeom>
        </p:spPr>
      </p:pic>
      <p:pic>
        <p:nvPicPr>
          <p:cNvPr id="46" name="Picture 45">
            <a:extLst>
              <a:ext uri="{FF2B5EF4-FFF2-40B4-BE49-F238E27FC236}">
                <a16:creationId xmlns:a16="http://schemas.microsoft.com/office/drawing/2014/main" id="{E4CF677F-69C4-EE81-3953-1C3B4DFE0DD8}"/>
              </a:ext>
            </a:extLst>
          </p:cNvPr>
          <p:cNvPicPr>
            <a:picLocks noChangeAspect="1"/>
          </p:cNvPicPr>
          <p:nvPr/>
        </p:nvPicPr>
        <p:blipFill>
          <a:blip r:embed="rId5"/>
          <a:stretch>
            <a:fillRect/>
          </a:stretch>
        </p:blipFill>
        <p:spPr>
          <a:xfrm>
            <a:off x="4707779" y="5204413"/>
            <a:ext cx="555371" cy="1179095"/>
          </a:xfrm>
          <a:prstGeom prst="rect">
            <a:avLst/>
          </a:prstGeom>
        </p:spPr>
      </p:pic>
      <p:sp>
        <p:nvSpPr>
          <p:cNvPr id="49" name="TextBox 48">
            <a:extLst>
              <a:ext uri="{FF2B5EF4-FFF2-40B4-BE49-F238E27FC236}">
                <a16:creationId xmlns:a16="http://schemas.microsoft.com/office/drawing/2014/main" id="{A28EC232-1590-51CE-3969-BAF9FE778DFD}"/>
              </a:ext>
            </a:extLst>
          </p:cNvPr>
          <p:cNvSpPr txBox="1"/>
          <p:nvPr/>
        </p:nvSpPr>
        <p:spPr>
          <a:xfrm>
            <a:off x="485395" y="6299818"/>
            <a:ext cx="1042737" cy="369332"/>
          </a:xfrm>
          <a:prstGeom prst="rect">
            <a:avLst/>
          </a:prstGeom>
          <a:noFill/>
        </p:spPr>
        <p:txBody>
          <a:bodyPr wrap="square" rtlCol="0">
            <a:spAutoFit/>
          </a:bodyPr>
          <a:lstStyle/>
          <a:p>
            <a:r>
              <a:rPr lang="en-US" dirty="0"/>
              <a:t>B6-1</a:t>
            </a:r>
          </a:p>
        </p:txBody>
      </p:sp>
      <p:sp>
        <p:nvSpPr>
          <p:cNvPr id="50" name="TextBox 49">
            <a:extLst>
              <a:ext uri="{FF2B5EF4-FFF2-40B4-BE49-F238E27FC236}">
                <a16:creationId xmlns:a16="http://schemas.microsoft.com/office/drawing/2014/main" id="{70673FB5-9FEF-2D18-7273-018F86E46ED5}"/>
              </a:ext>
            </a:extLst>
          </p:cNvPr>
          <p:cNvSpPr txBox="1"/>
          <p:nvPr/>
        </p:nvSpPr>
        <p:spPr>
          <a:xfrm>
            <a:off x="1838139" y="6346012"/>
            <a:ext cx="1042737" cy="369332"/>
          </a:xfrm>
          <a:prstGeom prst="rect">
            <a:avLst/>
          </a:prstGeom>
          <a:noFill/>
        </p:spPr>
        <p:txBody>
          <a:bodyPr wrap="square" rtlCol="0">
            <a:spAutoFit/>
          </a:bodyPr>
          <a:lstStyle/>
          <a:p>
            <a:r>
              <a:rPr lang="en-US" dirty="0"/>
              <a:t>B6-2</a:t>
            </a:r>
          </a:p>
        </p:txBody>
      </p:sp>
      <p:sp>
        <p:nvSpPr>
          <p:cNvPr id="51" name="TextBox 50">
            <a:extLst>
              <a:ext uri="{FF2B5EF4-FFF2-40B4-BE49-F238E27FC236}">
                <a16:creationId xmlns:a16="http://schemas.microsoft.com/office/drawing/2014/main" id="{E9280E78-35D7-1CBC-BCB3-02E51E425097}"/>
              </a:ext>
            </a:extLst>
          </p:cNvPr>
          <p:cNvSpPr txBox="1"/>
          <p:nvPr/>
        </p:nvSpPr>
        <p:spPr>
          <a:xfrm>
            <a:off x="3264448" y="6380320"/>
            <a:ext cx="1042737" cy="369332"/>
          </a:xfrm>
          <a:prstGeom prst="rect">
            <a:avLst/>
          </a:prstGeom>
          <a:noFill/>
        </p:spPr>
        <p:txBody>
          <a:bodyPr wrap="square" rtlCol="0">
            <a:spAutoFit/>
          </a:bodyPr>
          <a:lstStyle/>
          <a:p>
            <a:r>
              <a:rPr lang="en-US" dirty="0"/>
              <a:t>B6-3</a:t>
            </a:r>
          </a:p>
        </p:txBody>
      </p:sp>
      <p:sp>
        <p:nvSpPr>
          <p:cNvPr id="52" name="TextBox 51">
            <a:extLst>
              <a:ext uri="{FF2B5EF4-FFF2-40B4-BE49-F238E27FC236}">
                <a16:creationId xmlns:a16="http://schemas.microsoft.com/office/drawing/2014/main" id="{9A2F035F-6502-C97B-2643-7196834C2C80}"/>
              </a:ext>
            </a:extLst>
          </p:cNvPr>
          <p:cNvSpPr txBox="1"/>
          <p:nvPr/>
        </p:nvSpPr>
        <p:spPr>
          <a:xfrm>
            <a:off x="4707779" y="6380320"/>
            <a:ext cx="1042737" cy="369332"/>
          </a:xfrm>
          <a:prstGeom prst="rect">
            <a:avLst/>
          </a:prstGeom>
          <a:noFill/>
        </p:spPr>
        <p:txBody>
          <a:bodyPr wrap="square" rtlCol="0">
            <a:spAutoFit/>
          </a:bodyPr>
          <a:lstStyle/>
          <a:p>
            <a:r>
              <a:rPr lang="en-US" dirty="0"/>
              <a:t>B6-4</a:t>
            </a:r>
          </a:p>
        </p:txBody>
      </p:sp>
      <p:pic>
        <p:nvPicPr>
          <p:cNvPr id="53" name="Picture 52">
            <a:extLst>
              <a:ext uri="{FF2B5EF4-FFF2-40B4-BE49-F238E27FC236}">
                <a16:creationId xmlns:a16="http://schemas.microsoft.com/office/drawing/2014/main" id="{FFFD9D20-9767-8135-6220-25560E8F2373}"/>
              </a:ext>
            </a:extLst>
          </p:cNvPr>
          <p:cNvPicPr>
            <a:picLocks noChangeAspect="1"/>
          </p:cNvPicPr>
          <p:nvPr/>
        </p:nvPicPr>
        <p:blipFill>
          <a:blip r:embed="rId2"/>
          <a:stretch>
            <a:fillRect/>
          </a:stretch>
        </p:blipFill>
        <p:spPr>
          <a:xfrm>
            <a:off x="7995907" y="1245434"/>
            <a:ext cx="2844800" cy="1473200"/>
          </a:xfrm>
          <a:prstGeom prst="rect">
            <a:avLst/>
          </a:prstGeom>
        </p:spPr>
      </p:pic>
      <p:sp>
        <p:nvSpPr>
          <p:cNvPr id="54" name="TextBox 53">
            <a:extLst>
              <a:ext uri="{FF2B5EF4-FFF2-40B4-BE49-F238E27FC236}">
                <a16:creationId xmlns:a16="http://schemas.microsoft.com/office/drawing/2014/main" id="{313450F6-B0E5-CFDA-47F8-2519F8A06718}"/>
              </a:ext>
            </a:extLst>
          </p:cNvPr>
          <p:cNvSpPr txBox="1"/>
          <p:nvPr/>
        </p:nvSpPr>
        <p:spPr>
          <a:xfrm>
            <a:off x="8578909" y="722214"/>
            <a:ext cx="1648918" cy="461665"/>
          </a:xfrm>
          <a:prstGeom prst="rect">
            <a:avLst/>
          </a:prstGeom>
          <a:noFill/>
        </p:spPr>
        <p:txBody>
          <a:bodyPr wrap="square" rtlCol="0">
            <a:spAutoFit/>
          </a:bodyPr>
          <a:lstStyle/>
          <a:p>
            <a:pPr algn="ctr"/>
            <a:r>
              <a:rPr lang="en-US" sz="2400" b="1" dirty="0">
                <a:solidFill>
                  <a:schemeClr val="accent5">
                    <a:lumMod val="50000"/>
                  </a:schemeClr>
                </a:solidFill>
              </a:rPr>
              <a:t>SAP KO</a:t>
            </a:r>
          </a:p>
        </p:txBody>
      </p:sp>
      <p:grpSp>
        <p:nvGrpSpPr>
          <p:cNvPr id="55" name="Group 54">
            <a:extLst>
              <a:ext uri="{FF2B5EF4-FFF2-40B4-BE49-F238E27FC236}">
                <a16:creationId xmlns:a16="http://schemas.microsoft.com/office/drawing/2014/main" id="{F3A4ED97-D6EE-AABF-D1CE-7FD3C1CCC078}"/>
              </a:ext>
            </a:extLst>
          </p:cNvPr>
          <p:cNvGrpSpPr/>
          <p:nvPr/>
        </p:nvGrpSpPr>
        <p:grpSpPr>
          <a:xfrm>
            <a:off x="6588445" y="2788801"/>
            <a:ext cx="5482622" cy="1548212"/>
            <a:chOff x="579572" y="2564212"/>
            <a:chExt cx="5482622" cy="1548212"/>
          </a:xfrm>
        </p:grpSpPr>
        <p:grpSp>
          <p:nvGrpSpPr>
            <p:cNvPr id="56" name="Group 55">
              <a:extLst>
                <a:ext uri="{FF2B5EF4-FFF2-40B4-BE49-F238E27FC236}">
                  <a16:creationId xmlns:a16="http://schemas.microsoft.com/office/drawing/2014/main" id="{389ECBC2-E394-A8B9-6D0A-F26663BDC9F4}"/>
                </a:ext>
              </a:extLst>
            </p:cNvPr>
            <p:cNvGrpSpPr/>
            <p:nvPr/>
          </p:nvGrpSpPr>
          <p:grpSpPr>
            <a:xfrm>
              <a:off x="579572" y="2564212"/>
              <a:ext cx="1260238" cy="1521961"/>
              <a:chOff x="579572" y="2564212"/>
              <a:chExt cx="1260238" cy="1521961"/>
            </a:xfrm>
          </p:grpSpPr>
          <p:pic>
            <p:nvPicPr>
              <p:cNvPr id="69" name="Picture 68">
                <a:extLst>
                  <a:ext uri="{FF2B5EF4-FFF2-40B4-BE49-F238E27FC236}">
                    <a16:creationId xmlns:a16="http://schemas.microsoft.com/office/drawing/2014/main" id="{CBF9166A-AB7B-80A8-499E-EC4707703373}"/>
                  </a:ext>
                </a:extLst>
              </p:cNvPr>
              <p:cNvPicPr>
                <a:picLocks noChangeAspect="1"/>
              </p:cNvPicPr>
              <p:nvPr/>
            </p:nvPicPr>
            <p:blipFill>
              <a:blip r:embed="rId3"/>
              <a:stretch>
                <a:fillRect/>
              </a:stretch>
            </p:blipFill>
            <p:spPr>
              <a:xfrm>
                <a:off x="945480" y="2564212"/>
                <a:ext cx="528423" cy="767794"/>
              </a:xfrm>
              <a:prstGeom prst="rect">
                <a:avLst/>
              </a:prstGeom>
            </p:spPr>
          </p:pic>
          <p:pic>
            <p:nvPicPr>
              <p:cNvPr id="70" name="Picture 69">
                <a:extLst>
                  <a:ext uri="{FF2B5EF4-FFF2-40B4-BE49-F238E27FC236}">
                    <a16:creationId xmlns:a16="http://schemas.microsoft.com/office/drawing/2014/main" id="{0E62204D-4C4E-4D67-FB6D-50BB45839CC3}"/>
                  </a:ext>
                </a:extLst>
              </p:cNvPr>
              <p:cNvPicPr>
                <a:picLocks noChangeAspect="1"/>
              </p:cNvPicPr>
              <p:nvPr/>
            </p:nvPicPr>
            <p:blipFill>
              <a:blip r:embed="rId4"/>
              <a:stretch>
                <a:fillRect/>
              </a:stretch>
            </p:blipFill>
            <p:spPr>
              <a:xfrm>
                <a:off x="579572" y="3726409"/>
                <a:ext cx="1260238" cy="359764"/>
              </a:xfrm>
              <a:prstGeom prst="rect">
                <a:avLst/>
              </a:prstGeom>
            </p:spPr>
          </p:pic>
          <p:cxnSp>
            <p:nvCxnSpPr>
              <p:cNvPr id="71" name="Straight Arrow Connector 70">
                <a:extLst>
                  <a:ext uri="{FF2B5EF4-FFF2-40B4-BE49-F238E27FC236}">
                    <a16:creationId xmlns:a16="http://schemas.microsoft.com/office/drawing/2014/main" id="{EB7EA3F0-4D3B-6545-F81A-A9923A2C78E0}"/>
                  </a:ext>
                </a:extLst>
              </p:cNvPr>
              <p:cNvCxnSpPr>
                <a:cxnSpLocks/>
              </p:cNvCxnSpPr>
              <p:nvPr/>
            </p:nvCxnSpPr>
            <p:spPr>
              <a:xfrm>
                <a:off x="1209691" y="3379306"/>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D8D4570E-B53E-AF06-9B75-C6D10AE8E59F}"/>
                </a:ext>
              </a:extLst>
            </p:cNvPr>
            <p:cNvGrpSpPr/>
            <p:nvPr/>
          </p:nvGrpSpPr>
          <p:grpSpPr>
            <a:xfrm>
              <a:off x="1987034" y="2583650"/>
              <a:ext cx="1260238" cy="1521961"/>
              <a:chOff x="579572" y="2564212"/>
              <a:chExt cx="1260238" cy="1521961"/>
            </a:xfrm>
          </p:grpSpPr>
          <p:pic>
            <p:nvPicPr>
              <p:cNvPr id="66" name="Picture 65">
                <a:extLst>
                  <a:ext uri="{FF2B5EF4-FFF2-40B4-BE49-F238E27FC236}">
                    <a16:creationId xmlns:a16="http://schemas.microsoft.com/office/drawing/2014/main" id="{9789D0CD-7ED7-2F95-0413-B8623B00C9F6}"/>
                  </a:ext>
                </a:extLst>
              </p:cNvPr>
              <p:cNvPicPr>
                <a:picLocks noChangeAspect="1"/>
              </p:cNvPicPr>
              <p:nvPr/>
            </p:nvPicPr>
            <p:blipFill>
              <a:blip r:embed="rId3"/>
              <a:stretch>
                <a:fillRect/>
              </a:stretch>
            </p:blipFill>
            <p:spPr>
              <a:xfrm>
                <a:off x="945480" y="2564212"/>
                <a:ext cx="528423" cy="767794"/>
              </a:xfrm>
              <a:prstGeom prst="rect">
                <a:avLst/>
              </a:prstGeom>
            </p:spPr>
          </p:pic>
          <p:pic>
            <p:nvPicPr>
              <p:cNvPr id="67" name="Picture 66">
                <a:extLst>
                  <a:ext uri="{FF2B5EF4-FFF2-40B4-BE49-F238E27FC236}">
                    <a16:creationId xmlns:a16="http://schemas.microsoft.com/office/drawing/2014/main" id="{BBF135CA-F180-ABD1-8777-FC8044181ADA}"/>
                  </a:ext>
                </a:extLst>
              </p:cNvPr>
              <p:cNvPicPr>
                <a:picLocks noChangeAspect="1"/>
              </p:cNvPicPr>
              <p:nvPr/>
            </p:nvPicPr>
            <p:blipFill>
              <a:blip r:embed="rId4"/>
              <a:stretch>
                <a:fillRect/>
              </a:stretch>
            </p:blipFill>
            <p:spPr>
              <a:xfrm>
                <a:off x="579572" y="3726409"/>
                <a:ext cx="1260238" cy="359764"/>
              </a:xfrm>
              <a:prstGeom prst="rect">
                <a:avLst/>
              </a:prstGeom>
            </p:spPr>
          </p:pic>
          <p:cxnSp>
            <p:nvCxnSpPr>
              <p:cNvPr id="68" name="Straight Arrow Connector 67">
                <a:extLst>
                  <a:ext uri="{FF2B5EF4-FFF2-40B4-BE49-F238E27FC236}">
                    <a16:creationId xmlns:a16="http://schemas.microsoft.com/office/drawing/2014/main" id="{C0B60EE6-208D-DB9E-E95C-F6F89C749925}"/>
                  </a:ext>
                </a:extLst>
              </p:cNvPr>
              <p:cNvCxnSpPr>
                <a:cxnSpLocks/>
              </p:cNvCxnSpPr>
              <p:nvPr/>
            </p:nvCxnSpPr>
            <p:spPr>
              <a:xfrm>
                <a:off x="1209691" y="3379306"/>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7F1CCE01-D9CC-71B0-73DE-67819EC805C1}"/>
                </a:ext>
              </a:extLst>
            </p:cNvPr>
            <p:cNvGrpSpPr/>
            <p:nvPr/>
          </p:nvGrpSpPr>
          <p:grpSpPr>
            <a:xfrm>
              <a:off x="3394495" y="2590463"/>
              <a:ext cx="1260238" cy="1521961"/>
              <a:chOff x="579572" y="2564212"/>
              <a:chExt cx="1260238" cy="1521961"/>
            </a:xfrm>
          </p:grpSpPr>
          <p:pic>
            <p:nvPicPr>
              <p:cNvPr id="63" name="Picture 62">
                <a:extLst>
                  <a:ext uri="{FF2B5EF4-FFF2-40B4-BE49-F238E27FC236}">
                    <a16:creationId xmlns:a16="http://schemas.microsoft.com/office/drawing/2014/main" id="{F225D177-EFAA-F18C-84C5-BEBA35BABBB8}"/>
                  </a:ext>
                </a:extLst>
              </p:cNvPr>
              <p:cNvPicPr>
                <a:picLocks noChangeAspect="1"/>
              </p:cNvPicPr>
              <p:nvPr/>
            </p:nvPicPr>
            <p:blipFill>
              <a:blip r:embed="rId3"/>
              <a:stretch>
                <a:fillRect/>
              </a:stretch>
            </p:blipFill>
            <p:spPr>
              <a:xfrm>
                <a:off x="945480" y="2564212"/>
                <a:ext cx="528423" cy="767794"/>
              </a:xfrm>
              <a:prstGeom prst="rect">
                <a:avLst/>
              </a:prstGeom>
            </p:spPr>
          </p:pic>
          <p:pic>
            <p:nvPicPr>
              <p:cNvPr id="64" name="Picture 63">
                <a:extLst>
                  <a:ext uri="{FF2B5EF4-FFF2-40B4-BE49-F238E27FC236}">
                    <a16:creationId xmlns:a16="http://schemas.microsoft.com/office/drawing/2014/main" id="{4B8303C9-1400-3203-E7AD-9DB5999E4946}"/>
                  </a:ext>
                </a:extLst>
              </p:cNvPr>
              <p:cNvPicPr>
                <a:picLocks noChangeAspect="1"/>
              </p:cNvPicPr>
              <p:nvPr/>
            </p:nvPicPr>
            <p:blipFill>
              <a:blip r:embed="rId4"/>
              <a:stretch>
                <a:fillRect/>
              </a:stretch>
            </p:blipFill>
            <p:spPr>
              <a:xfrm>
                <a:off x="579572" y="3726409"/>
                <a:ext cx="1260238" cy="359764"/>
              </a:xfrm>
              <a:prstGeom prst="rect">
                <a:avLst/>
              </a:prstGeom>
            </p:spPr>
          </p:pic>
          <p:cxnSp>
            <p:nvCxnSpPr>
              <p:cNvPr id="65" name="Straight Arrow Connector 64">
                <a:extLst>
                  <a:ext uri="{FF2B5EF4-FFF2-40B4-BE49-F238E27FC236}">
                    <a16:creationId xmlns:a16="http://schemas.microsoft.com/office/drawing/2014/main" id="{1E334583-3602-8462-5942-59A2E654F034}"/>
                  </a:ext>
                </a:extLst>
              </p:cNvPr>
              <p:cNvCxnSpPr>
                <a:cxnSpLocks/>
              </p:cNvCxnSpPr>
              <p:nvPr/>
            </p:nvCxnSpPr>
            <p:spPr>
              <a:xfrm>
                <a:off x="1209691" y="3379306"/>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0C7CE42D-FC57-0974-416C-5EB628BC80F8}"/>
                </a:ext>
              </a:extLst>
            </p:cNvPr>
            <p:cNvGrpSpPr/>
            <p:nvPr/>
          </p:nvGrpSpPr>
          <p:grpSpPr>
            <a:xfrm>
              <a:off x="4801956" y="2590463"/>
              <a:ext cx="1260238" cy="1521961"/>
              <a:chOff x="579572" y="2564212"/>
              <a:chExt cx="1260238" cy="1521961"/>
            </a:xfrm>
          </p:grpSpPr>
          <p:pic>
            <p:nvPicPr>
              <p:cNvPr id="60" name="Picture 59">
                <a:extLst>
                  <a:ext uri="{FF2B5EF4-FFF2-40B4-BE49-F238E27FC236}">
                    <a16:creationId xmlns:a16="http://schemas.microsoft.com/office/drawing/2014/main" id="{E60BE2F3-BA32-6E48-BFE4-7BDC9D5D71A5}"/>
                  </a:ext>
                </a:extLst>
              </p:cNvPr>
              <p:cNvPicPr>
                <a:picLocks noChangeAspect="1"/>
              </p:cNvPicPr>
              <p:nvPr/>
            </p:nvPicPr>
            <p:blipFill>
              <a:blip r:embed="rId3"/>
              <a:stretch>
                <a:fillRect/>
              </a:stretch>
            </p:blipFill>
            <p:spPr>
              <a:xfrm>
                <a:off x="945480" y="2564212"/>
                <a:ext cx="528423" cy="767794"/>
              </a:xfrm>
              <a:prstGeom prst="rect">
                <a:avLst/>
              </a:prstGeom>
            </p:spPr>
          </p:pic>
          <p:pic>
            <p:nvPicPr>
              <p:cNvPr id="61" name="Picture 60">
                <a:extLst>
                  <a:ext uri="{FF2B5EF4-FFF2-40B4-BE49-F238E27FC236}">
                    <a16:creationId xmlns:a16="http://schemas.microsoft.com/office/drawing/2014/main" id="{654EE998-5549-56EA-C0AB-BF9B798B35D4}"/>
                  </a:ext>
                </a:extLst>
              </p:cNvPr>
              <p:cNvPicPr>
                <a:picLocks noChangeAspect="1"/>
              </p:cNvPicPr>
              <p:nvPr/>
            </p:nvPicPr>
            <p:blipFill>
              <a:blip r:embed="rId4"/>
              <a:stretch>
                <a:fillRect/>
              </a:stretch>
            </p:blipFill>
            <p:spPr>
              <a:xfrm>
                <a:off x="579572" y="3726409"/>
                <a:ext cx="1260238" cy="359764"/>
              </a:xfrm>
              <a:prstGeom prst="rect">
                <a:avLst/>
              </a:prstGeom>
            </p:spPr>
          </p:pic>
          <p:cxnSp>
            <p:nvCxnSpPr>
              <p:cNvPr id="62" name="Straight Arrow Connector 61">
                <a:extLst>
                  <a:ext uri="{FF2B5EF4-FFF2-40B4-BE49-F238E27FC236}">
                    <a16:creationId xmlns:a16="http://schemas.microsoft.com/office/drawing/2014/main" id="{3CD6AE8C-541C-87C6-AF95-86B2BBED00B3}"/>
                  </a:ext>
                </a:extLst>
              </p:cNvPr>
              <p:cNvCxnSpPr>
                <a:cxnSpLocks/>
              </p:cNvCxnSpPr>
              <p:nvPr/>
            </p:nvCxnSpPr>
            <p:spPr>
              <a:xfrm>
                <a:off x="1209691" y="3379306"/>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01660C69-AB9F-32BE-F2C8-694F87FB57FB}"/>
              </a:ext>
            </a:extLst>
          </p:cNvPr>
          <p:cNvSpPr txBox="1"/>
          <p:nvPr/>
        </p:nvSpPr>
        <p:spPr>
          <a:xfrm>
            <a:off x="6707361" y="4282762"/>
            <a:ext cx="1454578" cy="369332"/>
          </a:xfrm>
          <a:prstGeom prst="rect">
            <a:avLst/>
          </a:prstGeom>
          <a:noFill/>
        </p:spPr>
        <p:txBody>
          <a:bodyPr wrap="square" rtlCol="0">
            <a:spAutoFit/>
          </a:bodyPr>
          <a:lstStyle/>
          <a:p>
            <a:r>
              <a:rPr lang="en-US" dirty="0"/>
              <a:t>Thymus-1</a:t>
            </a:r>
          </a:p>
        </p:txBody>
      </p:sp>
      <p:sp>
        <p:nvSpPr>
          <p:cNvPr id="73" name="TextBox 72">
            <a:extLst>
              <a:ext uri="{FF2B5EF4-FFF2-40B4-BE49-F238E27FC236}">
                <a16:creationId xmlns:a16="http://schemas.microsoft.com/office/drawing/2014/main" id="{99B508A7-04C2-450C-A767-F502DAD1B37C}"/>
              </a:ext>
            </a:extLst>
          </p:cNvPr>
          <p:cNvSpPr txBox="1"/>
          <p:nvPr/>
        </p:nvSpPr>
        <p:spPr>
          <a:xfrm>
            <a:off x="8087150" y="4306481"/>
            <a:ext cx="1454578" cy="369332"/>
          </a:xfrm>
          <a:prstGeom prst="rect">
            <a:avLst/>
          </a:prstGeom>
          <a:noFill/>
        </p:spPr>
        <p:txBody>
          <a:bodyPr wrap="square" rtlCol="0">
            <a:spAutoFit/>
          </a:bodyPr>
          <a:lstStyle/>
          <a:p>
            <a:r>
              <a:rPr lang="en-US" dirty="0"/>
              <a:t>Thymus-2</a:t>
            </a:r>
          </a:p>
        </p:txBody>
      </p:sp>
      <p:sp>
        <p:nvSpPr>
          <p:cNvPr id="74" name="TextBox 73">
            <a:extLst>
              <a:ext uri="{FF2B5EF4-FFF2-40B4-BE49-F238E27FC236}">
                <a16:creationId xmlns:a16="http://schemas.microsoft.com/office/drawing/2014/main" id="{98B7447E-CEBE-6871-E048-4BB926AFC444}"/>
              </a:ext>
            </a:extLst>
          </p:cNvPr>
          <p:cNvSpPr txBox="1"/>
          <p:nvPr/>
        </p:nvSpPr>
        <p:spPr>
          <a:xfrm>
            <a:off x="9541728" y="4337013"/>
            <a:ext cx="1454578" cy="369332"/>
          </a:xfrm>
          <a:prstGeom prst="rect">
            <a:avLst/>
          </a:prstGeom>
          <a:noFill/>
        </p:spPr>
        <p:txBody>
          <a:bodyPr wrap="square" rtlCol="0">
            <a:spAutoFit/>
          </a:bodyPr>
          <a:lstStyle/>
          <a:p>
            <a:r>
              <a:rPr lang="en-US" dirty="0"/>
              <a:t>Thymus-3</a:t>
            </a:r>
          </a:p>
        </p:txBody>
      </p:sp>
      <p:sp>
        <p:nvSpPr>
          <p:cNvPr id="75" name="TextBox 74">
            <a:extLst>
              <a:ext uri="{FF2B5EF4-FFF2-40B4-BE49-F238E27FC236}">
                <a16:creationId xmlns:a16="http://schemas.microsoft.com/office/drawing/2014/main" id="{28821A95-6242-34F2-DC12-19CE114339C1}"/>
              </a:ext>
            </a:extLst>
          </p:cNvPr>
          <p:cNvSpPr txBox="1"/>
          <p:nvPr/>
        </p:nvSpPr>
        <p:spPr>
          <a:xfrm>
            <a:off x="10929745" y="4337013"/>
            <a:ext cx="1454578" cy="369332"/>
          </a:xfrm>
          <a:prstGeom prst="rect">
            <a:avLst/>
          </a:prstGeom>
          <a:noFill/>
        </p:spPr>
        <p:txBody>
          <a:bodyPr wrap="square" rtlCol="0">
            <a:spAutoFit/>
          </a:bodyPr>
          <a:lstStyle/>
          <a:p>
            <a:r>
              <a:rPr lang="en-US" dirty="0"/>
              <a:t>Thymus-4</a:t>
            </a:r>
          </a:p>
        </p:txBody>
      </p:sp>
      <p:pic>
        <p:nvPicPr>
          <p:cNvPr id="76" name="Picture 75">
            <a:extLst>
              <a:ext uri="{FF2B5EF4-FFF2-40B4-BE49-F238E27FC236}">
                <a16:creationId xmlns:a16="http://schemas.microsoft.com/office/drawing/2014/main" id="{072A9E08-0C1A-4499-4409-E51A217A0385}"/>
              </a:ext>
            </a:extLst>
          </p:cNvPr>
          <p:cNvPicPr>
            <a:picLocks noChangeAspect="1"/>
          </p:cNvPicPr>
          <p:nvPr/>
        </p:nvPicPr>
        <p:blipFill>
          <a:blip r:embed="rId5"/>
          <a:stretch>
            <a:fillRect/>
          </a:stretch>
        </p:blipFill>
        <p:spPr>
          <a:xfrm>
            <a:off x="6927405" y="5120723"/>
            <a:ext cx="555371" cy="1179095"/>
          </a:xfrm>
          <a:prstGeom prst="rect">
            <a:avLst/>
          </a:prstGeom>
        </p:spPr>
      </p:pic>
      <p:pic>
        <p:nvPicPr>
          <p:cNvPr id="78" name="Picture 77">
            <a:extLst>
              <a:ext uri="{FF2B5EF4-FFF2-40B4-BE49-F238E27FC236}">
                <a16:creationId xmlns:a16="http://schemas.microsoft.com/office/drawing/2014/main" id="{4198855C-1E45-DA19-69C5-A4EA547099DB}"/>
              </a:ext>
            </a:extLst>
          </p:cNvPr>
          <p:cNvPicPr>
            <a:picLocks noChangeAspect="1"/>
          </p:cNvPicPr>
          <p:nvPr/>
        </p:nvPicPr>
        <p:blipFill>
          <a:blip r:embed="rId5"/>
          <a:stretch>
            <a:fillRect/>
          </a:stretch>
        </p:blipFill>
        <p:spPr>
          <a:xfrm>
            <a:off x="8301223" y="5174938"/>
            <a:ext cx="555371" cy="1179095"/>
          </a:xfrm>
          <a:prstGeom prst="rect">
            <a:avLst/>
          </a:prstGeom>
        </p:spPr>
      </p:pic>
      <p:pic>
        <p:nvPicPr>
          <p:cNvPr id="80" name="Picture 79">
            <a:extLst>
              <a:ext uri="{FF2B5EF4-FFF2-40B4-BE49-F238E27FC236}">
                <a16:creationId xmlns:a16="http://schemas.microsoft.com/office/drawing/2014/main" id="{AF7B2BE4-487C-75E6-A112-5C8B08C952D5}"/>
              </a:ext>
            </a:extLst>
          </p:cNvPr>
          <p:cNvPicPr>
            <a:picLocks noChangeAspect="1"/>
          </p:cNvPicPr>
          <p:nvPr/>
        </p:nvPicPr>
        <p:blipFill>
          <a:blip r:embed="rId5"/>
          <a:stretch>
            <a:fillRect/>
          </a:stretch>
        </p:blipFill>
        <p:spPr>
          <a:xfrm>
            <a:off x="9755801" y="5201225"/>
            <a:ext cx="555371" cy="1179095"/>
          </a:xfrm>
          <a:prstGeom prst="rect">
            <a:avLst/>
          </a:prstGeom>
        </p:spPr>
      </p:pic>
      <p:pic>
        <p:nvPicPr>
          <p:cNvPr id="82" name="Picture 81">
            <a:extLst>
              <a:ext uri="{FF2B5EF4-FFF2-40B4-BE49-F238E27FC236}">
                <a16:creationId xmlns:a16="http://schemas.microsoft.com/office/drawing/2014/main" id="{C59C53EF-8F59-F084-1916-C1814A1DC643}"/>
              </a:ext>
            </a:extLst>
          </p:cNvPr>
          <p:cNvPicPr>
            <a:picLocks noChangeAspect="1"/>
          </p:cNvPicPr>
          <p:nvPr/>
        </p:nvPicPr>
        <p:blipFill>
          <a:blip r:embed="rId5"/>
          <a:stretch>
            <a:fillRect/>
          </a:stretch>
        </p:blipFill>
        <p:spPr>
          <a:xfrm>
            <a:off x="11149789" y="5204413"/>
            <a:ext cx="555371" cy="1179095"/>
          </a:xfrm>
          <a:prstGeom prst="rect">
            <a:avLst/>
          </a:prstGeom>
        </p:spPr>
      </p:pic>
      <p:grpSp>
        <p:nvGrpSpPr>
          <p:cNvPr id="90" name="Group 89">
            <a:extLst>
              <a:ext uri="{FF2B5EF4-FFF2-40B4-BE49-F238E27FC236}">
                <a16:creationId xmlns:a16="http://schemas.microsoft.com/office/drawing/2014/main" id="{96760E66-59E1-7571-A68B-6B34A8C684C1}"/>
              </a:ext>
            </a:extLst>
          </p:cNvPr>
          <p:cNvGrpSpPr/>
          <p:nvPr/>
        </p:nvGrpSpPr>
        <p:grpSpPr>
          <a:xfrm>
            <a:off x="776554" y="4706345"/>
            <a:ext cx="10664394" cy="383493"/>
            <a:chOff x="776554" y="4706345"/>
            <a:chExt cx="10664394" cy="383493"/>
          </a:xfrm>
        </p:grpSpPr>
        <p:cxnSp>
          <p:nvCxnSpPr>
            <p:cNvPr id="41" name="Straight Arrow Connector 40">
              <a:extLst>
                <a:ext uri="{FF2B5EF4-FFF2-40B4-BE49-F238E27FC236}">
                  <a16:creationId xmlns:a16="http://schemas.microsoft.com/office/drawing/2014/main" id="{256B2BB9-BF57-FC1D-8552-D4F2E8ACC584}"/>
                </a:ext>
              </a:extLst>
            </p:cNvPr>
            <p:cNvCxnSpPr>
              <a:cxnSpLocks/>
            </p:cNvCxnSpPr>
            <p:nvPr/>
          </p:nvCxnSpPr>
          <p:spPr>
            <a:xfrm>
              <a:off x="776554" y="470634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768E0A1-1432-C180-6AA3-A7C80FA1271A}"/>
                </a:ext>
              </a:extLst>
            </p:cNvPr>
            <p:cNvCxnSpPr>
              <a:cxnSpLocks/>
            </p:cNvCxnSpPr>
            <p:nvPr/>
          </p:nvCxnSpPr>
          <p:spPr>
            <a:xfrm>
              <a:off x="2150372" y="4760560"/>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213F080-F19B-ABEA-3D16-5350B798664E}"/>
                </a:ext>
              </a:extLst>
            </p:cNvPr>
            <p:cNvCxnSpPr>
              <a:cxnSpLocks/>
            </p:cNvCxnSpPr>
            <p:nvPr/>
          </p:nvCxnSpPr>
          <p:spPr>
            <a:xfrm>
              <a:off x="3604950" y="4786847"/>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A29C647-97DA-5DE5-C915-2BEEBDFE5CD7}"/>
                </a:ext>
              </a:extLst>
            </p:cNvPr>
            <p:cNvCxnSpPr>
              <a:cxnSpLocks/>
            </p:cNvCxnSpPr>
            <p:nvPr/>
          </p:nvCxnSpPr>
          <p:spPr>
            <a:xfrm>
              <a:off x="4998938" y="479003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B052675-2F05-786E-2FCA-254C8C478109}"/>
                </a:ext>
              </a:extLst>
            </p:cNvPr>
            <p:cNvCxnSpPr>
              <a:cxnSpLocks/>
            </p:cNvCxnSpPr>
            <p:nvPr/>
          </p:nvCxnSpPr>
          <p:spPr>
            <a:xfrm>
              <a:off x="7218564" y="470634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B0A759D-A8AC-3DAF-2BAE-B2435A28997C}"/>
                </a:ext>
              </a:extLst>
            </p:cNvPr>
            <p:cNvCxnSpPr>
              <a:cxnSpLocks/>
            </p:cNvCxnSpPr>
            <p:nvPr/>
          </p:nvCxnSpPr>
          <p:spPr>
            <a:xfrm>
              <a:off x="8592382" y="4760560"/>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29D766C-C57B-FB86-4984-79DC23F673BD}"/>
                </a:ext>
              </a:extLst>
            </p:cNvPr>
            <p:cNvCxnSpPr>
              <a:cxnSpLocks/>
            </p:cNvCxnSpPr>
            <p:nvPr/>
          </p:nvCxnSpPr>
          <p:spPr>
            <a:xfrm>
              <a:off x="10046960" y="4786847"/>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AFE6C0B-4B78-FB14-0372-672E0910BE63}"/>
                </a:ext>
              </a:extLst>
            </p:cNvPr>
            <p:cNvCxnSpPr>
              <a:cxnSpLocks/>
            </p:cNvCxnSpPr>
            <p:nvPr/>
          </p:nvCxnSpPr>
          <p:spPr>
            <a:xfrm>
              <a:off x="11440948" y="479003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84" name="TextBox 83">
            <a:extLst>
              <a:ext uri="{FF2B5EF4-FFF2-40B4-BE49-F238E27FC236}">
                <a16:creationId xmlns:a16="http://schemas.microsoft.com/office/drawing/2014/main" id="{3DDAE3DF-1332-A4C6-24C4-78492937C648}"/>
              </a:ext>
            </a:extLst>
          </p:cNvPr>
          <p:cNvSpPr txBox="1"/>
          <p:nvPr/>
        </p:nvSpPr>
        <p:spPr>
          <a:xfrm>
            <a:off x="6859573" y="6299818"/>
            <a:ext cx="1042737" cy="369332"/>
          </a:xfrm>
          <a:prstGeom prst="rect">
            <a:avLst/>
          </a:prstGeom>
          <a:noFill/>
        </p:spPr>
        <p:txBody>
          <a:bodyPr wrap="square" rtlCol="0">
            <a:spAutoFit/>
          </a:bodyPr>
          <a:lstStyle/>
          <a:p>
            <a:r>
              <a:rPr lang="en-US" dirty="0"/>
              <a:t>SAP-1</a:t>
            </a:r>
          </a:p>
        </p:txBody>
      </p:sp>
      <p:sp>
        <p:nvSpPr>
          <p:cNvPr id="85" name="TextBox 84">
            <a:extLst>
              <a:ext uri="{FF2B5EF4-FFF2-40B4-BE49-F238E27FC236}">
                <a16:creationId xmlns:a16="http://schemas.microsoft.com/office/drawing/2014/main" id="{F993EAE9-2BE2-4BD9-4CB7-2D9971E608D2}"/>
              </a:ext>
            </a:extLst>
          </p:cNvPr>
          <p:cNvSpPr txBox="1"/>
          <p:nvPr/>
        </p:nvSpPr>
        <p:spPr>
          <a:xfrm>
            <a:off x="8214534" y="6299818"/>
            <a:ext cx="1042737" cy="369332"/>
          </a:xfrm>
          <a:prstGeom prst="rect">
            <a:avLst/>
          </a:prstGeom>
          <a:noFill/>
        </p:spPr>
        <p:txBody>
          <a:bodyPr wrap="square" rtlCol="0">
            <a:spAutoFit/>
          </a:bodyPr>
          <a:lstStyle/>
          <a:p>
            <a:r>
              <a:rPr lang="en-US" dirty="0"/>
              <a:t>SAP-2</a:t>
            </a:r>
          </a:p>
        </p:txBody>
      </p:sp>
      <p:sp>
        <p:nvSpPr>
          <p:cNvPr id="86" name="TextBox 85">
            <a:extLst>
              <a:ext uri="{FF2B5EF4-FFF2-40B4-BE49-F238E27FC236}">
                <a16:creationId xmlns:a16="http://schemas.microsoft.com/office/drawing/2014/main" id="{E28DE7DF-E2DF-8789-392A-804C56B48025}"/>
              </a:ext>
            </a:extLst>
          </p:cNvPr>
          <p:cNvSpPr txBox="1"/>
          <p:nvPr/>
        </p:nvSpPr>
        <p:spPr>
          <a:xfrm>
            <a:off x="9689236" y="6299818"/>
            <a:ext cx="1042737" cy="369332"/>
          </a:xfrm>
          <a:prstGeom prst="rect">
            <a:avLst/>
          </a:prstGeom>
          <a:noFill/>
        </p:spPr>
        <p:txBody>
          <a:bodyPr wrap="square" rtlCol="0">
            <a:spAutoFit/>
          </a:bodyPr>
          <a:lstStyle/>
          <a:p>
            <a:r>
              <a:rPr lang="en-US" dirty="0"/>
              <a:t>SAP-3</a:t>
            </a:r>
          </a:p>
        </p:txBody>
      </p:sp>
      <p:sp>
        <p:nvSpPr>
          <p:cNvPr id="87" name="TextBox 86">
            <a:extLst>
              <a:ext uri="{FF2B5EF4-FFF2-40B4-BE49-F238E27FC236}">
                <a16:creationId xmlns:a16="http://schemas.microsoft.com/office/drawing/2014/main" id="{81061D32-63C4-E885-EC7B-EA4B9113AD6C}"/>
              </a:ext>
            </a:extLst>
          </p:cNvPr>
          <p:cNvSpPr txBox="1"/>
          <p:nvPr/>
        </p:nvSpPr>
        <p:spPr>
          <a:xfrm>
            <a:off x="11109811" y="6341938"/>
            <a:ext cx="1042737" cy="369332"/>
          </a:xfrm>
          <a:prstGeom prst="rect">
            <a:avLst/>
          </a:prstGeom>
          <a:noFill/>
        </p:spPr>
        <p:txBody>
          <a:bodyPr wrap="square" rtlCol="0">
            <a:spAutoFit/>
          </a:bodyPr>
          <a:lstStyle/>
          <a:p>
            <a:r>
              <a:rPr lang="en-US" dirty="0"/>
              <a:t>SAP-4</a:t>
            </a:r>
          </a:p>
        </p:txBody>
      </p:sp>
      <p:sp>
        <p:nvSpPr>
          <p:cNvPr id="88" name="TextBox 87">
            <a:extLst>
              <a:ext uri="{FF2B5EF4-FFF2-40B4-BE49-F238E27FC236}">
                <a16:creationId xmlns:a16="http://schemas.microsoft.com/office/drawing/2014/main" id="{A81B2883-75D5-5239-CD0C-1083B490E03F}"/>
              </a:ext>
            </a:extLst>
          </p:cNvPr>
          <p:cNvSpPr txBox="1"/>
          <p:nvPr/>
        </p:nvSpPr>
        <p:spPr>
          <a:xfrm>
            <a:off x="1838139" y="-80497"/>
            <a:ext cx="8367708" cy="523220"/>
          </a:xfrm>
          <a:prstGeom prst="rect">
            <a:avLst/>
          </a:prstGeom>
          <a:noFill/>
        </p:spPr>
        <p:txBody>
          <a:bodyPr wrap="square" rtlCol="0">
            <a:spAutoFit/>
          </a:bodyPr>
          <a:lstStyle/>
          <a:p>
            <a:pPr algn="ctr"/>
            <a:r>
              <a:rPr lang="en-US" sz="2800" b="1" dirty="0">
                <a:solidFill>
                  <a:schemeClr val="accent5">
                    <a:lumMod val="50000"/>
                  </a:schemeClr>
                </a:solidFill>
                <a:latin typeface="+mj-lt"/>
                <a:cs typeface="Calibri" panose="020F0502020204030204" pitchFamily="34" charset="0"/>
              </a:rPr>
              <a:t>Experimental Design</a:t>
            </a:r>
          </a:p>
        </p:txBody>
      </p:sp>
    </p:spTree>
    <p:extLst>
      <p:ext uri="{BB962C8B-B14F-4D97-AF65-F5344CB8AC3E}">
        <p14:creationId xmlns:p14="http://schemas.microsoft.com/office/powerpoint/2010/main" val="31422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54B3E221-108A-4575-0FE5-FD9CB7B138AC}"/>
              </a:ext>
            </a:extLst>
          </p:cNvPr>
          <p:cNvPicPr>
            <a:picLocks noChangeAspect="1"/>
          </p:cNvPicPr>
          <p:nvPr/>
        </p:nvPicPr>
        <p:blipFill>
          <a:blip r:embed="rId2"/>
          <a:stretch>
            <a:fillRect/>
          </a:stretch>
        </p:blipFill>
        <p:spPr>
          <a:xfrm>
            <a:off x="524847" y="612893"/>
            <a:ext cx="555371" cy="1179095"/>
          </a:xfrm>
          <a:prstGeom prst="rect">
            <a:avLst/>
          </a:prstGeom>
        </p:spPr>
      </p:pic>
      <p:pic>
        <p:nvPicPr>
          <p:cNvPr id="42" name="Picture 41">
            <a:extLst>
              <a:ext uri="{FF2B5EF4-FFF2-40B4-BE49-F238E27FC236}">
                <a16:creationId xmlns:a16="http://schemas.microsoft.com/office/drawing/2014/main" id="{A442543F-D48D-CFF0-2C67-DC2EC5B369EC}"/>
              </a:ext>
            </a:extLst>
          </p:cNvPr>
          <p:cNvPicPr>
            <a:picLocks noChangeAspect="1"/>
          </p:cNvPicPr>
          <p:nvPr/>
        </p:nvPicPr>
        <p:blipFill>
          <a:blip r:embed="rId2"/>
          <a:stretch>
            <a:fillRect/>
          </a:stretch>
        </p:blipFill>
        <p:spPr>
          <a:xfrm>
            <a:off x="1898665" y="667108"/>
            <a:ext cx="555371" cy="1179095"/>
          </a:xfrm>
          <a:prstGeom prst="rect">
            <a:avLst/>
          </a:prstGeom>
        </p:spPr>
      </p:pic>
      <p:pic>
        <p:nvPicPr>
          <p:cNvPr id="44" name="Picture 43">
            <a:extLst>
              <a:ext uri="{FF2B5EF4-FFF2-40B4-BE49-F238E27FC236}">
                <a16:creationId xmlns:a16="http://schemas.microsoft.com/office/drawing/2014/main" id="{D0E2DCFD-19EC-D2FD-EE9F-B73AEFD85C28}"/>
              </a:ext>
            </a:extLst>
          </p:cNvPr>
          <p:cNvPicPr>
            <a:picLocks noChangeAspect="1"/>
          </p:cNvPicPr>
          <p:nvPr/>
        </p:nvPicPr>
        <p:blipFill>
          <a:blip r:embed="rId2"/>
          <a:stretch>
            <a:fillRect/>
          </a:stretch>
        </p:blipFill>
        <p:spPr>
          <a:xfrm>
            <a:off x="3353243" y="693395"/>
            <a:ext cx="555371" cy="1179095"/>
          </a:xfrm>
          <a:prstGeom prst="rect">
            <a:avLst/>
          </a:prstGeom>
        </p:spPr>
      </p:pic>
      <p:pic>
        <p:nvPicPr>
          <p:cNvPr id="46" name="Picture 45">
            <a:extLst>
              <a:ext uri="{FF2B5EF4-FFF2-40B4-BE49-F238E27FC236}">
                <a16:creationId xmlns:a16="http://schemas.microsoft.com/office/drawing/2014/main" id="{E4CF677F-69C4-EE81-3953-1C3B4DFE0DD8}"/>
              </a:ext>
            </a:extLst>
          </p:cNvPr>
          <p:cNvPicPr>
            <a:picLocks noChangeAspect="1"/>
          </p:cNvPicPr>
          <p:nvPr/>
        </p:nvPicPr>
        <p:blipFill>
          <a:blip r:embed="rId2"/>
          <a:stretch>
            <a:fillRect/>
          </a:stretch>
        </p:blipFill>
        <p:spPr>
          <a:xfrm>
            <a:off x="4747231" y="696583"/>
            <a:ext cx="555371" cy="1179095"/>
          </a:xfrm>
          <a:prstGeom prst="rect">
            <a:avLst/>
          </a:prstGeom>
        </p:spPr>
      </p:pic>
      <p:sp>
        <p:nvSpPr>
          <p:cNvPr id="49" name="TextBox 48">
            <a:extLst>
              <a:ext uri="{FF2B5EF4-FFF2-40B4-BE49-F238E27FC236}">
                <a16:creationId xmlns:a16="http://schemas.microsoft.com/office/drawing/2014/main" id="{A28EC232-1590-51CE-3969-BAF9FE778DFD}"/>
              </a:ext>
            </a:extLst>
          </p:cNvPr>
          <p:cNvSpPr txBox="1"/>
          <p:nvPr/>
        </p:nvSpPr>
        <p:spPr>
          <a:xfrm>
            <a:off x="524847" y="1791988"/>
            <a:ext cx="1042737" cy="369332"/>
          </a:xfrm>
          <a:prstGeom prst="rect">
            <a:avLst/>
          </a:prstGeom>
          <a:noFill/>
        </p:spPr>
        <p:txBody>
          <a:bodyPr wrap="square" rtlCol="0">
            <a:spAutoFit/>
          </a:bodyPr>
          <a:lstStyle/>
          <a:p>
            <a:r>
              <a:rPr lang="en-US" dirty="0"/>
              <a:t>B6-1</a:t>
            </a:r>
          </a:p>
        </p:txBody>
      </p:sp>
      <p:sp>
        <p:nvSpPr>
          <p:cNvPr id="50" name="TextBox 49">
            <a:extLst>
              <a:ext uri="{FF2B5EF4-FFF2-40B4-BE49-F238E27FC236}">
                <a16:creationId xmlns:a16="http://schemas.microsoft.com/office/drawing/2014/main" id="{70673FB5-9FEF-2D18-7273-018F86E46ED5}"/>
              </a:ext>
            </a:extLst>
          </p:cNvPr>
          <p:cNvSpPr txBox="1"/>
          <p:nvPr/>
        </p:nvSpPr>
        <p:spPr>
          <a:xfrm>
            <a:off x="1877591" y="1838182"/>
            <a:ext cx="1042737" cy="369332"/>
          </a:xfrm>
          <a:prstGeom prst="rect">
            <a:avLst/>
          </a:prstGeom>
          <a:noFill/>
        </p:spPr>
        <p:txBody>
          <a:bodyPr wrap="square" rtlCol="0">
            <a:spAutoFit/>
          </a:bodyPr>
          <a:lstStyle/>
          <a:p>
            <a:r>
              <a:rPr lang="en-US" dirty="0"/>
              <a:t>B6-2</a:t>
            </a:r>
          </a:p>
        </p:txBody>
      </p:sp>
      <p:sp>
        <p:nvSpPr>
          <p:cNvPr id="51" name="TextBox 50">
            <a:extLst>
              <a:ext uri="{FF2B5EF4-FFF2-40B4-BE49-F238E27FC236}">
                <a16:creationId xmlns:a16="http://schemas.microsoft.com/office/drawing/2014/main" id="{E9280E78-35D7-1CBC-BCB3-02E51E425097}"/>
              </a:ext>
            </a:extLst>
          </p:cNvPr>
          <p:cNvSpPr txBox="1"/>
          <p:nvPr/>
        </p:nvSpPr>
        <p:spPr>
          <a:xfrm>
            <a:off x="3303900" y="1872490"/>
            <a:ext cx="1042737" cy="369332"/>
          </a:xfrm>
          <a:prstGeom prst="rect">
            <a:avLst/>
          </a:prstGeom>
          <a:noFill/>
        </p:spPr>
        <p:txBody>
          <a:bodyPr wrap="square" rtlCol="0">
            <a:spAutoFit/>
          </a:bodyPr>
          <a:lstStyle/>
          <a:p>
            <a:r>
              <a:rPr lang="en-US" dirty="0"/>
              <a:t>B6-3</a:t>
            </a:r>
          </a:p>
        </p:txBody>
      </p:sp>
      <p:sp>
        <p:nvSpPr>
          <p:cNvPr id="52" name="TextBox 51">
            <a:extLst>
              <a:ext uri="{FF2B5EF4-FFF2-40B4-BE49-F238E27FC236}">
                <a16:creationId xmlns:a16="http://schemas.microsoft.com/office/drawing/2014/main" id="{9A2F035F-6502-C97B-2643-7196834C2C80}"/>
              </a:ext>
            </a:extLst>
          </p:cNvPr>
          <p:cNvSpPr txBox="1"/>
          <p:nvPr/>
        </p:nvSpPr>
        <p:spPr>
          <a:xfrm>
            <a:off x="4747231" y="1872490"/>
            <a:ext cx="1042737" cy="369332"/>
          </a:xfrm>
          <a:prstGeom prst="rect">
            <a:avLst/>
          </a:prstGeom>
          <a:noFill/>
        </p:spPr>
        <p:txBody>
          <a:bodyPr wrap="square" rtlCol="0">
            <a:spAutoFit/>
          </a:bodyPr>
          <a:lstStyle/>
          <a:p>
            <a:r>
              <a:rPr lang="en-US" dirty="0"/>
              <a:t>B6-4</a:t>
            </a:r>
          </a:p>
        </p:txBody>
      </p:sp>
      <p:pic>
        <p:nvPicPr>
          <p:cNvPr id="76" name="Picture 75">
            <a:extLst>
              <a:ext uri="{FF2B5EF4-FFF2-40B4-BE49-F238E27FC236}">
                <a16:creationId xmlns:a16="http://schemas.microsoft.com/office/drawing/2014/main" id="{072A9E08-0C1A-4499-4409-E51A217A0385}"/>
              </a:ext>
            </a:extLst>
          </p:cNvPr>
          <p:cNvPicPr>
            <a:picLocks noChangeAspect="1"/>
          </p:cNvPicPr>
          <p:nvPr/>
        </p:nvPicPr>
        <p:blipFill>
          <a:blip r:embed="rId2"/>
          <a:stretch>
            <a:fillRect/>
          </a:stretch>
        </p:blipFill>
        <p:spPr>
          <a:xfrm>
            <a:off x="6966857" y="612893"/>
            <a:ext cx="555371" cy="1179095"/>
          </a:xfrm>
          <a:prstGeom prst="rect">
            <a:avLst/>
          </a:prstGeom>
        </p:spPr>
      </p:pic>
      <p:pic>
        <p:nvPicPr>
          <p:cNvPr id="78" name="Picture 77">
            <a:extLst>
              <a:ext uri="{FF2B5EF4-FFF2-40B4-BE49-F238E27FC236}">
                <a16:creationId xmlns:a16="http://schemas.microsoft.com/office/drawing/2014/main" id="{4198855C-1E45-DA19-69C5-A4EA547099DB}"/>
              </a:ext>
            </a:extLst>
          </p:cNvPr>
          <p:cNvPicPr>
            <a:picLocks noChangeAspect="1"/>
          </p:cNvPicPr>
          <p:nvPr/>
        </p:nvPicPr>
        <p:blipFill>
          <a:blip r:embed="rId2"/>
          <a:stretch>
            <a:fillRect/>
          </a:stretch>
        </p:blipFill>
        <p:spPr>
          <a:xfrm>
            <a:off x="8340675" y="667108"/>
            <a:ext cx="555371" cy="1179095"/>
          </a:xfrm>
          <a:prstGeom prst="rect">
            <a:avLst/>
          </a:prstGeom>
        </p:spPr>
      </p:pic>
      <p:pic>
        <p:nvPicPr>
          <p:cNvPr id="80" name="Picture 79">
            <a:extLst>
              <a:ext uri="{FF2B5EF4-FFF2-40B4-BE49-F238E27FC236}">
                <a16:creationId xmlns:a16="http://schemas.microsoft.com/office/drawing/2014/main" id="{AF7B2BE4-487C-75E6-A112-5C8B08C952D5}"/>
              </a:ext>
            </a:extLst>
          </p:cNvPr>
          <p:cNvPicPr>
            <a:picLocks noChangeAspect="1"/>
          </p:cNvPicPr>
          <p:nvPr/>
        </p:nvPicPr>
        <p:blipFill>
          <a:blip r:embed="rId2"/>
          <a:stretch>
            <a:fillRect/>
          </a:stretch>
        </p:blipFill>
        <p:spPr>
          <a:xfrm>
            <a:off x="9795253" y="693395"/>
            <a:ext cx="555371" cy="1179095"/>
          </a:xfrm>
          <a:prstGeom prst="rect">
            <a:avLst/>
          </a:prstGeom>
        </p:spPr>
      </p:pic>
      <p:pic>
        <p:nvPicPr>
          <p:cNvPr id="82" name="Picture 81">
            <a:extLst>
              <a:ext uri="{FF2B5EF4-FFF2-40B4-BE49-F238E27FC236}">
                <a16:creationId xmlns:a16="http://schemas.microsoft.com/office/drawing/2014/main" id="{C59C53EF-8F59-F084-1916-C1814A1DC643}"/>
              </a:ext>
            </a:extLst>
          </p:cNvPr>
          <p:cNvPicPr>
            <a:picLocks noChangeAspect="1"/>
          </p:cNvPicPr>
          <p:nvPr/>
        </p:nvPicPr>
        <p:blipFill>
          <a:blip r:embed="rId2"/>
          <a:stretch>
            <a:fillRect/>
          </a:stretch>
        </p:blipFill>
        <p:spPr>
          <a:xfrm>
            <a:off x="11189241" y="696583"/>
            <a:ext cx="555371" cy="1179095"/>
          </a:xfrm>
          <a:prstGeom prst="rect">
            <a:avLst/>
          </a:prstGeom>
        </p:spPr>
      </p:pic>
      <p:sp>
        <p:nvSpPr>
          <p:cNvPr id="84" name="TextBox 83">
            <a:extLst>
              <a:ext uri="{FF2B5EF4-FFF2-40B4-BE49-F238E27FC236}">
                <a16:creationId xmlns:a16="http://schemas.microsoft.com/office/drawing/2014/main" id="{3DDAE3DF-1332-A4C6-24C4-78492937C648}"/>
              </a:ext>
            </a:extLst>
          </p:cNvPr>
          <p:cNvSpPr txBox="1"/>
          <p:nvPr/>
        </p:nvSpPr>
        <p:spPr>
          <a:xfrm>
            <a:off x="6899025" y="1791988"/>
            <a:ext cx="1042737" cy="369332"/>
          </a:xfrm>
          <a:prstGeom prst="rect">
            <a:avLst/>
          </a:prstGeom>
          <a:noFill/>
        </p:spPr>
        <p:txBody>
          <a:bodyPr wrap="square" rtlCol="0">
            <a:spAutoFit/>
          </a:bodyPr>
          <a:lstStyle/>
          <a:p>
            <a:r>
              <a:rPr lang="en-US" dirty="0"/>
              <a:t>SAP-1</a:t>
            </a:r>
          </a:p>
        </p:txBody>
      </p:sp>
      <p:sp>
        <p:nvSpPr>
          <p:cNvPr id="85" name="TextBox 84">
            <a:extLst>
              <a:ext uri="{FF2B5EF4-FFF2-40B4-BE49-F238E27FC236}">
                <a16:creationId xmlns:a16="http://schemas.microsoft.com/office/drawing/2014/main" id="{F993EAE9-2BE2-4BD9-4CB7-2D9971E608D2}"/>
              </a:ext>
            </a:extLst>
          </p:cNvPr>
          <p:cNvSpPr txBox="1"/>
          <p:nvPr/>
        </p:nvSpPr>
        <p:spPr>
          <a:xfrm>
            <a:off x="8253986" y="1791988"/>
            <a:ext cx="1042737" cy="369332"/>
          </a:xfrm>
          <a:prstGeom prst="rect">
            <a:avLst/>
          </a:prstGeom>
          <a:noFill/>
        </p:spPr>
        <p:txBody>
          <a:bodyPr wrap="square" rtlCol="0">
            <a:spAutoFit/>
          </a:bodyPr>
          <a:lstStyle/>
          <a:p>
            <a:r>
              <a:rPr lang="en-US" dirty="0"/>
              <a:t>SAP-2</a:t>
            </a:r>
          </a:p>
        </p:txBody>
      </p:sp>
      <p:sp>
        <p:nvSpPr>
          <p:cNvPr id="86" name="TextBox 85">
            <a:extLst>
              <a:ext uri="{FF2B5EF4-FFF2-40B4-BE49-F238E27FC236}">
                <a16:creationId xmlns:a16="http://schemas.microsoft.com/office/drawing/2014/main" id="{E28DE7DF-E2DF-8789-392A-804C56B48025}"/>
              </a:ext>
            </a:extLst>
          </p:cNvPr>
          <p:cNvSpPr txBox="1"/>
          <p:nvPr/>
        </p:nvSpPr>
        <p:spPr>
          <a:xfrm>
            <a:off x="9728688" y="1791988"/>
            <a:ext cx="1042737" cy="369332"/>
          </a:xfrm>
          <a:prstGeom prst="rect">
            <a:avLst/>
          </a:prstGeom>
          <a:noFill/>
        </p:spPr>
        <p:txBody>
          <a:bodyPr wrap="square" rtlCol="0">
            <a:spAutoFit/>
          </a:bodyPr>
          <a:lstStyle/>
          <a:p>
            <a:r>
              <a:rPr lang="en-US" dirty="0"/>
              <a:t>SAP-3</a:t>
            </a:r>
          </a:p>
        </p:txBody>
      </p:sp>
      <p:sp>
        <p:nvSpPr>
          <p:cNvPr id="87" name="TextBox 86">
            <a:extLst>
              <a:ext uri="{FF2B5EF4-FFF2-40B4-BE49-F238E27FC236}">
                <a16:creationId xmlns:a16="http://schemas.microsoft.com/office/drawing/2014/main" id="{81061D32-63C4-E885-EC7B-EA4B9113AD6C}"/>
              </a:ext>
            </a:extLst>
          </p:cNvPr>
          <p:cNvSpPr txBox="1"/>
          <p:nvPr/>
        </p:nvSpPr>
        <p:spPr>
          <a:xfrm>
            <a:off x="11149263" y="1834108"/>
            <a:ext cx="1042737" cy="369332"/>
          </a:xfrm>
          <a:prstGeom prst="rect">
            <a:avLst/>
          </a:prstGeom>
          <a:noFill/>
        </p:spPr>
        <p:txBody>
          <a:bodyPr wrap="square" rtlCol="0">
            <a:spAutoFit/>
          </a:bodyPr>
          <a:lstStyle/>
          <a:p>
            <a:r>
              <a:rPr lang="en-US" dirty="0"/>
              <a:t>SAP-4</a:t>
            </a:r>
          </a:p>
        </p:txBody>
      </p:sp>
      <p:grpSp>
        <p:nvGrpSpPr>
          <p:cNvPr id="3" name="Group 2">
            <a:extLst>
              <a:ext uri="{FF2B5EF4-FFF2-40B4-BE49-F238E27FC236}">
                <a16:creationId xmlns:a16="http://schemas.microsoft.com/office/drawing/2014/main" id="{6B7AB3A3-0B36-98CF-B6A6-1180F3540EF6}"/>
              </a:ext>
            </a:extLst>
          </p:cNvPr>
          <p:cNvGrpSpPr/>
          <p:nvPr/>
        </p:nvGrpSpPr>
        <p:grpSpPr>
          <a:xfrm>
            <a:off x="802532" y="2203440"/>
            <a:ext cx="10664394" cy="383493"/>
            <a:chOff x="776554" y="4706345"/>
            <a:chExt cx="10664394" cy="383493"/>
          </a:xfrm>
        </p:grpSpPr>
        <p:cxnSp>
          <p:nvCxnSpPr>
            <p:cNvPr id="5" name="Straight Arrow Connector 4">
              <a:extLst>
                <a:ext uri="{FF2B5EF4-FFF2-40B4-BE49-F238E27FC236}">
                  <a16:creationId xmlns:a16="http://schemas.microsoft.com/office/drawing/2014/main" id="{C471C862-4C88-CB1A-6609-D2F6E7F2BA55}"/>
                </a:ext>
              </a:extLst>
            </p:cNvPr>
            <p:cNvCxnSpPr>
              <a:cxnSpLocks/>
            </p:cNvCxnSpPr>
            <p:nvPr/>
          </p:nvCxnSpPr>
          <p:spPr>
            <a:xfrm>
              <a:off x="776554" y="470634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136DF7D-78B8-BD44-BBF7-A686C7B37923}"/>
                </a:ext>
              </a:extLst>
            </p:cNvPr>
            <p:cNvCxnSpPr>
              <a:cxnSpLocks/>
            </p:cNvCxnSpPr>
            <p:nvPr/>
          </p:nvCxnSpPr>
          <p:spPr>
            <a:xfrm>
              <a:off x="2150372" y="4760560"/>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BE718D8-8717-7F9E-7A43-B3CA81E912FD}"/>
                </a:ext>
              </a:extLst>
            </p:cNvPr>
            <p:cNvCxnSpPr>
              <a:cxnSpLocks/>
            </p:cNvCxnSpPr>
            <p:nvPr/>
          </p:nvCxnSpPr>
          <p:spPr>
            <a:xfrm>
              <a:off x="3604950" y="4786847"/>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41D30FA-A4C8-E306-D4B9-98950515B3EE}"/>
                </a:ext>
              </a:extLst>
            </p:cNvPr>
            <p:cNvCxnSpPr>
              <a:cxnSpLocks/>
            </p:cNvCxnSpPr>
            <p:nvPr/>
          </p:nvCxnSpPr>
          <p:spPr>
            <a:xfrm>
              <a:off x="4998938" y="479003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A5F9543-4A9F-C175-CB6D-56FC8243796E}"/>
                </a:ext>
              </a:extLst>
            </p:cNvPr>
            <p:cNvCxnSpPr>
              <a:cxnSpLocks/>
            </p:cNvCxnSpPr>
            <p:nvPr/>
          </p:nvCxnSpPr>
          <p:spPr>
            <a:xfrm>
              <a:off x="7218564" y="470634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EE59BD-96A4-1452-FE6B-1C9B07DD73ED}"/>
                </a:ext>
              </a:extLst>
            </p:cNvPr>
            <p:cNvCxnSpPr>
              <a:cxnSpLocks/>
            </p:cNvCxnSpPr>
            <p:nvPr/>
          </p:nvCxnSpPr>
          <p:spPr>
            <a:xfrm>
              <a:off x="8592382" y="4760560"/>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A0995B8-314F-9CC5-7D28-19EC0F9D06B1}"/>
                </a:ext>
              </a:extLst>
            </p:cNvPr>
            <p:cNvCxnSpPr>
              <a:cxnSpLocks/>
            </p:cNvCxnSpPr>
            <p:nvPr/>
          </p:nvCxnSpPr>
          <p:spPr>
            <a:xfrm>
              <a:off x="10046960" y="4786847"/>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3FF77-14B2-DEDC-0665-3CF5FBDA0486}"/>
                </a:ext>
              </a:extLst>
            </p:cNvPr>
            <p:cNvCxnSpPr>
              <a:cxnSpLocks/>
            </p:cNvCxnSpPr>
            <p:nvPr/>
          </p:nvCxnSpPr>
          <p:spPr>
            <a:xfrm>
              <a:off x="11440948" y="479003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A723BFB2-C7B9-63D4-D2EA-36922DA1BF15}"/>
              </a:ext>
            </a:extLst>
          </p:cNvPr>
          <p:cNvSpPr txBox="1"/>
          <p:nvPr/>
        </p:nvSpPr>
        <p:spPr>
          <a:xfrm>
            <a:off x="524847" y="2619908"/>
            <a:ext cx="11219765" cy="369332"/>
          </a:xfrm>
          <a:prstGeom prst="rect">
            <a:avLst/>
          </a:prstGeom>
          <a:solidFill>
            <a:schemeClr val="accent3">
              <a:lumMod val="20000"/>
              <a:lumOff val="80000"/>
            </a:schemeClr>
          </a:solidFill>
        </p:spPr>
        <p:txBody>
          <a:bodyPr wrap="square" rtlCol="0">
            <a:spAutoFit/>
          </a:bodyPr>
          <a:lstStyle/>
          <a:p>
            <a:pPr algn="ctr"/>
            <a:r>
              <a:rPr lang="en-US" dirty="0"/>
              <a:t>Staining all the cells with fluorescent tagged antibodies for FACS sorting of </a:t>
            </a:r>
            <a:r>
              <a:rPr lang="el-GR" dirty="0"/>
              <a:t>γδ</a:t>
            </a:r>
            <a:r>
              <a:rPr lang="en-US" dirty="0"/>
              <a:t> T cells</a:t>
            </a:r>
          </a:p>
        </p:txBody>
      </p:sp>
      <p:sp>
        <p:nvSpPr>
          <p:cNvPr id="16" name="TextBox 15">
            <a:extLst>
              <a:ext uri="{FF2B5EF4-FFF2-40B4-BE49-F238E27FC236}">
                <a16:creationId xmlns:a16="http://schemas.microsoft.com/office/drawing/2014/main" id="{2C52C2BC-46ED-DD75-E6C5-F4CB5FE46DD9}"/>
              </a:ext>
            </a:extLst>
          </p:cNvPr>
          <p:cNvSpPr txBox="1"/>
          <p:nvPr/>
        </p:nvSpPr>
        <p:spPr>
          <a:xfrm>
            <a:off x="524847" y="3244348"/>
            <a:ext cx="11219765" cy="646331"/>
          </a:xfrm>
          <a:prstGeom prst="rect">
            <a:avLst/>
          </a:prstGeom>
          <a:solidFill>
            <a:schemeClr val="accent6">
              <a:lumMod val="20000"/>
              <a:lumOff val="80000"/>
            </a:schemeClr>
          </a:solidFill>
        </p:spPr>
        <p:txBody>
          <a:bodyPr wrap="square" rtlCol="0">
            <a:spAutoFit/>
          </a:bodyPr>
          <a:lstStyle/>
          <a:p>
            <a:pPr algn="ctr"/>
            <a:r>
              <a:rPr lang="en-US" dirty="0"/>
              <a:t>Staining all the cells with Antibody Derived Tags (ADT), which are a specific type of antibody oligonucleotide conjugates (</a:t>
            </a:r>
            <a:r>
              <a:rPr lang="en-US" dirty="0" err="1"/>
              <a:t>Totalseq</a:t>
            </a:r>
            <a:r>
              <a:rPr lang="en-US" dirty="0"/>
              <a:t>-C, </a:t>
            </a:r>
            <a:r>
              <a:rPr lang="en-US" dirty="0" err="1"/>
              <a:t>Biolegend</a:t>
            </a:r>
            <a:r>
              <a:rPr lang="en-US" dirty="0"/>
              <a:t>) targeting cell surface protein expression of selected markers.</a:t>
            </a:r>
          </a:p>
        </p:txBody>
      </p:sp>
      <p:sp>
        <p:nvSpPr>
          <p:cNvPr id="18" name="TextBox 17">
            <a:extLst>
              <a:ext uri="{FF2B5EF4-FFF2-40B4-BE49-F238E27FC236}">
                <a16:creationId xmlns:a16="http://schemas.microsoft.com/office/drawing/2014/main" id="{DC67205B-AC7F-CFBB-0DE2-8D6D7A02DAED}"/>
              </a:ext>
            </a:extLst>
          </p:cNvPr>
          <p:cNvSpPr txBox="1"/>
          <p:nvPr/>
        </p:nvSpPr>
        <p:spPr>
          <a:xfrm>
            <a:off x="5876382" y="2855184"/>
            <a:ext cx="344761" cy="523220"/>
          </a:xfrm>
          <a:prstGeom prst="rect">
            <a:avLst/>
          </a:prstGeom>
          <a:noFill/>
        </p:spPr>
        <p:txBody>
          <a:bodyPr wrap="square" rtlCol="0">
            <a:spAutoFit/>
          </a:bodyPr>
          <a:lstStyle/>
          <a:p>
            <a:r>
              <a:rPr lang="en-US" sz="2800" b="1" dirty="0"/>
              <a:t>+</a:t>
            </a:r>
          </a:p>
        </p:txBody>
      </p:sp>
      <p:sp>
        <p:nvSpPr>
          <p:cNvPr id="131" name="TextBox 130">
            <a:extLst>
              <a:ext uri="{FF2B5EF4-FFF2-40B4-BE49-F238E27FC236}">
                <a16:creationId xmlns:a16="http://schemas.microsoft.com/office/drawing/2014/main" id="{6209069B-9593-5BBC-43F5-0497494F9920}"/>
              </a:ext>
            </a:extLst>
          </p:cNvPr>
          <p:cNvSpPr txBox="1"/>
          <p:nvPr/>
        </p:nvSpPr>
        <p:spPr>
          <a:xfrm>
            <a:off x="1838139" y="-80497"/>
            <a:ext cx="8367708" cy="523220"/>
          </a:xfrm>
          <a:prstGeom prst="rect">
            <a:avLst/>
          </a:prstGeom>
          <a:noFill/>
        </p:spPr>
        <p:txBody>
          <a:bodyPr wrap="square" rtlCol="0">
            <a:spAutoFit/>
          </a:bodyPr>
          <a:lstStyle/>
          <a:p>
            <a:pPr algn="ctr"/>
            <a:r>
              <a:rPr lang="en-US" sz="2800" b="1" dirty="0">
                <a:solidFill>
                  <a:schemeClr val="accent5">
                    <a:lumMod val="50000"/>
                  </a:schemeClr>
                </a:solidFill>
                <a:latin typeface="+mj-lt"/>
                <a:cs typeface="Calibri" panose="020F0502020204030204" pitchFamily="34" charset="0"/>
              </a:rPr>
              <a:t>Experimental Design continued….</a:t>
            </a:r>
          </a:p>
        </p:txBody>
      </p:sp>
      <p:pic>
        <p:nvPicPr>
          <p:cNvPr id="149" name="Picture 148">
            <a:extLst>
              <a:ext uri="{FF2B5EF4-FFF2-40B4-BE49-F238E27FC236}">
                <a16:creationId xmlns:a16="http://schemas.microsoft.com/office/drawing/2014/main" id="{C9B98588-11AF-7400-C508-4FE0A325AE3A}"/>
              </a:ext>
            </a:extLst>
          </p:cNvPr>
          <p:cNvPicPr>
            <a:picLocks noChangeAspect="1"/>
          </p:cNvPicPr>
          <p:nvPr/>
        </p:nvPicPr>
        <p:blipFill>
          <a:blip r:embed="rId3"/>
          <a:stretch>
            <a:fillRect/>
          </a:stretch>
        </p:blipFill>
        <p:spPr>
          <a:xfrm>
            <a:off x="2780709" y="4049675"/>
            <a:ext cx="6482567" cy="2755470"/>
          </a:xfrm>
          <a:prstGeom prst="rect">
            <a:avLst/>
          </a:prstGeom>
        </p:spPr>
      </p:pic>
    </p:spTree>
    <p:extLst>
      <p:ext uri="{BB962C8B-B14F-4D97-AF65-F5344CB8AC3E}">
        <p14:creationId xmlns:p14="http://schemas.microsoft.com/office/powerpoint/2010/main" val="84581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54B3E221-108A-4575-0FE5-FD9CB7B138AC}"/>
              </a:ext>
            </a:extLst>
          </p:cNvPr>
          <p:cNvPicPr>
            <a:picLocks noChangeAspect="1"/>
          </p:cNvPicPr>
          <p:nvPr/>
        </p:nvPicPr>
        <p:blipFill>
          <a:blip r:embed="rId2"/>
          <a:stretch>
            <a:fillRect/>
          </a:stretch>
        </p:blipFill>
        <p:spPr>
          <a:xfrm>
            <a:off x="524847" y="612893"/>
            <a:ext cx="555371" cy="1179095"/>
          </a:xfrm>
          <a:prstGeom prst="rect">
            <a:avLst/>
          </a:prstGeom>
        </p:spPr>
      </p:pic>
      <p:pic>
        <p:nvPicPr>
          <p:cNvPr id="42" name="Picture 41">
            <a:extLst>
              <a:ext uri="{FF2B5EF4-FFF2-40B4-BE49-F238E27FC236}">
                <a16:creationId xmlns:a16="http://schemas.microsoft.com/office/drawing/2014/main" id="{A442543F-D48D-CFF0-2C67-DC2EC5B369EC}"/>
              </a:ext>
            </a:extLst>
          </p:cNvPr>
          <p:cNvPicPr>
            <a:picLocks noChangeAspect="1"/>
          </p:cNvPicPr>
          <p:nvPr/>
        </p:nvPicPr>
        <p:blipFill>
          <a:blip r:embed="rId2"/>
          <a:stretch>
            <a:fillRect/>
          </a:stretch>
        </p:blipFill>
        <p:spPr>
          <a:xfrm>
            <a:off x="1898665" y="667108"/>
            <a:ext cx="555371" cy="1179095"/>
          </a:xfrm>
          <a:prstGeom prst="rect">
            <a:avLst/>
          </a:prstGeom>
        </p:spPr>
      </p:pic>
      <p:pic>
        <p:nvPicPr>
          <p:cNvPr id="44" name="Picture 43">
            <a:extLst>
              <a:ext uri="{FF2B5EF4-FFF2-40B4-BE49-F238E27FC236}">
                <a16:creationId xmlns:a16="http://schemas.microsoft.com/office/drawing/2014/main" id="{D0E2DCFD-19EC-D2FD-EE9F-B73AEFD85C28}"/>
              </a:ext>
            </a:extLst>
          </p:cNvPr>
          <p:cNvPicPr>
            <a:picLocks noChangeAspect="1"/>
          </p:cNvPicPr>
          <p:nvPr/>
        </p:nvPicPr>
        <p:blipFill>
          <a:blip r:embed="rId2"/>
          <a:stretch>
            <a:fillRect/>
          </a:stretch>
        </p:blipFill>
        <p:spPr>
          <a:xfrm>
            <a:off x="3353243" y="693395"/>
            <a:ext cx="555371" cy="1179095"/>
          </a:xfrm>
          <a:prstGeom prst="rect">
            <a:avLst/>
          </a:prstGeom>
        </p:spPr>
      </p:pic>
      <p:pic>
        <p:nvPicPr>
          <p:cNvPr id="46" name="Picture 45">
            <a:extLst>
              <a:ext uri="{FF2B5EF4-FFF2-40B4-BE49-F238E27FC236}">
                <a16:creationId xmlns:a16="http://schemas.microsoft.com/office/drawing/2014/main" id="{E4CF677F-69C4-EE81-3953-1C3B4DFE0DD8}"/>
              </a:ext>
            </a:extLst>
          </p:cNvPr>
          <p:cNvPicPr>
            <a:picLocks noChangeAspect="1"/>
          </p:cNvPicPr>
          <p:nvPr/>
        </p:nvPicPr>
        <p:blipFill>
          <a:blip r:embed="rId2"/>
          <a:stretch>
            <a:fillRect/>
          </a:stretch>
        </p:blipFill>
        <p:spPr>
          <a:xfrm>
            <a:off x="4747231" y="696583"/>
            <a:ext cx="555371" cy="1179095"/>
          </a:xfrm>
          <a:prstGeom prst="rect">
            <a:avLst/>
          </a:prstGeom>
        </p:spPr>
      </p:pic>
      <p:sp>
        <p:nvSpPr>
          <p:cNvPr id="49" name="TextBox 48">
            <a:extLst>
              <a:ext uri="{FF2B5EF4-FFF2-40B4-BE49-F238E27FC236}">
                <a16:creationId xmlns:a16="http://schemas.microsoft.com/office/drawing/2014/main" id="{A28EC232-1590-51CE-3969-BAF9FE778DFD}"/>
              </a:ext>
            </a:extLst>
          </p:cNvPr>
          <p:cNvSpPr txBox="1"/>
          <p:nvPr/>
        </p:nvSpPr>
        <p:spPr>
          <a:xfrm>
            <a:off x="524847" y="1791988"/>
            <a:ext cx="1042737" cy="369332"/>
          </a:xfrm>
          <a:prstGeom prst="rect">
            <a:avLst/>
          </a:prstGeom>
          <a:noFill/>
        </p:spPr>
        <p:txBody>
          <a:bodyPr wrap="square" rtlCol="0">
            <a:spAutoFit/>
          </a:bodyPr>
          <a:lstStyle/>
          <a:p>
            <a:r>
              <a:rPr lang="en-US" dirty="0"/>
              <a:t>B6-1</a:t>
            </a:r>
          </a:p>
        </p:txBody>
      </p:sp>
      <p:sp>
        <p:nvSpPr>
          <p:cNvPr id="50" name="TextBox 49">
            <a:extLst>
              <a:ext uri="{FF2B5EF4-FFF2-40B4-BE49-F238E27FC236}">
                <a16:creationId xmlns:a16="http://schemas.microsoft.com/office/drawing/2014/main" id="{70673FB5-9FEF-2D18-7273-018F86E46ED5}"/>
              </a:ext>
            </a:extLst>
          </p:cNvPr>
          <p:cNvSpPr txBox="1"/>
          <p:nvPr/>
        </p:nvSpPr>
        <p:spPr>
          <a:xfrm>
            <a:off x="1877591" y="1838182"/>
            <a:ext cx="1042737" cy="369332"/>
          </a:xfrm>
          <a:prstGeom prst="rect">
            <a:avLst/>
          </a:prstGeom>
          <a:noFill/>
        </p:spPr>
        <p:txBody>
          <a:bodyPr wrap="square" rtlCol="0">
            <a:spAutoFit/>
          </a:bodyPr>
          <a:lstStyle/>
          <a:p>
            <a:r>
              <a:rPr lang="en-US" dirty="0"/>
              <a:t>B6-2</a:t>
            </a:r>
          </a:p>
        </p:txBody>
      </p:sp>
      <p:sp>
        <p:nvSpPr>
          <p:cNvPr id="51" name="TextBox 50">
            <a:extLst>
              <a:ext uri="{FF2B5EF4-FFF2-40B4-BE49-F238E27FC236}">
                <a16:creationId xmlns:a16="http://schemas.microsoft.com/office/drawing/2014/main" id="{E9280E78-35D7-1CBC-BCB3-02E51E425097}"/>
              </a:ext>
            </a:extLst>
          </p:cNvPr>
          <p:cNvSpPr txBox="1"/>
          <p:nvPr/>
        </p:nvSpPr>
        <p:spPr>
          <a:xfrm>
            <a:off x="3303900" y="1872490"/>
            <a:ext cx="1042737" cy="369332"/>
          </a:xfrm>
          <a:prstGeom prst="rect">
            <a:avLst/>
          </a:prstGeom>
          <a:noFill/>
        </p:spPr>
        <p:txBody>
          <a:bodyPr wrap="square" rtlCol="0">
            <a:spAutoFit/>
          </a:bodyPr>
          <a:lstStyle/>
          <a:p>
            <a:r>
              <a:rPr lang="en-US" dirty="0"/>
              <a:t>B6-3</a:t>
            </a:r>
          </a:p>
        </p:txBody>
      </p:sp>
      <p:sp>
        <p:nvSpPr>
          <p:cNvPr id="52" name="TextBox 51">
            <a:extLst>
              <a:ext uri="{FF2B5EF4-FFF2-40B4-BE49-F238E27FC236}">
                <a16:creationId xmlns:a16="http://schemas.microsoft.com/office/drawing/2014/main" id="{9A2F035F-6502-C97B-2643-7196834C2C80}"/>
              </a:ext>
            </a:extLst>
          </p:cNvPr>
          <p:cNvSpPr txBox="1"/>
          <p:nvPr/>
        </p:nvSpPr>
        <p:spPr>
          <a:xfrm>
            <a:off x="4747231" y="1872490"/>
            <a:ext cx="1042737" cy="369332"/>
          </a:xfrm>
          <a:prstGeom prst="rect">
            <a:avLst/>
          </a:prstGeom>
          <a:noFill/>
        </p:spPr>
        <p:txBody>
          <a:bodyPr wrap="square" rtlCol="0">
            <a:spAutoFit/>
          </a:bodyPr>
          <a:lstStyle/>
          <a:p>
            <a:r>
              <a:rPr lang="en-US" dirty="0"/>
              <a:t>B6-4</a:t>
            </a:r>
          </a:p>
        </p:txBody>
      </p:sp>
      <p:pic>
        <p:nvPicPr>
          <p:cNvPr id="76" name="Picture 75">
            <a:extLst>
              <a:ext uri="{FF2B5EF4-FFF2-40B4-BE49-F238E27FC236}">
                <a16:creationId xmlns:a16="http://schemas.microsoft.com/office/drawing/2014/main" id="{072A9E08-0C1A-4499-4409-E51A217A0385}"/>
              </a:ext>
            </a:extLst>
          </p:cNvPr>
          <p:cNvPicPr>
            <a:picLocks noChangeAspect="1"/>
          </p:cNvPicPr>
          <p:nvPr/>
        </p:nvPicPr>
        <p:blipFill>
          <a:blip r:embed="rId2"/>
          <a:stretch>
            <a:fillRect/>
          </a:stretch>
        </p:blipFill>
        <p:spPr>
          <a:xfrm>
            <a:off x="6966857" y="612893"/>
            <a:ext cx="555371" cy="1179095"/>
          </a:xfrm>
          <a:prstGeom prst="rect">
            <a:avLst/>
          </a:prstGeom>
        </p:spPr>
      </p:pic>
      <p:pic>
        <p:nvPicPr>
          <p:cNvPr id="78" name="Picture 77">
            <a:extLst>
              <a:ext uri="{FF2B5EF4-FFF2-40B4-BE49-F238E27FC236}">
                <a16:creationId xmlns:a16="http://schemas.microsoft.com/office/drawing/2014/main" id="{4198855C-1E45-DA19-69C5-A4EA547099DB}"/>
              </a:ext>
            </a:extLst>
          </p:cNvPr>
          <p:cNvPicPr>
            <a:picLocks noChangeAspect="1"/>
          </p:cNvPicPr>
          <p:nvPr/>
        </p:nvPicPr>
        <p:blipFill>
          <a:blip r:embed="rId2"/>
          <a:stretch>
            <a:fillRect/>
          </a:stretch>
        </p:blipFill>
        <p:spPr>
          <a:xfrm>
            <a:off x="8340675" y="667108"/>
            <a:ext cx="555371" cy="1179095"/>
          </a:xfrm>
          <a:prstGeom prst="rect">
            <a:avLst/>
          </a:prstGeom>
        </p:spPr>
      </p:pic>
      <p:pic>
        <p:nvPicPr>
          <p:cNvPr id="80" name="Picture 79">
            <a:extLst>
              <a:ext uri="{FF2B5EF4-FFF2-40B4-BE49-F238E27FC236}">
                <a16:creationId xmlns:a16="http://schemas.microsoft.com/office/drawing/2014/main" id="{AF7B2BE4-487C-75E6-A112-5C8B08C952D5}"/>
              </a:ext>
            </a:extLst>
          </p:cNvPr>
          <p:cNvPicPr>
            <a:picLocks noChangeAspect="1"/>
          </p:cNvPicPr>
          <p:nvPr/>
        </p:nvPicPr>
        <p:blipFill>
          <a:blip r:embed="rId2"/>
          <a:stretch>
            <a:fillRect/>
          </a:stretch>
        </p:blipFill>
        <p:spPr>
          <a:xfrm>
            <a:off x="9795253" y="693395"/>
            <a:ext cx="555371" cy="1179095"/>
          </a:xfrm>
          <a:prstGeom prst="rect">
            <a:avLst/>
          </a:prstGeom>
        </p:spPr>
      </p:pic>
      <p:pic>
        <p:nvPicPr>
          <p:cNvPr id="82" name="Picture 81">
            <a:extLst>
              <a:ext uri="{FF2B5EF4-FFF2-40B4-BE49-F238E27FC236}">
                <a16:creationId xmlns:a16="http://schemas.microsoft.com/office/drawing/2014/main" id="{C59C53EF-8F59-F084-1916-C1814A1DC643}"/>
              </a:ext>
            </a:extLst>
          </p:cNvPr>
          <p:cNvPicPr>
            <a:picLocks noChangeAspect="1"/>
          </p:cNvPicPr>
          <p:nvPr/>
        </p:nvPicPr>
        <p:blipFill>
          <a:blip r:embed="rId2"/>
          <a:stretch>
            <a:fillRect/>
          </a:stretch>
        </p:blipFill>
        <p:spPr>
          <a:xfrm>
            <a:off x="11189241" y="696583"/>
            <a:ext cx="555371" cy="1179095"/>
          </a:xfrm>
          <a:prstGeom prst="rect">
            <a:avLst/>
          </a:prstGeom>
        </p:spPr>
      </p:pic>
      <p:sp>
        <p:nvSpPr>
          <p:cNvPr id="84" name="TextBox 83">
            <a:extLst>
              <a:ext uri="{FF2B5EF4-FFF2-40B4-BE49-F238E27FC236}">
                <a16:creationId xmlns:a16="http://schemas.microsoft.com/office/drawing/2014/main" id="{3DDAE3DF-1332-A4C6-24C4-78492937C648}"/>
              </a:ext>
            </a:extLst>
          </p:cNvPr>
          <p:cNvSpPr txBox="1"/>
          <p:nvPr/>
        </p:nvSpPr>
        <p:spPr>
          <a:xfrm>
            <a:off x="6899025" y="1791988"/>
            <a:ext cx="1042737" cy="369332"/>
          </a:xfrm>
          <a:prstGeom prst="rect">
            <a:avLst/>
          </a:prstGeom>
          <a:noFill/>
        </p:spPr>
        <p:txBody>
          <a:bodyPr wrap="square" rtlCol="0">
            <a:spAutoFit/>
          </a:bodyPr>
          <a:lstStyle/>
          <a:p>
            <a:r>
              <a:rPr lang="en-US" dirty="0"/>
              <a:t>SAP-1</a:t>
            </a:r>
          </a:p>
        </p:txBody>
      </p:sp>
      <p:sp>
        <p:nvSpPr>
          <p:cNvPr id="85" name="TextBox 84">
            <a:extLst>
              <a:ext uri="{FF2B5EF4-FFF2-40B4-BE49-F238E27FC236}">
                <a16:creationId xmlns:a16="http://schemas.microsoft.com/office/drawing/2014/main" id="{F993EAE9-2BE2-4BD9-4CB7-2D9971E608D2}"/>
              </a:ext>
            </a:extLst>
          </p:cNvPr>
          <p:cNvSpPr txBox="1"/>
          <p:nvPr/>
        </p:nvSpPr>
        <p:spPr>
          <a:xfrm>
            <a:off x="8253986" y="1791988"/>
            <a:ext cx="1042737" cy="369332"/>
          </a:xfrm>
          <a:prstGeom prst="rect">
            <a:avLst/>
          </a:prstGeom>
          <a:noFill/>
        </p:spPr>
        <p:txBody>
          <a:bodyPr wrap="square" rtlCol="0">
            <a:spAutoFit/>
          </a:bodyPr>
          <a:lstStyle/>
          <a:p>
            <a:r>
              <a:rPr lang="en-US" dirty="0"/>
              <a:t>SAP-2</a:t>
            </a:r>
          </a:p>
        </p:txBody>
      </p:sp>
      <p:sp>
        <p:nvSpPr>
          <p:cNvPr id="86" name="TextBox 85">
            <a:extLst>
              <a:ext uri="{FF2B5EF4-FFF2-40B4-BE49-F238E27FC236}">
                <a16:creationId xmlns:a16="http://schemas.microsoft.com/office/drawing/2014/main" id="{E28DE7DF-E2DF-8789-392A-804C56B48025}"/>
              </a:ext>
            </a:extLst>
          </p:cNvPr>
          <p:cNvSpPr txBox="1"/>
          <p:nvPr/>
        </p:nvSpPr>
        <p:spPr>
          <a:xfrm>
            <a:off x="9728688" y="1791988"/>
            <a:ext cx="1042737" cy="369332"/>
          </a:xfrm>
          <a:prstGeom prst="rect">
            <a:avLst/>
          </a:prstGeom>
          <a:noFill/>
        </p:spPr>
        <p:txBody>
          <a:bodyPr wrap="square" rtlCol="0">
            <a:spAutoFit/>
          </a:bodyPr>
          <a:lstStyle/>
          <a:p>
            <a:r>
              <a:rPr lang="en-US" dirty="0"/>
              <a:t>SAP-3</a:t>
            </a:r>
          </a:p>
        </p:txBody>
      </p:sp>
      <p:sp>
        <p:nvSpPr>
          <p:cNvPr id="87" name="TextBox 86">
            <a:extLst>
              <a:ext uri="{FF2B5EF4-FFF2-40B4-BE49-F238E27FC236}">
                <a16:creationId xmlns:a16="http://schemas.microsoft.com/office/drawing/2014/main" id="{81061D32-63C4-E885-EC7B-EA4B9113AD6C}"/>
              </a:ext>
            </a:extLst>
          </p:cNvPr>
          <p:cNvSpPr txBox="1"/>
          <p:nvPr/>
        </p:nvSpPr>
        <p:spPr>
          <a:xfrm>
            <a:off x="11149263" y="1834108"/>
            <a:ext cx="1042737" cy="369332"/>
          </a:xfrm>
          <a:prstGeom prst="rect">
            <a:avLst/>
          </a:prstGeom>
          <a:noFill/>
        </p:spPr>
        <p:txBody>
          <a:bodyPr wrap="square" rtlCol="0">
            <a:spAutoFit/>
          </a:bodyPr>
          <a:lstStyle/>
          <a:p>
            <a:r>
              <a:rPr lang="en-US" dirty="0"/>
              <a:t>SAP-4</a:t>
            </a:r>
          </a:p>
        </p:txBody>
      </p:sp>
      <p:grpSp>
        <p:nvGrpSpPr>
          <p:cNvPr id="3" name="Group 2">
            <a:extLst>
              <a:ext uri="{FF2B5EF4-FFF2-40B4-BE49-F238E27FC236}">
                <a16:creationId xmlns:a16="http://schemas.microsoft.com/office/drawing/2014/main" id="{6B7AB3A3-0B36-98CF-B6A6-1180F3540EF6}"/>
              </a:ext>
            </a:extLst>
          </p:cNvPr>
          <p:cNvGrpSpPr/>
          <p:nvPr/>
        </p:nvGrpSpPr>
        <p:grpSpPr>
          <a:xfrm>
            <a:off x="802532" y="2203440"/>
            <a:ext cx="10664394" cy="383493"/>
            <a:chOff x="776554" y="4706345"/>
            <a:chExt cx="10664394" cy="383493"/>
          </a:xfrm>
        </p:grpSpPr>
        <p:cxnSp>
          <p:nvCxnSpPr>
            <p:cNvPr id="5" name="Straight Arrow Connector 4">
              <a:extLst>
                <a:ext uri="{FF2B5EF4-FFF2-40B4-BE49-F238E27FC236}">
                  <a16:creationId xmlns:a16="http://schemas.microsoft.com/office/drawing/2014/main" id="{C471C862-4C88-CB1A-6609-D2F6E7F2BA55}"/>
                </a:ext>
              </a:extLst>
            </p:cNvPr>
            <p:cNvCxnSpPr>
              <a:cxnSpLocks/>
            </p:cNvCxnSpPr>
            <p:nvPr/>
          </p:nvCxnSpPr>
          <p:spPr>
            <a:xfrm>
              <a:off x="776554" y="470634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136DF7D-78B8-BD44-BBF7-A686C7B37923}"/>
                </a:ext>
              </a:extLst>
            </p:cNvPr>
            <p:cNvCxnSpPr>
              <a:cxnSpLocks/>
            </p:cNvCxnSpPr>
            <p:nvPr/>
          </p:nvCxnSpPr>
          <p:spPr>
            <a:xfrm>
              <a:off x="2150372" y="4760560"/>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BE718D8-8717-7F9E-7A43-B3CA81E912FD}"/>
                </a:ext>
              </a:extLst>
            </p:cNvPr>
            <p:cNvCxnSpPr>
              <a:cxnSpLocks/>
            </p:cNvCxnSpPr>
            <p:nvPr/>
          </p:nvCxnSpPr>
          <p:spPr>
            <a:xfrm>
              <a:off x="3604950" y="4786847"/>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41D30FA-A4C8-E306-D4B9-98950515B3EE}"/>
                </a:ext>
              </a:extLst>
            </p:cNvPr>
            <p:cNvCxnSpPr>
              <a:cxnSpLocks/>
            </p:cNvCxnSpPr>
            <p:nvPr/>
          </p:nvCxnSpPr>
          <p:spPr>
            <a:xfrm>
              <a:off x="4998938" y="479003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A5F9543-4A9F-C175-CB6D-56FC8243796E}"/>
                </a:ext>
              </a:extLst>
            </p:cNvPr>
            <p:cNvCxnSpPr>
              <a:cxnSpLocks/>
            </p:cNvCxnSpPr>
            <p:nvPr/>
          </p:nvCxnSpPr>
          <p:spPr>
            <a:xfrm>
              <a:off x="7218564" y="470634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EE59BD-96A4-1452-FE6B-1C9B07DD73ED}"/>
                </a:ext>
              </a:extLst>
            </p:cNvPr>
            <p:cNvCxnSpPr>
              <a:cxnSpLocks/>
            </p:cNvCxnSpPr>
            <p:nvPr/>
          </p:nvCxnSpPr>
          <p:spPr>
            <a:xfrm>
              <a:off x="8592382" y="4760560"/>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A0995B8-314F-9CC5-7D28-19EC0F9D06B1}"/>
                </a:ext>
              </a:extLst>
            </p:cNvPr>
            <p:cNvCxnSpPr>
              <a:cxnSpLocks/>
            </p:cNvCxnSpPr>
            <p:nvPr/>
          </p:nvCxnSpPr>
          <p:spPr>
            <a:xfrm>
              <a:off x="10046960" y="4786847"/>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3FF77-14B2-DEDC-0665-3CF5FBDA0486}"/>
                </a:ext>
              </a:extLst>
            </p:cNvPr>
            <p:cNvCxnSpPr>
              <a:cxnSpLocks/>
            </p:cNvCxnSpPr>
            <p:nvPr/>
          </p:nvCxnSpPr>
          <p:spPr>
            <a:xfrm>
              <a:off x="11440948" y="479003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3AA452A4-C876-DB36-9345-39F034AD4289}"/>
              </a:ext>
            </a:extLst>
          </p:cNvPr>
          <p:cNvSpPr txBox="1"/>
          <p:nvPr/>
        </p:nvSpPr>
        <p:spPr>
          <a:xfrm>
            <a:off x="184488" y="2656504"/>
            <a:ext cx="11823024" cy="646331"/>
          </a:xfrm>
          <a:prstGeom prst="rect">
            <a:avLst/>
          </a:prstGeom>
          <a:solidFill>
            <a:schemeClr val="tx2">
              <a:lumMod val="20000"/>
              <a:lumOff val="80000"/>
            </a:schemeClr>
          </a:solidFill>
        </p:spPr>
        <p:txBody>
          <a:bodyPr wrap="square" rtlCol="0">
            <a:spAutoFit/>
          </a:bodyPr>
          <a:lstStyle/>
          <a:p>
            <a:pPr algn="ctr"/>
            <a:r>
              <a:rPr lang="en-US" dirty="0"/>
              <a:t>Staining cells from each sample separately with unique Hash Tag Oligonucleotide (HTO), which are a specific type of antibody oligonucleotide conjugates (</a:t>
            </a:r>
            <a:r>
              <a:rPr lang="en-US" dirty="0" err="1"/>
              <a:t>Totalseq</a:t>
            </a:r>
            <a:r>
              <a:rPr lang="en-US" dirty="0"/>
              <a:t>-C, </a:t>
            </a:r>
            <a:r>
              <a:rPr lang="en-US" dirty="0" err="1"/>
              <a:t>Biolegend</a:t>
            </a:r>
            <a:r>
              <a:rPr lang="en-US" dirty="0"/>
              <a:t>) targeting common cell surface markers such as </a:t>
            </a:r>
            <a:r>
              <a:rPr lang="en-US" b="0" i="0" u="none" strike="noStrike" dirty="0">
                <a:solidFill>
                  <a:srgbClr val="000000"/>
                </a:solidFill>
                <a:effectLst/>
              </a:rPr>
              <a:t>CD45 and MHC class I.</a:t>
            </a:r>
            <a:endParaRPr lang="en-US" dirty="0"/>
          </a:p>
        </p:txBody>
      </p:sp>
      <p:grpSp>
        <p:nvGrpSpPr>
          <p:cNvPr id="113" name="Group 112">
            <a:extLst>
              <a:ext uri="{FF2B5EF4-FFF2-40B4-BE49-F238E27FC236}">
                <a16:creationId xmlns:a16="http://schemas.microsoft.com/office/drawing/2014/main" id="{0033A7CA-4288-954C-6729-39D8E909072F}"/>
              </a:ext>
            </a:extLst>
          </p:cNvPr>
          <p:cNvGrpSpPr/>
          <p:nvPr/>
        </p:nvGrpSpPr>
        <p:grpSpPr>
          <a:xfrm>
            <a:off x="754406" y="3338255"/>
            <a:ext cx="10664394" cy="383493"/>
            <a:chOff x="776554" y="4706345"/>
            <a:chExt cx="10664394" cy="383493"/>
          </a:xfrm>
        </p:grpSpPr>
        <p:cxnSp>
          <p:nvCxnSpPr>
            <p:cNvPr id="114" name="Straight Arrow Connector 113">
              <a:extLst>
                <a:ext uri="{FF2B5EF4-FFF2-40B4-BE49-F238E27FC236}">
                  <a16:creationId xmlns:a16="http://schemas.microsoft.com/office/drawing/2014/main" id="{C6979537-B1FA-2147-542B-431B53E167BB}"/>
                </a:ext>
              </a:extLst>
            </p:cNvPr>
            <p:cNvCxnSpPr>
              <a:cxnSpLocks/>
            </p:cNvCxnSpPr>
            <p:nvPr/>
          </p:nvCxnSpPr>
          <p:spPr>
            <a:xfrm>
              <a:off x="776554" y="470634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F6E3D48-9A7D-8A7C-CFB3-EC10B5758692}"/>
                </a:ext>
              </a:extLst>
            </p:cNvPr>
            <p:cNvCxnSpPr>
              <a:cxnSpLocks/>
            </p:cNvCxnSpPr>
            <p:nvPr/>
          </p:nvCxnSpPr>
          <p:spPr>
            <a:xfrm>
              <a:off x="2150372" y="4760560"/>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A72DCE74-5FFE-03D0-A1A7-FA0FCA0666CC}"/>
                </a:ext>
              </a:extLst>
            </p:cNvPr>
            <p:cNvCxnSpPr>
              <a:cxnSpLocks/>
            </p:cNvCxnSpPr>
            <p:nvPr/>
          </p:nvCxnSpPr>
          <p:spPr>
            <a:xfrm>
              <a:off x="3604950" y="4786847"/>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E501E37B-C2E6-79D8-839F-E1E359FFCFD7}"/>
                </a:ext>
              </a:extLst>
            </p:cNvPr>
            <p:cNvCxnSpPr>
              <a:cxnSpLocks/>
            </p:cNvCxnSpPr>
            <p:nvPr/>
          </p:nvCxnSpPr>
          <p:spPr>
            <a:xfrm>
              <a:off x="4998938" y="479003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3940A543-4F57-8BE4-451C-59ED20A7E886}"/>
                </a:ext>
              </a:extLst>
            </p:cNvPr>
            <p:cNvCxnSpPr>
              <a:cxnSpLocks/>
            </p:cNvCxnSpPr>
            <p:nvPr/>
          </p:nvCxnSpPr>
          <p:spPr>
            <a:xfrm>
              <a:off x="7218564" y="470634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70047CC1-002D-A851-6D31-A8B6C455514D}"/>
                </a:ext>
              </a:extLst>
            </p:cNvPr>
            <p:cNvCxnSpPr>
              <a:cxnSpLocks/>
            </p:cNvCxnSpPr>
            <p:nvPr/>
          </p:nvCxnSpPr>
          <p:spPr>
            <a:xfrm>
              <a:off x="8592382" y="4760560"/>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ACE37220-ABC8-EF08-0715-4100219D7910}"/>
                </a:ext>
              </a:extLst>
            </p:cNvPr>
            <p:cNvCxnSpPr>
              <a:cxnSpLocks/>
            </p:cNvCxnSpPr>
            <p:nvPr/>
          </p:nvCxnSpPr>
          <p:spPr>
            <a:xfrm>
              <a:off x="10046960" y="4786847"/>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4A73E30-740F-9D39-9AB0-44C24F1C858B}"/>
                </a:ext>
              </a:extLst>
            </p:cNvPr>
            <p:cNvCxnSpPr>
              <a:cxnSpLocks/>
            </p:cNvCxnSpPr>
            <p:nvPr/>
          </p:nvCxnSpPr>
          <p:spPr>
            <a:xfrm>
              <a:off x="11440948" y="479003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pic>
        <p:nvPicPr>
          <p:cNvPr id="2" name="Picture 1">
            <a:extLst>
              <a:ext uri="{FF2B5EF4-FFF2-40B4-BE49-F238E27FC236}">
                <a16:creationId xmlns:a16="http://schemas.microsoft.com/office/drawing/2014/main" id="{7781689C-23F4-31EC-F70E-F4FF27F76A65}"/>
              </a:ext>
            </a:extLst>
          </p:cNvPr>
          <p:cNvPicPr>
            <a:picLocks noChangeAspect="1"/>
          </p:cNvPicPr>
          <p:nvPr/>
        </p:nvPicPr>
        <p:blipFill>
          <a:blip r:embed="rId2"/>
          <a:stretch>
            <a:fillRect/>
          </a:stretch>
        </p:blipFill>
        <p:spPr>
          <a:xfrm>
            <a:off x="476720" y="3732746"/>
            <a:ext cx="555371" cy="1179095"/>
          </a:xfrm>
          <a:prstGeom prst="rect">
            <a:avLst/>
          </a:prstGeom>
        </p:spPr>
      </p:pic>
      <p:pic>
        <p:nvPicPr>
          <p:cNvPr id="4" name="Picture 3">
            <a:extLst>
              <a:ext uri="{FF2B5EF4-FFF2-40B4-BE49-F238E27FC236}">
                <a16:creationId xmlns:a16="http://schemas.microsoft.com/office/drawing/2014/main" id="{8CF90BED-90FF-FBE6-C840-D34DAEB5B799}"/>
              </a:ext>
            </a:extLst>
          </p:cNvPr>
          <p:cNvPicPr>
            <a:picLocks noChangeAspect="1"/>
          </p:cNvPicPr>
          <p:nvPr/>
        </p:nvPicPr>
        <p:blipFill>
          <a:blip r:embed="rId2"/>
          <a:stretch>
            <a:fillRect/>
          </a:stretch>
        </p:blipFill>
        <p:spPr>
          <a:xfrm>
            <a:off x="1850538" y="3786961"/>
            <a:ext cx="555371" cy="1179095"/>
          </a:xfrm>
          <a:prstGeom prst="rect">
            <a:avLst/>
          </a:prstGeom>
        </p:spPr>
      </p:pic>
      <p:pic>
        <p:nvPicPr>
          <p:cNvPr id="7" name="Picture 6">
            <a:extLst>
              <a:ext uri="{FF2B5EF4-FFF2-40B4-BE49-F238E27FC236}">
                <a16:creationId xmlns:a16="http://schemas.microsoft.com/office/drawing/2014/main" id="{FBE1E34A-CC43-DFFF-84F7-C7ABF63B0680}"/>
              </a:ext>
            </a:extLst>
          </p:cNvPr>
          <p:cNvPicPr>
            <a:picLocks noChangeAspect="1"/>
          </p:cNvPicPr>
          <p:nvPr/>
        </p:nvPicPr>
        <p:blipFill>
          <a:blip r:embed="rId2"/>
          <a:stretch>
            <a:fillRect/>
          </a:stretch>
        </p:blipFill>
        <p:spPr>
          <a:xfrm>
            <a:off x="3305116" y="3813248"/>
            <a:ext cx="555371" cy="1179095"/>
          </a:xfrm>
          <a:prstGeom prst="rect">
            <a:avLst/>
          </a:prstGeom>
        </p:spPr>
      </p:pic>
      <p:pic>
        <p:nvPicPr>
          <p:cNvPr id="9" name="Picture 8">
            <a:extLst>
              <a:ext uri="{FF2B5EF4-FFF2-40B4-BE49-F238E27FC236}">
                <a16:creationId xmlns:a16="http://schemas.microsoft.com/office/drawing/2014/main" id="{FCEFA9D0-8691-0F16-1145-D1D6F3332F35}"/>
              </a:ext>
            </a:extLst>
          </p:cNvPr>
          <p:cNvPicPr>
            <a:picLocks noChangeAspect="1"/>
          </p:cNvPicPr>
          <p:nvPr/>
        </p:nvPicPr>
        <p:blipFill>
          <a:blip r:embed="rId2"/>
          <a:stretch>
            <a:fillRect/>
          </a:stretch>
        </p:blipFill>
        <p:spPr>
          <a:xfrm>
            <a:off x="4699104" y="3816436"/>
            <a:ext cx="555371" cy="1179095"/>
          </a:xfrm>
          <a:prstGeom prst="rect">
            <a:avLst/>
          </a:prstGeom>
        </p:spPr>
      </p:pic>
      <p:pic>
        <p:nvPicPr>
          <p:cNvPr id="17" name="Picture 16">
            <a:extLst>
              <a:ext uri="{FF2B5EF4-FFF2-40B4-BE49-F238E27FC236}">
                <a16:creationId xmlns:a16="http://schemas.microsoft.com/office/drawing/2014/main" id="{DC1A6A35-6951-906B-AB54-D247158BB6C5}"/>
              </a:ext>
            </a:extLst>
          </p:cNvPr>
          <p:cNvPicPr>
            <a:picLocks noChangeAspect="1"/>
          </p:cNvPicPr>
          <p:nvPr/>
        </p:nvPicPr>
        <p:blipFill>
          <a:blip r:embed="rId2"/>
          <a:stretch>
            <a:fillRect/>
          </a:stretch>
        </p:blipFill>
        <p:spPr>
          <a:xfrm>
            <a:off x="6918730" y="3732746"/>
            <a:ext cx="555371" cy="1179095"/>
          </a:xfrm>
          <a:prstGeom prst="rect">
            <a:avLst/>
          </a:prstGeom>
        </p:spPr>
      </p:pic>
      <p:pic>
        <p:nvPicPr>
          <p:cNvPr id="19" name="Picture 18">
            <a:extLst>
              <a:ext uri="{FF2B5EF4-FFF2-40B4-BE49-F238E27FC236}">
                <a16:creationId xmlns:a16="http://schemas.microsoft.com/office/drawing/2014/main" id="{6E78DC02-3CC0-8709-66EC-37A3079D2149}"/>
              </a:ext>
            </a:extLst>
          </p:cNvPr>
          <p:cNvPicPr>
            <a:picLocks noChangeAspect="1"/>
          </p:cNvPicPr>
          <p:nvPr/>
        </p:nvPicPr>
        <p:blipFill>
          <a:blip r:embed="rId2"/>
          <a:stretch>
            <a:fillRect/>
          </a:stretch>
        </p:blipFill>
        <p:spPr>
          <a:xfrm>
            <a:off x="8292548" y="3786961"/>
            <a:ext cx="555371" cy="1179095"/>
          </a:xfrm>
          <a:prstGeom prst="rect">
            <a:avLst/>
          </a:prstGeom>
        </p:spPr>
      </p:pic>
      <p:pic>
        <p:nvPicPr>
          <p:cNvPr id="21" name="Picture 20">
            <a:extLst>
              <a:ext uri="{FF2B5EF4-FFF2-40B4-BE49-F238E27FC236}">
                <a16:creationId xmlns:a16="http://schemas.microsoft.com/office/drawing/2014/main" id="{E59B7BE9-4BB1-1F78-C52F-FA661B330272}"/>
              </a:ext>
            </a:extLst>
          </p:cNvPr>
          <p:cNvPicPr>
            <a:picLocks noChangeAspect="1"/>
          </p:cNvPicPr>
          <p:nvPr/>
        </p:nvPicPr>
        <p:blipFill>
          <a:blip r:embed="rId2"/>
          <a:stretch>
            <a:fillRect/>
          </a:stretch>
        </p:blipFill>
        <p:spPr>
          <a:xfrm>
            <a:off x="9747126" y="3813248"/>
            <a:ext cx="555371" cy="1179095"/>
          </a:xfrm>
          <a:prstGeom prst="rect">
            <a:avLst/>
          </a:prstGeom>
        </p:spPr>
      </p:pic>
      <p:pic>
        <p:nvPicPr>
          <p:cNvPr id="22" name="Picture 21">
            <a:extLst>
              <a:ext uri="{FF2B5EF4-FFF2-40B4-BE49-F238E27FC236}">
                <a16:creationId xmlns:a16="http://schemas.microsoft.com/office/drawing/2014/main" id="{EDA87D67-52B9-DB45-DE44-803E26A54CCC}"/>
              </a:ext>
            </a:extLst>
          </p:cNvPr>
          <p:cNvPicPr>
            <a:picLocks noChangeAspect="1"/>
          </p:cNvPicPr>
          <p:nvPr/>
        </p:nvPicPr>
        <p:blipFill>
          <a:blip r:embed="rId2"/>
          <a:stretch>
            <a:fillRect/>
          </a:stretch>
        </p:blipFill>
        <p:spPr>
          <a:xfrm>
            <a:off x="11141114" y="3816436"/>
            <a:ext cx="555371" cy="1179095"/>
          </a:xfrm>
          <a:prstGeom prst="rect">
            <a:avLst/>
          </a:prstGeom>
        </p:spPr>
      </p:pic>
      <p:grpSp>
        <p:nvGrpSpPr>
          <p:cNvPr id="23" name="Group 22">
            <a:extLst>
              <a:ext uri="{FF2B5EF4-FFF2-40B4-BE49-F238E27FC236}">
                <a16:creationId xmlns:a16="http://schemas.microsoft.com/office/drawing/2014/main" id="{857C8F1F-7DA5-77D3-7A9C-E52A0AC35F0F}"/>
              </a:ext>
            </a:extLst>
          </p:cNvPr>
          <p:cNvGrpSpPr/>
          <p:nvPr/>
        </p:nvGrpSpPr>
        <p:grpSpPr>
          <a:xfrm>
            <a:off x="6677841" y="4874980"/>
            <a:ext cx="5499746" cy="401234"/>
            <a:chOff x="199457" y="6493627"/>
            <a:chExt cx="5499746" cy="401234"/>
          </a:xfrm>
        </p:grpSpPr>
        <p:sp>
          <p:nvSpPr>
            <p:cNvPr id="24" name="TextBox 23">
              <a:extLst>
                <a:ext uri="{FF2B5EF4-FFF2-40B4-BE49-F238E27FC236}">
                  <a16:creationId xmlns:a16="http://schemas.microsoft.com/office/drawing/2014/main" id="{DBBBB251-9A1E-1B77-D554-2C943386FF8F}"/>
                </a:ext>
              </a:extLst>
            </p:cNvPr>
            <p:cNvSpPr txBox="1"/>
            <p:nvPr/>
          </p:nvSpPr>
          <p:spPr>
            <a:xfrm>
              <a:off x="199457" y="6493627"/>
              <a:ext cx="1241709" cy="369332"/>
            </a:xfrm>
            <a:prstGeom prst="rect">
              <a:avLst/>
            </a:prstGeom>
            <a:noFill/>
          </p:spPr>
          <p:txBody>
            <a:bodyPr wrap="square" rtlCol="0">
              <a:spAutoFit/>
            </a:bodyPr>
            <a:lstStyle/>
            <a:p>
              <a:r>
                <a:rPr lang="en-US" dirty="0"/>
                <a:t>Hashtag-5</a:t>
              </a:r>
            </a:p>
          </p:txBody>
        </p:sp>
        <p:sp>
          <p:nvSpPr>
            <p:cNvPr id="25" name="TextBox 24">
              <a:extLst>
                <a:ext uri="{FF2B5EF4-FFF2-40B4-BE49-F238E27FC236}">
                  <a16:creationId xmlns:a16="http://schemas.microsoft.com/office/drawing/2014/main" id="{313FC3CB-812A-A2B5-B1A2-62B94CCD0846}"/>
                </a:ext>
              </a:extLst>
            </p:cNvPr>
            <p:cNvSpPr txBox="1"/>
            <p:nvPr/>
          </p:nvSpPr>
          <p:spPr>
            <a:xfrm>
              <a:off x="1587763" y="6525529"/>
              <a:ext cx="1241709" cy="369332"/>
            </a:xfrm>
            <a:prstGeom prst="rect">
              <a:avLst/>
            </a:prstGeom>
            <a:noFill/>
          </p:spPr>
          <p:txBody>
            <a:bodyPr wrap="square" rtlCol="0">
              <a:spAutoFit/>
            </a:bodyPr>
            <a:lstStyle/>
            <a:p>
              <a:r>
                <a:rPr lang="en-US" dirty="0"/>
                <a:t>Hashtag-6</a:t>
              </a:r>
            </a:p>
          </p:txBody>
        </p:sp>
        <p:sp>
          <p:nvSpPr>
            <p:cNvPr id="26" name="TextBox 25">
              <a:extLst>
                <a:ext uri="{FF2B5EF4-FFF2-40B4-BE49-F238E27FC236}">
                  <a16:creationId xmlns:a16="http://schemas.microsoft.com/office/drawing/2014/main" id="{B51E4DB2-1EEC-0D77-00B6-28628211C41C}"/>
                </a:ext>
              </a:extLst>
            </p:cNvPr>
            <p:cNvSpPr txBox="1"/>
            <p:nvPr/>
          </p:nvSpPr>
          <p:spPr>
            <a:xfrm>
              <a:off x="3071490" y="6525529"/>
              <a:ext cx="1241709" cy="369332"/>
            </a:xfrm>
            <a:prstGeom prst="rect">
              <a:avLst/>
            </a:prstGeom>
            <a:noFill/>
          </p:spPr>
          <p:txBody>
            <a:bodyPr wrap="square" rtlCol="0">
              <a:spAutoFit/>
            </a:bodyPr>
            <a:lstStyle/>
            <a:p>
              <a:r>
                <a:rPr lang="en-US" dirty="0"/>
                <a:t>Hashtag-7</a:t>
              </a:r>
            </a:p>
          </p:txBody>
        </p:sp>
        <p:sp>
          <p:nvSpPr>
            <p:cNvPr id="27" name="TextBox 26">
              <a:extLst>
                <a:ext uri="{FF2B5EF4-FFF2-40B4-BE49-F238E27FC236}">
                  <a16:creationId xmlns:a16="http://schemas.microsoft.com/office/drawing/2014/main" id="{72A58C3E-1B7A-5C16-281C-BC2D5E6AE815}"/>
                </a:ext>
              </a:extLst>
            </p:cNvPr>
            <p:cNvSpPr txBox="1"/>
            <p:nvPr/>
          </p:nvSpPr>
          <p:spPr>
            <a:xfrm>
              <a:off x="4457494" y="6525529"/>
              <a:ext cx="1241709" cy="369332"/>
            </a:xfrm>
            <a:prstGeom prst="rect">
              <a:avLst/>
            </a:prstGeom>
            <a:noFill/>
          </p:spPr>
          <p:txBody>
            <a:bodyPr wrap="square" rtlCol="0">
              <a:spAutoFit/>
            </a:bodyPr>
            <a:lstStyle/>
            <a:p>
              <a:r>
                <a:rPr lang="en-US" dirty="0"/>
                <a:t>Hashtag-8</a:t>
              </a:r>
            </a:p>
          </p:txBody>
        </p:sp>
      </p:grpSp>
      <p:grpSp>
        <p:nvGrpSpPr>
          <p:cNvPr id="28" name="Group 27">
            <a:extLst>
              <a:ext uri="{FF2B5EF4-FFF2-40B4-BE49-F238E27FC236}">
                <a16:creationId xmlns:a16="http://schemas.microsoft.com/office/drawing/2014/main" id="{BFF04EB6-266F-0389-73F0-EFA059BA4840}"/>
              </a:ext>
            </a:extLst>
          </p:cNvPr>
          <p:cNvGrpSpPr/>
          <p:nvPr/>
        </p:nvGrpSpPr>
        <p:grpSpPr>
          <a:xfrm>
            <a:off x="211808" y="4859029"/>
            <a:ext cx="5499746" cy="401234"/>
            <a:chOff x="199457" y="6493627"/>
            <a:chExt cx="5499746" cy="401234"/>
          </a:xfrm>
        </p:grpSpPr>
        <p:sp>
          <p:nvSpPr>
            <p:cNvPr id="29" name="TextBox 28">
              <a:extLst>
                <a:ext uri="{FF2B5EF4-FFF2-40B4-BE49-F238E27FC236}">
                  <a16:creationId xmlns:a16="http://schemas.microsoft.com/office/drawing/2014/main" id="{CFB885EF-8928-6AAB-DAF8-C58488CE2083}"/>
                </a:ext>
              </a:extLst>
            </p:cNvPr>
            <p:cNvSpPr txBox="1"/>
            <p:nvPr/>
          </p:nvSpPr>
          <p:spPr>
            <a:xfrm>
              <a:off x="199457" y="6493627"/>
              <a:ext cx="1241709" cy="369332"/>
            </a:xfrm>
            <a:prstGeom prst="rect">
              <a:avLst/>
            </a:prstGeom>
            <a:noFill/>
          </p:spPr>
          <p:txBody>
            <a:bodyPr wrap="square" rtlCol="0">
              <a:spAutoFit/>
            </a:bodyPr>
            <a:lstStyle/>
            <a:p>
              <a:r>
                <a:rPr lang="en-US" dirty="0"/>
                <a:t>Hashtag-1</a:t>
              </a:r>
            </a:p>
          </p:txBody>
        </p:sp>
        <p:sp>
          <p:nvSpPr>
            <p:cNvPr id="30" name="TextBox 29">
              <a:extLst>
                <a:ext uri="{FF2B5EF4-FFF2-40B4-BE49-F238E27FC236}">
                  <a16:creationId xmlns:a16="http://schemas.microsoft.com/office/drawing/2014/main" id="{A8A11931-3554-7FE7-6A88-9D148E172A80}"/>
                </a:ext>
              </a:extLst>
            </p:cNvPr>
            <p:cNvSpPr txBox="1"/>
            <p:nvPr/>
          </p:nvSpPr>
          <p:spPr>
            <a:xfrm>
              <a:off x="1587763" y="6525529"/>
              <a:ext cx="1241709" cy="369332"/>
            </a:xfrm>
            <a:prstGeom prst="rect">
              <a:avLst/>
            </a:prstGeom>
            <a:noFill/>
          </p:spPr>
          <p:txBody>
            <a:bodyPr wrap="square" rtlCol="0">
              <a:spAutoFit/>
            </a:bodyPr>
            <a:lstStyle/>
            <a:p>
              <a:r>
                <a:rPr lang="en-US" dirty="0"/>
                <a:t>Hashtag-2</a:t>
              </a:r>
            </a:p>
          </p:txBody>
        </p:sp>
        <p:sp>
          <p:nvSpPr>
            <p:cNvPr id="31" name="TextBox 30">
              <a:extLst>
                <a:ext uri="{FF2B5EF4-FFF2-40B4-BE49-F238E27FC236}">
                  <a16:creationId xmlns:a16="http://schemas.microsoft.com/office/drawing/2014/main" id="{1466344D-7EB8-AAC3-694A-94794B5D7275}"/>
                </a:ext>
              </a:extLst>
            </p:cNvPr>
            <p:cNvSpPr txBox="1"/>
            <p:nvPr/>
          </p:nvSpPr>
          <p:spPr>
            <a:xfrm>
              <a:off x="3071490" y="6525529"/>
              <a:ext cx="1241709" cy="369332"/>
            </a:xfrm>
            <a:prstGeom prst="rect">
              <a:avLst/>
            </a:prstGeom>
            <a:noFill/>
          </p:spPr>
          <p:txBody>
            <a:bodyPr wrap="square" rtlCol="0">
              <a:spAutoFit/>
            </a:bodyPr>
            <a:lstStyle/>
            <a:p>
              <a:r>
                <a:rPr lang="en-US" dirty="0"/>
                <a:t>Hashtag-3</a:t>
              </a:r>
            </a:p>
          </p:txBody>
        </p:sp>
        <p:sp>
          <p:nvSpPr>
            <p:cNvPr id="32" name="TextBox 31">
              <a:extLst>
                <a:ext uri="{FF2B5EF4-FFF2-40B4-BE49-F238E27FC236}">
                  <a16:creationId xmlns:a16="http://schemas.microsoft.com/office/drawing/2014/main" id="{36C3189D-9D0C-7E22-CB38-88F4724BDD71}"/>
                </a:ext>
              </a:extLst>
            </p:cNvPr>
            <p:cNvSpPr txBox="1"/>
            <p:nvPr/>
          </p:nvSpPr>
          <p:spPr>
            <a:xfrm>
              <a:off x="4457494" y="6525529"/>
              <a:ext cx="1241709" cy="369332"/>
            </a:xfrm>
            <a:prstGeom prst="rect">
              <a:avLst/>
            </a:prstGeom>
            <a:noFill/>
          </p:spPr>
          <p:txBody>
            <a:bodyPr wrap="square" rtlCol="0">
              <a:spAutoFit/>
            </a:bodyPr>
            <a:lstStyle/>
            <a:p>
              <a:r>
                <a:rPr lang="en-US" dirty="0"/>
                <a:t>Hashtag-4</a:t>
              </a:r>
            </a:p>
          </p:txBody>
        </p:sp>
      </p:grpSp>
      <p:pic>
        <p:nvPicPr>
          <p:cNvPr id="33" name="Picture 32">
            <a:extLst>
              <a:ext uri="{FF2B5EF4-FFF2-40B4-BE49-F238E27FC236}">
                <a16:creationId xmlns:a16="http://schemas.microsoft.com/office/drawing/2014/main" id="{CD0F53C5-018D-766B-5BBB-8645F8D8BD7D}"/>
              </a:ext>
            </a:extLst>
          </p:cNvPr>
          <p:cNvPicPr>
            <a:picLocks noChangeAspect="1"/>
          </p:cNvPicPr>
          <p:nvPr/>
        </p:nvPicPr>
        <p:blipFill>
          <a:blip r:embed="rId3"/>
          <a:stretch>
            <a:fillRect/>
          </a:stretch>
        </p:blipFill>
        <p:spPr>
          <a:xfrm>
            <a:off x="255884" y="5228361"/>
            <a:ext cx="1067866" cy="914400"/>
          </a:xfrm>
          <a:prstGeom prst="rect">
            <a:avLst/>
          </a:prstGeom>
        </p:spPr>
      </p:pic>
      <p:pic>
        <p:nvPicPr>
          <p:cNvPr id="34" name="Picture 33">
            <a:extLst>
              <a:ext uri="{FF2B5EF4-FFF2-40B4-BE49-F238E27FC236}">
                <a16:creationId xmlns:a16="http://schemas.microsoft.com/office/drawing/2014/main" id="{513D6832-6AFF-5D6C-F6C2-359F2166419D}"/>
              </a:ext>
            </a:extLst>
          </p:cNvPr>
          <p:cNvPicPr>
            <a:picLocks noChangeAspect="1"/>
          </p:cNvPicPr>
          <p:nvPr/>
        </p:nvPicPr>
        <p:blipFill>
          <a:blip r:embed="rId4"/>
          <a:stretch>
            <a:fillRect/>
          </a:stretch>
        </p:blipFill>
        <p:spPr>
          <a:xfrm>
            <a:off x="1513425" y="5260263"/>
            <a:ext cx="1035050" cy="914400"/>
          </a:xfrm>
          <a:prstGeom prst="rect">
            <a:avLst/>
          </a:prstGeom>
        </p:spPr>
      </p:pic>
      <p:pic>
        <p:nvPicPr>
          <p:cNvPr id="36" name="Picture 35">
            <a:extLst>
              <a:ext uri="{FF2B5EF4-FFF2-40B4-BE49-F238E27FC236}">
                <a16:creationId xmlns:a16="http://schemas.microsoft.com/office/drawing/2014/main" id="{103406A7-D0DD-7723-FB38-52BB60058D6E}"/>
              </a:ext>
            </a:extLst>
          </p:cNvPr>
          <p:cNvPicPr>
            <a:picLocks noChangeAspect="1"/>
          </p:cNvPicPr>
          <p:nvPr/>
        </p:nvPicPr>
        <p:blipFill>
          <a:blip r:embed="rId5"/>
          <a:stretch>
            <a:fillRect/>
          </a:stretch>
        </p:blipFill>
        <p:spPr>
          <a:xfrm>
            <a:off x="3022136" y="5276492"/>
            <a:ext cx="1060450" cy="914400"/>
          </a:xfrm>
          <a:prstGeom prst="rect">
            <a:avLst/>
          </a:prstGeom>
        </p:spPr>
      </p:pic>
      <p:pic>
        <p:nvPicPr>
          <p:cNvPr id="37" name="Picture 36">
            <a:extLst>
              <a:ext uri="{FF2B5EF4-FFF2-40B4-BE49-F238E27FC236}">
                <a16:creationId xmlns:a16="http://schemas.microsoft.com/office/drawing/2014/main" id="{652B6E65-56C6-9D8B-D183-708E13E988F7}"/>
              </a:ext>
            </a:extLst>
          </p:cNvPr>
          <p:cNvPicPr>
            <a:picLocks noChangeAspect="1"/>
          </p:cNvPicPr>
          <p:nvPr/>
        </p:nvPicPr>
        <p:blipFill>
          <a:blip r:embed="rId6"/>
          <a:stretch>
            <a:fillRect/>
          </a:stretch>
        </p:blipFill>
        <p:spPr>
          <a:xfrm>
            <a:off x="4460090" y="5252697"/>
            <a:ext cx="1033397" cy="914400"/>
          </a:xfrm>
          <a:prstGeom prst="rect">
            <a:avLst/>
          </a:prstGeom>
        </p:spPr>
      </p:pic>
      <p:pic>
        <p:nvPicPr>
          <p:cNvPr id="38" name="Picture 37">
            <a:extLst>
              <a:ext uri="{FF2B5EF4-FFF2-40B4-BE49-F238E27FC236}">
                <a16:creationId xmlns:a16="http://schemas.microsoft.com/office/drawing/2014/main" id="{48D7D952-E252-EB09-D597-37B011E14F80}"/>
              </a:ext>
            </a:extLst>
          </p:cNvPr>
          <p:cNvPicPr>
            <a:picLocks noChangeAspect="1"/>
          </p:cNvPicPr>
          <p:nvPr/>
        </p:nvPicPr>
        <p:blipFill>
          <a:blip r:embed="rId7"/>
          <a:stretch>
            <a:fillRect/>
          </a:stretch>
        </p:blipFill>
        <p:spPr>
          <a:xfrm>
            <a:off x="6652582" y="5227692"/>
            <a:ext cx="1041400" cy="914400"/>
          </a:xfrm>
          <a:prstGeom prst="rect">
            <a:avLst/>
          </a:prstGeom>
        </p:spPr>
      </p:pic>
      <p:pic>
        <p:nvPicPr>
          <p:cNvPr id="39" name="Picture 38">
            <a:extLst>
              <a:ext uri="{FF2B5EF4-FFF2-40B4-BE49-F238E27FC236}">
                <a16:creationId xmlns:a16="http://schemas.microsoft.com/office/drawing/2014/main" id="{10B46B1F-9F69-8452-27AF-4FFBB5140BE6}"/>
              </a:ext>
            </a:extLst>
          </p:cNvPr>
          <p:cNvPicPr>
            <a:picLocks noChangeAspect="1"/>
          </p:cNvPicPr>
          <p:nvPr/>
        </p:nvPicPr>
        <p:blipFill>
          <a:blip r:embed="rId8"/>
          <a:stretch>
            <a:fillRect/>
          </a:stretch>
        </p:blipFill>
        <p:spPr>
          <a:xfrm>
            <a:off x="8063845" y="5227692"/>
            <a:ext cx="1089498" cy="914400"/>
          </a:xfrm>
          <a:prstGeom prst="rect">
            <a:avLst/>
          </a:prstGeom>
        </p:spPr>
      </p:pic>
      <p:pic>
        <p:nvPicPr>
          <p:cNvPr id="41" name="Picture 40">
            <a:extLst>
              <a:ext uri="{FF2B5EF4-FFF2-40B4-BE49-F238E27FC236}">
                <a16:creationId xmlns:a16="http://schemas.microsoft.com/office/drawing/2014/main" id="{5B01605A-8EB8-1FA1-2F80-2167229F54A3}"/>
              </a:ext>
            </a:extLst>
          </p:cNvPr>
          <p:cNvPicPr>
            <a:picLocks noChangeAspect="1"/>
          </p:cNvPicPr>
          <p:nvPr/>
        </p:nvPicPr>
        <p:blipFill>
          <a:blip r:embed="rId9"/>
          <a:stretch>
            <a:fillRect/>
          </a:stretch>
        </p:blipFill>
        <p:spPr>
          <a:xfrm>
            <a:off x="9556187" y="5276214"/>
            <a:ext cx="1110827" cy="914400"/>
          </a:xfrm>
          <a:prstGeom prst="rect">
            <a:avLst/>
          </a:prstGeom>
        </p:spPr>
      </p:pic>
      <p:pic>
        <p:nvPicPr>
          <p:cNvPr id="43" name="Picture 42">
            <a:extLst>
              <a:ext uri="{FF2B5EF4-FFF2-40B4-BE49-F238E27FC236}">
                <a16:creationId xmlns:a16="http://schemas.microsoft.com/office/drawing/2014/main" id="{52FBEE6A-205C-9045-B38C-4FECEB23D6C6}"/>
              </a:ext>
            </a:extLst>
          </p:cNvPr>
          <p:cNvPicPr>
            <a:picLocks noChangeAspect="1"/>
          </p:cNvPicPr>
          <p:nvPr/>
        </p:nvPicPr>
        <p:blipFill>
          <a:blip r:embed="rId10"/>
          <a:stretch>
            <a:fillRect/>
          </a:stretch>
        </p:blipFill>
        <p:spPr>
          <a:xfrm>
            <a:off x="10896755" y="5276214"/>
            <a:ext cx="1089498" cy="914400"/>
          </a:xfrm>
          <a:prstGeom prst="rect">
            <a:avLst/>
          </a:prstGeom>
        </p:spPr>
      </p:pic>
      <p:sp>
        <p:nvSpPr>
          <p:cNvPr id="15" name="TextBox 14">
            <a:extLst>
              <a:ext uri="{FF2B5EF4-FFF2-40B4-BE49-F238E27FC236}">
                <a16:creationId xmlns:a16="http://schemas.microsoft.com/office/drawing/2014/main" id="{835C797A-80A7-49F9-449C-99F243033E35}"/>
              </a:ext>
            </a:extLst>
          </p:cNvPr>
          <p:cNvSpPr txBox="1"/>
          <p:nvPr/>
        </p:nvSpPr>
        <p:spPr>
          <a:xfrm>
            <a:off x="1838139" y="-80497"/>
            <a:ext cx="8367708" cy="523220"/>
          </a:xfrm>
          <a:prstGeom prst="rect">
            <a:avLst/>
          </a:prstGeom>
          <a:noFill/>
        </p:spPr>
        <p:txBody>
          <a:bodyPr wrap="square" rtlCol="0">
            <a:spAutoFit/>
          </a:bodyPr>
          <a:lstStyle/>
          <a:p>
            <a:pPr algn="ctr"/>
            <a:r>
              <a:rPr lang="en-US" sz="2800" b="1" dirty="0">
                <a:solidFill>
                  <a:schemeClr val="accent5">
                    <a:lumMod val="50000"/>
                  </a:schemeClr>
                </a:solidFill>
                <a:latin typeface="+mj-lt"/>
                <a:cs typeface="Calibri" panose="020F0502020204030204" pitchFamily="34" charset="0"/>
              </a:rPr>
              <a:t>Experimental Design continued….</a:t>
            </a:r>
          </a:p>
        </p:txBody>
      </p:sp>
    </p:spTree>
    <p:extLst>
      <p:ext uri="{BB962C8B-B14F-4D97-AF65-F5344CB8AC3E}">
        <p14:creationId xmlns:p14="http://schemas.microsoft.com/office/powerpoint/2010/main" val="400844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CA1C72FB-7324-F3ED-E124-92D651BD844C}"/>
              </a:ext>
            </a:extLst>
          </p:cNvPr>
          <p:cNvPicPr>
            <a:picLocks noChangeAspect="1"/>
          </p:cNvPicPr>
          <p:nvPr/>
        </p:nvPicPr>
        <p:blipFill>
          <a:blip r:embed="rId2"/>
          <a:stretch>
            <a:fillRect/>
          </a:stretch>
        </p:blipFill>
        <p:spPr>
          <a:xfrm>
            <a:off x="1381685" y="2758447"/>
            <a:ext cx="2777889" cy="1662179"/>
          </a:xfrm>
          <a:prstGeom prst="rect">
            <a:avLst/>
          </a:prstGeom>
        </p:spPr>
      </p:pic>
      <p:sp>
        <p:nvSpPr>
          <p:cNvPr id="38" name="Rectangle 37">
            <a:extLst>
              <a:ext uri="{FF2B5EF4-FFF2-40B4-BE49-F238E27FC236}">
                <a16:creationId xmlns:a16="http://schemas.microsoft.com/office/drawing/2014/main" id="{C253BFED-1A10-03B5-3FF7-4750E412A294}"/>
              </a:ext>
            </a:extLst>
          </p:cNvPr>
          <p:cNvSpPr/>
          <p:nvPr/>
        </p:nvSpPr>
        <p:spPr>
          <a:xfrm>
            <a:off x="456378" y="2674069"/>
            <a:ext cx="11538724" cy="1927996"/>
          </a:xfrm>
          <a:prstGeom prst="rect">
            <a:avLst/>
          </a:prstGeom>
          <a:solidFill>
            <a:schemeClr val="accent2">
              <a:lumMod val="40000"/>
              <a:lumOff val="60000"/>
              <a:alpha val="249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96">
            <a:extLst>
              <a:ext uri="{FF2B5EF4-FFF2-40B4-BE49-F238E27FC236}">
                <a16:creationId xmlns:a16="http://schemas.microsoft.com/office/drawing/2014/main" id="{8784D739-F5AA-3478-F9BB-5A5B0B8D3546}"/>
              </a:ext>
            </a:extLst>
          </p:cNvPr>
          <p:cNvPicPr>
            <a:picLocks noChangeAspect="1"/>
          </p:cNvPicPr>
          <p:nvPr/>
        </p:nvPicPr>
        <p:blipFill>
          <a:blip r:embed="rId3"/>
          <a:stretch>
            <a:fillRect/>
          </a:stretch>
        </p:blipFill>
        <p:spPr>
          <a:xfrm>
            <a:off x="649520" y="758574"/>
            <a:ext cx="555371" cy="1179095"/>
          </a:xfrm>
          <a:prstGeom prst="rect">
            <a:avLst/>
          </a:prstGeom>
        </p:spPr>
      </p:pic>
      <p:pic>
        <p:nvPicPr>
          <p:cNvPr id="98" name="Picture 97">
            <a:extLst>
              <a:ext uri="{FF2B5EF4-FFF2-40B4-BE49-F238E27FC236}">
                <a16:creationId xmlns:a16="http://schemas.microsoft.com/office/drawing/2014/main" id="{5C441CA6-B602-A098-BF65-42F0132FE35D}"/>
              </a:ext>
            </a:extLst>
          </p:cNvPr>
          <p:cNvPicPr>
            <a:picLocks noChangeAspect="1"/>
          </p:cNvPicPr>
          <p:nvPr/>
        </p:nvPicPr>
        <p:blipFill>
          <a:blip r:embed="rId3"/>
          <a:stretch>
            <a:fillRect/>
          </a:stretch>
        </p:blipFill>
        <p:spPr>
          <a:xfrm>
            <a:off x="2023338" y="812789"/>
            <a:ext cx="555371" cy="1179095"/>
          </a:xfrm>
          <a:prstGeom prst="rect">
            <a:avLst/>
          </a:prstGeom>
        </p:spPr>
      </p:pic>
      <p:pic>
        <p:nvPicPr>
          <p:cNvPr id="99" name="Picture 98">
            <a:extLst>
              <a:ext uri="{FF2B5EF4-FFF2-40B4-BE49-F238E27FC236}">
                <a16:creationId xmlns:a16="http://schemas.microsoft.com/office/drawing/2014/main" id="{6FECDA85-6CA9-F5E4-5993-1024B24EC8F7}"/>
              </a:ext>
            </a:extLst>
          </p:cNvPr>
          <p:cNvPicPr>
            <a:picLocks noChangeAspect="1"/>
          </p:cNvPicPr>
          <p:nvPr/>
        </p:nvPicPr>
        <p:blipFill>
          <a:blip r:embed="rId3"/>
          <a:stretch>
            <a:fillRect/>
          </a:stretch>
        </p:blipFill>
        <p:spPr>
          <a:xfrm>
            <a:off x="3477916" y="839076"/>
            <a:ext cx="555371" cy="1179095"/>
          </a:xfrm>
          <a:prstGeom prst="rect">
            <a:avLst/>
          </a:prstGeom>
        </p:spPr>
      </p:pic>
      <p:pic>
        <p:nvPicPr>
          <p:cNvPr id="100" name="Picture 99">
            <a:extLst>
              <a:ext uri="{FF2B5EF4-FFF2-40B4-BE49-F238E27FC236}">
                <a16:creationId xmlns:a16="http://schemas.microsoft.com/office/drawing/2014/main" id="{D6BFA99D-423E-2EDB-6858-027F87DACFD9}"/>
              </a:ext>
            </a:extLst>
          </p:cNvPr>
          <p:cNvPicPr>
            <a:picLocks noChangeAspect="1"/>
          </p:cNvPicPr>
          <p:nvPr/>
        </p:nvPicPr>
        <p:blipFill>
          <a:blip r:embed="rId3"/>
          <a:stretch>
            <a:fillRect/>
          </a:stretch>
        </p:blipFill>
        <p:spPr>
          <a:xfrm>
            <a:off x="4871904" y="842264"/>
            <a:ext cx="555371" cy="1179095"/>
          </a:xfrm>
          <a:prstGeom prst="rect">
            <a:avLst/>
          </a:prstGeom>
        </p:spPr>
      </p:pic>
      <p:pic>
        <p:nvPicPr>
          <p:cNvPr id="105" name="Picture 104">
            <a:extLst>
              <a:ext uri="{FF2B5EF4-FFF2-40B4-BE49-F238E27FC236}">
                <a16:creationId xmlns:a16="http://schemas.microsoft.com/office/drawing/2014/main" id="{E6115778-B714-2E9F-F600-DADCAE8A0B72}"/>
              </a:ext>
            </a:extLst>
          </p:cNvPr>
          <p:cNvPicPr>
            <a:picLocks noChangeAspect="1"/>
          </p:cNvPicPr>
          <p:nvPr/>
        </p:nvPicPr>
        <p:blipFill>
          <a:blip r:embed="rId3"/>
          <a:stretch>
            <a:fillRect/>
          </a:stretch>
        </p:blipFill>
        <p:spPr>
          <a:xfrm>
            <a:off x="7091530" y="758574"/>
            <a:ext cx="555371" cy="1179095"/>
          </a:xfrm>
          <a:prstGeom prst="rect">
            <a:avLst/>
          </a:prstGeom>
        </p:spPr>
      </p:pic>
      <p:pic>
        <p:nvPicPr>
          <p:cNvPr id="106" name="Picture 105">
            <a:extLst>
              <a:ext uri="{FF2B5EF4-FFF2-40B4-BE49-F238E27FC236}">
                <a16:creationId xmlns:a16="http://schemas.microsoft.com/office/drawing/2014/main" id="{E8D886CB-AA5E-9859-68D0-2F83088F7230}"/>
              </a:ext>
            </a:extLst>
          </p:cNvPr>
          <p:cNvPicPr>
            <a:picLocks noChangeAspect="1"/>
          </p:cNvPicPr>
          <p:nvPr/>
        </p:nvPicPr>
        <p:blipFill>
          <a:blip r:embed="rId3"/>
          <a:stretch>
            <a:fillRect/>
          </a:stretch>
        </p:blipFill>
        <p:spPr>
          <a:xfrm>
            <a:off x="8465348" y="812789"/>
            <a:ext cx="555371" cy="1179095"/>
          </a:xfrm>
          <a:prstGeom prst="rect">
            <a:avLst/>
          </a:prstGeom>
        </p:spPr>
      </p:pic>
      <p:pic>
        <p:nvPicPr>
          <p:cNvPr id="107" name="Picture 106">
            <a:extLst>
              <a:ext uri="{FF2B5EF4-FFF2-40B4-BE49-F238E27FC236}">
                <a16:creationId xmlns:a16="http://schemas.microsoft.com/office/drawing/2014/main" id="{F9864943-F465-C7C4-D913-534F75DC48CE}"/>
              </a:ext>
            </a:extLst>
          </p:cNvPr>
          <p:cNvPicPr>
            <a:picLocks noChangeAspect="1"/>
          </p:cNvPicPr>
          <p:nvPr/>
        </p:nvPicPr>
        <p:blipFill>
          <a:blip r:embed="rId3"/>
          <a:stretch>
            <a:fillRect/>
          </a:stretch>
        </p:blipFill>
        <p:spPr>
          <a:xfrm>
            <a:off x="9919926" y="839076"/>
            <a:ext cx="555371" cy="1179095"/>
          </a:xfrm>
          <a:prstGeom prst="rect">
            <a:avLst/>
          </a:prstGeom>
        </p:spPr>
      </p:pic>
      <p:pic>
        <p:nvPicPr>
          <p:cNvPr id="108" name="Picture 107">
            <a:extLst>
              <a:ext uri="{FF2B5EF4-FFF2-40B4-BE49-F238E27FC236}">
                <a16:creationId xmlns:a16="http://schemas.microsoft.com/office/drawing/2014/main" id="{B28C6A8F-341D-B0EA-3ACE-A4F2A5CE3BA1}"/>
              </a:ext>
            </a:extLst>
          </p:cNvPr>
          <p:cNvPicPr>
            <a:picLocks noChangeAspect="1"/>
          </p:cNvPicPr>
          <p:nvPr/>
        </p:nvPicPr>
        <p:blipFill>
          <a:blip r:embed="rId3"/>
          <a:stretch>
            <a:fillRect/>
          </a:stretch>
        </p:blipFill>
        <p:spPr>
          <a:xfrm>
            <a:off x="11313914" y="842264"/>
            <a:ext cx="555371" cy="1179095"/>
          </a:xfrm>
          <a:prstGeom prst="rect">
            <a:avLst/>
          </a:prstGeom>
        </p:spPr>
      </p:pic>
      <p:grpSp>
        <p:nvGrpSpPr>
          <p:cNvPr id="125" name="Group 124">
            <a:extLst>
              <a:ext uri="{FF2B5EF4-FFF2-40B4-BE49-F238E27FC236}">
                <a16:creationId xmlns:a16="http://schemas.microsoft.com/office/drawing/2014/main" id="{F17AE947-72F7-4F89-839D-66624BCAF988}"/>
              </a:ext>
            </a:extLst>
          </p:cNvPr>
          <p:cNvGrpSpPr/>
          <p:nvPr/>
        </p:nvGrpSpPr>
        <p:grpSpPr>
          <a:xfrm>
            <a:off x="6850641" y="1900808"/>
            <a:ext cx="5499746" cy="401234"/>
            <a:chOff x="199457" y="6493627"/>
            <a:chExt cx="5499746" cy="401234"/>
          </a:xfrm>
        </p:grpSpPr>
        <p:sp>
          <p:nvSpPr>
            <p:cNvPr id="101" name="TextBox 100">
              <a:extLst>
                <a:ext uri="{FF2B5EF4-FFF2-40B4-BE49-F238E27FC236}">
                  <a16:creationId xmlns:a16="http://schemas.microsoft.com/office/drawing/2014/main" id="{21DD5B33-71B3-FCC5-9DC7-C3702EB5148A}"/>
                </a:ext>
              </a:extLst>
            </p:cNvPr>
            <p:cNvSpPr txBox="1"/>
            <p:nvPr/>
          </p:nvSpPr>
          <p:spPr>
            <a:xfrm>
              <a:off x="199457" y="6493627"/>
              <a:ext cx="1241709" cy="369332"/>
            </a:xfrm>
            <a:prstGeom prst="rect">
              <a:avLst/>
            </a:prstGeom>
            <a:noFill/>
          </p:spPr>
          <p:txBody>
            <a:bodyPr wrap="square" rtlCol="0">
              <a:spAutoFit/>
            </a:bodyPr>
            <a:lstStyle/>
            <a:p>
              <a:r>
                <a:rPr lang="en-US" dirty="0"/>
                <a:t>Hashtag-5</a:t>
              </a:r>
            </a:p>
          </p:txBody>
        </p:sp>
        <p:sp>
          <p:nvSpPr>
            <p:cNvPr id="122" name="TextBox 121">
              <a:extLst>
                <a:ext uri="{FF2B5EF4-FFF2-40B4-BE49-F238E27FC236}">
                  <a16:creationId xmlns:a16="http://schemas.microsoft.com/office/drawing/2014/main" id="{3EE993A6-C2BB-899D-3E86-9E0B637440BC}"/>
                </a:ext>
              </a:extLst>
            </p:cNvPr>
            <p:cNvSpPr txBox="1"/>
            <p:nvPr/>
          </p:nvSpPr>
          <p:spPr>
            <a:xfrm>
              <a:off x="1587763" y="6525529"/>
              <a:ext cx="1241709" cy="369332"/>
            </a:xfrm>
            <a:prstGeom prst="rect">
              <a:avLst/>
            </a:prstGeom>
            <a:noFill/>
          </p:spPr>
          <p:txBody>
            <a:bodyPr wrap="square" rtlCol="0">
              <a:spAutoFit/>
            </a:bodyPr>
            <a:lstStyle/>
            <a:p>
              <a:r>
                <a:rPr lang="en-US" dirty="0"/>
                <a:t>Hashtag-6</a:t>
              </a:r>
            </a:p>
          </p:txBody>
        </p:sp>
        <p:sp>
          <p:nvSpPr>
            <p:cNvPr id="123" name="TextBox 122">
              <a:extLst>
                <a:ext uri="{FF2B5EF4-FFF2-40B4-BE49-F238E27FC236}">
                  <a16:creationId xmlns:a16="http://schemas.microsoft.com/office/drawing/2014/main" id="{AF226188-48B1-2E16-929F-444EBD68FD30}"/>
                </a:ext>
              </a:extLst>
            </p:cNvPr>
            <p:cNvSpPr txBox="1"/>
            <p:nvPr/>
          </p:nvSpPr>
          <p:spPr>
            <a:xfrm>
              <a:off x="3071490" y="6525529"/>
              <a:ext cx="1241709" cy="369332"/>
            </a:xfrm>
            <a:prstGeom prst="rect">
              <a:avLst/>
            </a:prstGeom>
            <a:noFill/>
          </p:spPr>
          <p:txBody>
            <a:bodyPr wrap="square" rtlCol="0">
              <a:spAutoFit/>
            </a:bodyPr>
            <a:lstStyle/>
            <a:p>
              <a:r>
                <a:rPr lang="en-US" dirty="0"/>
                <a:t>Hashtag-7</a:t>
              </a:r>
            </a:p>
          </p:txBody>
        </p:sp>
        <p:sp>
          <p:nvSpPr>
            <p:cNvPr id="124" name="TextBox 123">
              <a:extLst>
                <a:ext uri="{FF2B5EF4-FFF2-40B4-BE49-F238E27FC236}">
                  <a16:creationId xmlns:a16="http://schemas.microsoft.com/office/drawing/2014/main" id="{4CC69E3D-03E6-888A-84EA-D75CE5035E3E}"/>
                </a:ext>
              </a:extLst>
            </p:cNvPr>
            <p:cNvSpPr txBox="1"/>
            <p:nvPr/>
          </p:nvSpPr>
          <p:spPr>
            <a:xfrm>
              <a:off x="4457494" y="6525529"/>
              <a:ext cx="1241709" cy="369332"/>
            </a:xfrm>
            <a:prstGeom prst="rect">
              <a:avLst/>
            </a:prstGeom>
            <a:noFill/>
          </p:spPr>
          <p:txBody>
            <a:bodyPr wrap="square" rtlCol="0">
              <a:spAutoFit/>
            </a:bodyPr>
            <a:lstStyle/>
            <a:p>
              <a:r>
                <a:rPr lang="en-US" dirty="0"/>
                <a:t>Hashtag-8</a:t>
              </a:r>
            </a:p>
          </p:txBody>
        </p:sp>
      </p:grpSp>
      <p:grpSp>
        <p:nvGrpSpPr>
          <p:cNvPr id="126" name="Group 125">
            <a:extLst>
              <a:ext uri="{FF2B5EF4-FFF2-40B4-BE49-F238E27FC236}">
                <a16:creationId xmlns:a16="http://schemas.microsoft.com/office/drawing/2014/main" id="{0BD9E745-30DD-102A-7FCD-BB8172EEE95E}"/>
              </a:ext>
            </a:extLst>
          </p:cNvPr>
          <p:cNvGrpSpPr/>
          <p:nvPr/>
        </p:nvGrpSpPr>
        <p:grpSpPr>
          <a:xfrm>
            <a:off x="384608" y="1884857"/>
            <a:ext cx="5499746" cy="401234"/>
            <a:chOff x="199457" y="6493627"/>
            <a:chExt cx="5499746" cy="401234"/>
          </a:xfrm>
        </p:grpSpPr>
        <p:sp>
          <p:nvSpPr>
            <p:cNvPr id="127" name="TextBox 126">
              <a:extLst>
                <a:ext uri="{FF2B5EF4-FFF2-40B4-BE49-F238E27FC236}">
                  <a16:creationId xmlns:a16="http://schemas.microsoft.com/office/drawing/2014/main" id="{FAE3CE7D-1710-4DB2-5CB6-1E288053B23F}"/>
                </a:ext>
              </a:extLst>
            </p:cNvPr>
            <p:cNvSpPr txBox="1"/>
            <p:nvPr/>
          </p:nvSpPr>
          <p:spPr>
            <a:xfrm>
              <a:off x="199457" y="6493627"/>
              <a:ext cx="1241709" cy="369332"/>
            </a:xfrm>
            <a:prstGeom prst="rect">
              <a:avLst/>
            </a:prstGeom>
            <a:noFill/>
          </p:spPr>
          <p:txBody>
            <a:bodyPr wrap="square" rtlCol="0">
              <a:spAutoFit/>
            </a:bodyPr>
            <a:lstStyle/>
            <a:p>
              <a:r>
                <a:rPr lang="en-US" dirty="0"/>
                <a:t>Hashtag-1</a:t>
              </a:r>
            </a:p>
          </p:txBody>
        </p:sp>
        <p:sp>
          <p:nvSpPr>
            <p:cNvPr id="128" name="TextBox 127">
              <a:extLst>
                <a:ext uri="{FF2B5EF4-FFF2-40B4-BE49-F238E27FC236}">
                  <a16:creationId xmlns:a16="http://schemas.microsoft.com/office/drawing/2014/main" id="{DF81CE26-7626-7C1A-824C-C3F13C5AFFC1}"/>
                </a:ext>
              </a:extLst>
            </p:cNvPr>
            <p:cNvSpPr txBox="1"/>
            <p:nvPr/>
          </p:nvSpPr>
          <p:spPr>
            <a:xfrm>
              <a:off x="1587763" y="6525529"/>
              <a:ext cx="1241709" cy="369332"/>
            </a:xfrm>
            <a:prstGeom prst="rect">
              <a:avLst/>
            </a:prstGeom>
            <a:noFill/>
          </p:spPr>
          <p:txBody>
            <a:bodyPr wrap="square" rtlCol="0">
              <a:spAutoFit/>
            </a:bodyPr>
            <a:lstStyle/>
            <a:p>
              <a:r>
                <a:rPr lang="en-US" dirty="0"/>
                <a:t>Hashtag-2</a:t>
              </a:r>
            </a:p>
          </p:txBody>
        </p:sp>
        <p:sp>
          <p:nvSpPr>
            <p:cNvPr id="129" name="TextBox 128">
              <a:extLst>
                <a:ext uri="{FF2B5EF4-FFF2-40B4-BE49-F238E27FC236}">
                  <a16:creationId xmlns:a16="http://schemas.microsoft.com/office/drawing/2014/main" id="{47B03B70-4243-57AA-5353-2CEE4F2AE7F5}"/>
                </a:ext>
              </a:extLst>
            </p:cNvPr>
            <p:cNvSpPr txBox="1"/>
            <p:nvPr/>
          </p:nvSpPr>
          <p:spPr>
            <a:xfrm>
              <a:off x="3071490" y="6525529"/>
              <a:ext cx="1241709" cy="369332"/>
            </a:xfrm>
            <a:prstGeom prst="rect">
              <a:avLst/>
            </a:prstGeom>
            <a:noFill/>
          </p:spPr>
          <p:txBody>
            <a:bodyPr wrap="square" rtlCol="0">
              <a:spAutoFit/>
            </a:bodyPr>
            <a:lstStyle/>
            <a:p>
              <a:r>
                <a:rPr lang="en-US" dirty="0"/>
                <a:t>Hashtag-3</a:t>
              </a:r>
            </a:p>
          </p:txBody>
        </p:sp>
        <p:sp>
          <p:nvSpPr>
            <p:cNvPr id="130" name="TextBox 129">
              <a:extLst>
                <a:ext uri="{FF2B5EF4-FFF2-40B4-BE49-F238E27FC236}">
                  <a16:creationId xmlns:a16="http://schemas.microsoft.com/office/drawing/2014/main" id="{1F16054E-0D43-1F02-518B-8235C20D19A1}"/>
                </a:ext>
              </a:extLst>
            </p:cNvPr>
            <p:cNvSpPr txBox="1"/>
            <p:nvPr/>
          </p:nvSpPr>
          <p:spPr>
            <a:xfrm>
              <a:off x="4457494" y="6525529"/>
              <a:ext cx="1241709" cy="369332"/>
            </a:xfrm>
            <a:prstGeom prst="rect">
              <a:avLst/>
            </a:prstGeom>
            <a:noFill/>
          </p:spPr>
          <p:txBody>
            <a:bodyPr wrap="square" rtlCol="0">
              <a:spAutoFit/>
            </a:bodyPr>
            <a:lstStyle/>
            <a:p>
              <a:r>
                <a:rPr lang="en-US" dirty="0"/>
                <a:t>Hashtag-4</a:t>
              </a:r>
            </a:p>
          </p:txBody>
        </p:sp>
      </p:grpSp>
      <p:sp>
        <p:nvSpPr>
          <p:cNvPr id="37" name="TextBox 36">
            <a:extLst>
              <a:ext uri="{FF2B5EF4-FFF2-40B4-BE49-F238E27FC236}">
                <a16:creationId xmlns:a16="http://schemas.microsoft.com/office/drawing/2014/main" id="{091D5AF1-EFC3-6868-36A3-3CDB89181D2D}"/>
              </a:ext>
            </a:extLst>
          </p:cNvPr>
          <p:cNvSpPr txBox="1"/>
          <p:nvPr/>
        </p:nvSpPr>
        <p:spPr>
          <a:xfrm>
            <a:off x="4051520" y="3115850"/>
            <a:ext cx="7961815" cy="1323439"/>
          </a:xfrm>
          <a:prstGeom prst="rect">
            <a:avLst/>
          </a:prstGeom>
          <a:noFill/>
        </p:spPr>
        <p:txBody>
          <a:bodyPr wrap="square" rtlCol="0">
            <a:spAutoFit/>
          </a:bodyPr>
          <a:lstStyle/>
          <a:p>
            <a:pPr algn="ctr"/>
            <a:r>
              <a:rPr lang="en-US" sz="2000" b="1" dirty="0"/>
              <a:t>FACS of Live CD45</a:t>
            </a:r>
            <a:r>
              <a:rPr lang="en-US" sz="2000" b="1" baseline="30000" dirty="0"/>
              <a:t>+</a:t>
            </a:r>
            <a:r>
              <a:rPr lang="en-US" sz="2000" b="1" dirty="0"/>
              <a:t> CD11b</a:t>
            </a:r>
            <a:r>
              <a:rPr lang="en-US" sz="2000" b="1" baseline="30000" dirty="0"/>
              <a:t>-</a:t>
            </a:r>
            <a:r>
              <a:rPr lang="en-US" sz="2000" b="1" dirty="0"/>
              <a:t>CD11c</a:t>
            </a:r>
            <a:r>
              <a:rPr lang="en-US" sz="2000" b="1" baseline="30000" dirty="0"/>
              <a:t>-</a:t>
            </a:r>
            <a:r>
              <a:rPr lang="en-US" sz="2000" b="1" dirty="0"/>
              <a:t>CD19</a:t>
            </a:r>
            <a:r>
              <a:rPr lang="en-US" sz="2000" b="1" baseline="30000" dirty="0"/>
              <a:t>-</a:t>
            </a:r>
            <a:r>
              <a:rPr lang="en-US" sz="2000" b="1" dirty="0"/>
              <a:t>TCR</a:t>
            </a:r>
            <a:r>
              <a:rPr lang="el-GR" sz="2000" b="1" dirty="0"/>
              <a:t>β</a:t>
            </a:r>
            <a:r>
              <a:rPr lang="en-US" sz="2000" b="1" baseline="30000" dirty="0"/>
              <a:t>- </a:t>
            </a:r>
            <a:r>
              <a:rPr lang="el-GR" sz="2000" b="1" dirty="0"/>
              <a:t>γδ</a:t>
            </a:r>
            <a:r>
              <a:rPr lang="en-US" sz="2000" b="1" dirty="0"/>
              <a:t>TCR</a:t>
            </a:r>
            <a:r>
              <a:rPr lang="en-US" sz="2000" b="1" baseline="30000" dirty="0"/>
              <a:t>+</a:t>
            </a:r>
            <a:r>
              <a:rPr lang="en-US" sz="2000" b="1" dirty="0"/>
              <a:t> cells</a:t>
            </a:r>
          </a:p>
          <a:p>
            <a:pPr algn="ctr"/>
            <a:r>
              <a:rPr lang="en-US" sz="2000" b="1" dirty="0"/>
              <a:t>(Sort equal number of cells from each of the B6 samples into one B6 collection tube and sort equal number of cells from each of the SAP KO samples into one SAP KO collection tube)</a:t>
            </a:r>
          </a:p>
        </p:txBody>
      </p:sp>
      <p:grpSp>
        <p:nvGrpSpPr>
          <p:cNvPr id="41" name="Group 40">
            <a:extLst>
              <a:ext uri="{FF2B5EF4-FFF2-40B4-BE49-F238E27FC236}">
                <a16:creationId xmlns:a16="http://schemas.microsoft.com/office/drawing/2014/main" id="{6FB632A7-08F6-71A0-768D-B3301916BF4D}"/>
              </a:ext>
            </a:extLst>
          </p:cNvPr>
          <p:cNvGrpSpPr/>
          <p:nvPr/>
        </p:nvGrpSpPr>
        <p:grpSpPr>
          <a:xfrm>
            <a:off x="927205" y="4632855"/>
            <a:ext cx="4222384" cy="734275"/>
            <a:chOff x="776554" y="4706345"/>
            <a:chExt cx="4222384" cy="734275"/>
          </a:xfrm>
        </p:grpSpPr>
        <p:cxnSp>
          <p:nvCxnSpPr>
            <p:cNvPr id="43" name="Straight Arrow Connector 42">
              <a:extLst>
                <a:ext uri="{FF2B5EF4-FFF2-40B4-BE49-F238E27FC236}">
                  <a16:creationId xmlns:a16="http://schemas.microsoft.com/office/drawing/2014/main" id="{0F4E6D3A-111A-2ADD-DF86-8574BF16FD6E}"/>
                </a:ext>
              </a:extLst>
            </p:cNvPr>
            <p:cNvCxnSpPr>
              <a:cxnSpLocks/>
            </p:cNvCxnSpPr>
            <p:nvPr/>
          </p:nvCxnSpPr>
          <p:spPr>
            <a:xfrm>
              <a:off x="776554" y="4706345"/>
              <a:ext cx="1373818" cy="7342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01B5E94-C91F-89E9-ACF4-D29D259E5EAA}"/>
                </a:ext>
              </a:extLst>
            </p:cNvPr>
            <p:cNvCxnSpPr>
              <a:cxnSpLocks/>
            </p:cNvCxnSpPr>
            <p:nvPr/>
          </p:nvCxnSpPr>
          <p:spPr>
            <a:xfrm>
              <a:off x="2150372" y="4760560"/>
              <a:ext cx="469606" cy="3924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7A1AD22-F761-1D6B-5881-518368FA8949}"/>
                </a:ext>
              </a:extLst>
            </p:cNvPr>
            <p:cNvCxnSpPr>
              <a:cxnSpLocks/>
            </p:cNvCxnSpPr>
            <p:nvPr/>
          </p:nvCxnSpPr>
          <p:spPr>
            <a:xfrm flipH="1">
              <a:off x="3129732" y="4786847"/>
              <a:ext cx="475218" cy="3577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EC5E179-36CE-2A84-C3A1-85ED85EF8ADE}"/>
                </a:ext>
              </a:extLst>
            </p:cNvPr>
            <p:cNvCxnSpPr>
              <a:cxnSpLocks/>
            </p:cNvCxnSpPr>
            <p:nvPr/>
          </p:nvCxnSpPr>
          <p:spPr>
            <a:xfrm flipH="1">
              <a:off x="3524189" y="4790035"/>
              <a:ext cx="1474749" cy="65058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pic>
        <p:nvPicPr>
          <p:cNvPr id="58" name="Picture 57">
            <a:extLst>
              <a:ext uri="{FF2B5EF4-FFF2-40B4-BE49-F238E27FC236}">
                <a16:creationId xmlns:a16="http://schemas.microsoft.com/office/drawing/2014/main" id="{3BB5E825-D566-FA2A-6C4B-41E2256C3386}"/>
              </a:ext>
            </a:extLst>
          </p:cNvPr>
          <p:cNvPicPr>
            <a:picLocks noChangeAspect="1"/>
          </p:cNvPicPr>
          <p:nvPr/>
        </p:nvPicPr>
        <p:blipFill>
          <a:blip r:embed="rId4"/>
          <a:stretch>
            <a:fillRect/>
          </a:stretch>
        </p:blipFill>
        <p:spPr>
          <a:xfrm>
            <a:off x="2795951" y="5013160"/>
            <a:ext cx="421802" cy="1751718"/>
          </a:xfrm>
          <a:prstGeom prst="rect">
            <a:avLst/>
          </a:prstGeom>
        </p:spPr>
      </p:pic>
      <p:sp>
        <p:nvSpPr>
          <p:cNvPr id="66" name="TextBox 65">
            <a:extLst>
              <a:ext uri="{FF2B5EF4-FFF2-40B4-BE49-F238E27FC236}">
                <a16:creationId xmlns:a16="http://schemas.microsoft.com/office/drawing/2014/main" id="{59FF6710-1345-A9E1-9471-F93DBE353CEF}"/>
              </a:ext>
            </a:extLst>
          </p:cNvPr>
          <p:cNvSpPr txBox="1"/>
          <p:nvPr/>
        </p:nvSpPr>
        <p:spPr>
          <a:xfrm rot="16200000">
            <a:off x="1717952" y="5424850"/>
            <a:ext cx="1535952" cy="923330"/>
          </a:xfrm>
          <a:prstGeom prst="rect">
            <a:avLst/>
          </a:prstGeom>
          <a:noFill/>
        </p:spPr>
        <p:txBody>
          <a:bodyPr wrap="square" rtlCol="0">
            <a:spAutoFit/>
          </a:bodyPr>
          <a:lstStyle/>
          <a:p>
            <a:pPr algn="ctr"/>
            <a:r>
              <a:rPr lang="en-US" b="1" dirty="0"/>
              <a:t>B6</a:t>
            </a:r>
          </a:p>
          <a:p>
            <a:pPr algn="ctr"/>
            <a:r>
              <a:rPr lang="en-US" b="1" dirty="0"/>
              <a:t>Collection</a:t>
            </a:r>
          </a:p>
          <a:p>
            <a:pPr algn="ctr"/>
            <a:r>
              <a:rPr lang="en-US" b="1" dirty="0"/>
              <a:t>Tube</a:t>
            </a:r>
          </a:p>
        </p:txBody>
      </p:sp>
      <p:grpSp>
        <p:nvGrpSpPr>
          <p:cNvPr id="74" name="Group 73">
            <a:extLst>
              <a:ext uri="{FF2B5EF4-FFF2-40B4-BE49-F238E27FC236}">
                <a16:creationId xmlns:a16="http://schemas.microsoft.com/office/drawing/2014/main" id="{C8A2ACA4-3DA7-377E-FC0C-DBD162598290}"/>
              </a:ext>
            </a:extLst>
          </p:cNvPr>
          <p:cNvGrpSpPr/>
          <p:nvPr/>
        </p:nvGrpSpPr>
        <p:grpSpPr>
          <a:xfrm>
            <a:off x="7369464" y="4646022"/>
            <a:ext cx="4222384" cy="734275"/>
            <a:chOff x="776554" y="4706345"/>
            <a:chExt cx="4222384" cy="734275"/>
          </a:xfrm>
        </p:grpSpPr>
        <p:cxnSp>
          <p:nvCxnSpPr>
            <p:cNvPr id="75" name="Straight Arrow Connector 74">
              <a:extLst>
                <a:ext uri="{FF2B5EF4-FFF2-40B4-BE49-F238E27FC236}">
                  <a16:creationId xmlns:a16="http://schemas.microsoft.com/office/drawing/2014/main" id="{78CECFDB-3AB0-3995-0073-56D43F5A06AD}"/>
                </a:ext>
              </a:extLst>
            </p:cNvPr>
            <p:cNvCxnSpPr>
              <a:cxnSpLocks/>
            </p:cNvCxnSpPr>
            <p:nvPr/>
          </p:nvCxnSpPr>
          <p:spPr>
            <a:xfrm>
              <a:off x="776554" y="4706345"/>
              <a:ext cx="1373818" cy="7342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5E5D6E66-02B2-A5E3-2BB7-0281FDC3841D}"/>
                </a:ext>
              </a:extLst>
            </p:cNvPr>
            <p:cNvCxnSpPr>
              <a:cxnSpLocks/>
            </p:cNvCxnSpPr>
            <p:nvPr/>
          </p:nvCxnSpPr>
          <p:spPr>
            <a:xfrm>
              <a:off x="2150372" y="4760560"/>
              <a:ext cx="469606" cy="3924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86E5202-8355-DEAB-D92E-54CD04A93F8A}"/>
                </a:ext>
              </a:extLst>
            </p:cNvPr>
            <p:cNvCxnSpPr>
              <a:cxnSpLocks/>
            </p:cNvCxnSpPr>
            <p:nvPr/>
          </p:nvCxnSpPr>
          <p:spPr>
            <a:xfrm flipH="1">
              <a:off x="3129732" y="4786847"/>
              <a:ext cx="475218" cy="3577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C50155A-9BDE-560F-8CFC-CC71F4856977}"/>
                </a:ext>
              </a:extLst>
            </p:cNvPr>
            <p:cNvCxnSpPr>
              <a:cxnSpLocks/>
            </p:cNvCxnSpPr>
            <p:nvPr/>
          </p:nvCxnSpPr>
          <p:spPr>
            <a:xfrm flipH="1">
              <a:off x="3524189" y="4790035"/>
              <a:ext cx="1474749" cy="65058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pic>
        <p:nvPicPr>
          <p:cNvPr id="83" name="Picture 82">
            <a:extLst>
              <a:ext uri="{FF2B5EF4-FFF2-40B4-BE49-F238E27FC236}">
                <a16:creationId xmlns:a16="http://schemas.microsoft.com/office/drawing/2014/main" id="{7E116E20-623C-B664-8A1C-EA069CDB59CE}"/>
              </a:ext>
            </a:extLst>
          </p:cNvPr>
          <p:cNvPicPr>
            <a:picLocks noChangeAspect="1"/>
          </p:cNvPicPr>
          <p:nvPr/>
        </p:nvPicPr>
        <p:blipFill>
          <a:blip r:embed="rId4"/>
          <a:stretch>
            <a:fillRect/>
          </a:stretch>
        </p:blipFill>
        <p:spPr>
          <a:xfrm>
            <a:off x="9250736" y="5026327"/>
            <a:ext cx="421802" cy="1751718"/>
          </a:xfrm>
          <a:prstGeom prst="rect">
            <a:avLst/>
          </a:prstGeom>
        </p:spPr>
      </p:pic>
      <p:sp>
        <p:nvSpPr>
          <p:cNvPr id="95" name="TextBox 94">
            <a:extLst>
              <a:ext uri="{FF2B5EF4-FFF2-40B4-BE49-F238E27FC236}">
                <a16:creationId xmlns:a16="http://schemas.microsoft.com/office/drawing/2014/main" id="{9BBF4F89-A1A3-4FAF-0336-A89AC4F39B53}"/>
              </a:ext>
            </a:extLst>
          </p:cNvPr>
          <p:cNvSpPr txBox="1"/>
          <p:nvPr/>
        </p:nvSpPr>
        <p:spPr>
          <a:xfrm rot="16200000">
            <a:off x="8172531" y="5482000"/>
            <a:ext cx="1535952" cy="923330"/>
          </a:xfrm>
          <a:prstGeom prst="rect">
            <a:avLst/>
          </a:prstGeom>
          <a:noFill/>
        </p:spPr>
        <p:txBody>
          <a:bodyPr wrap="square" rtlCol="0">
            <a:spAutoFit/>
          </a:bodyPr>
          <a:lstStyle/>
          <a:p>
            <a:pPr algn="ctr"/>
            <a:r>
              <a:rPr lang="en-US" b="1" dirty="0"/>
              <a:t>SAP KO</a:t>
            </a:r>
          </a:p>
          <a:p>
            <a:pPr algn="ctr"/>
            <a:r>
              <a:rPr lang="en-US" b="1" dirty="0"/>
              <a:t>Collection</a:t>
            </a:r>
          </a:p>
          <a:p>
            <a:pPr algn="ctr"/>
            <a:r>
              <a:rPr lang="en-US" b="1" dirty="0"/>
              <a:t>Tube</a:t>
            </a:r>
          </a:p>
        </p:txBody>
      </p:sp>
      <p:sp>
        <p:nvSpPr>
          <p:cNvPr id="3" name="TextBox 2">
            <a:extLst>
              <a:ext uri="{FF2B5EF4-FFF2-40B4-BE49-F238E27FC236}">
                <a16:creationId xmlns:a16="http://schemas.microsoft.com/office/drawing/2014/main" id="{08447403-F1C2-53ED-1F1F-6FFB9FC21807}"/>
              </a:ext>
            </a:extLst>
          </p:cNvPr>
          <p:cNvSpPr txBox="1"/>
          <p:nvPr/>
        </p:nvSpPr>
        <p:spPr>
          <a:xfrm>
            <a:off x="1838139" y="-80497"/>
            <a:ext cx="8367708" cy="523220"/>
          </a:xfrm>
          <a:prstGeom prst="rect">
            <a:avLst/>
          </a:prstGeom>
          <a:noFill/>
        </p:spPr>
        <p:txBody>
          <a:bodyPr wrap="square" rtlCol="0">
            <a:spAutoFit/>
          </a:bodyPr>
          <a:lstStyle/>
          <a:p>
            <a:pPr algn="ctr"/>
            <a:r>
              <a:rPr lang="en-US" sz="2800" b="1" dirty="0">
                <a:solidFill>
                  <a:schemeClr val="accent5">
                    <a:lumMod val="50000"/>
                  </a:schemeClr>
                </a:solidFill>
                <a:latin typeface="+mj-lt"/>
                <a:cs typeface="Calibri" panose="020F0502020204030204" pitchFamily="34" charset="0"/>
              </a:rPr>
              <a:t>Experimental Design continued….</a:t>
            </a:r>
          </a:p>
        </p:txBody>
      </p:sp>
    </p:spTree>
    <p:extLst>
      <p:ext uri="{BB962C8B-B14F-4D97-AF65-F5344CB8AC3E}">
        <p14:creationId xmlns:p14="http://schemas.microsoft.com/office/powerpoint/2010/main" val="168567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3BB5E825-D566-FA2A-6C4B-41E2256C3386}"/>
              </a:ext>
            </a:extLst>
          </p:cNvPr>
          <p:cNvPicPr>
            <a:picLocks noChangeAspect="1"/>
          </p:cNvPicPr>
          <p:nvPr/>
        </p:nvPicPr>
        <p:blipFill>
          <a:blip r:embed="rId2"/>
          <a:stretch>
            <a:fillRect/>
          </a:stretch>
        </p:blipFill>
        <p:spPr>
          <a:xfrm>
            <a:off x="4356077" y="679614"/>
            <a:ext cx="421802" cy="1751718"/>
          </a:xfrm>
          <a:prstGeom prst="rect">
            <a:avLst/>
          </a:prstGeom>
        </p:spPr>
      </p:pic>
      <p:sp>
        <p:nvSpPr>
          <p:cNvPr id="66" name="TextBox 65">
            <a:extLst>
              <a:ext uri="{FF2B5EF4-FFF2-40B4-BE49-F238E27FC236}">
                <a16:creationId xmlns:a16="http://schemas.microsoft.com/office/drawing/2014/main" id="{59FF6710-1345-A9E1-9471-F93DBE353CEF}"/>
              </a:ext>
            </a:extLst>
          </p:cNvPr>
          <p:cNvSpPr txBox="1"/>
          <p:nvPr/>
        </p:nvSpPr>
        <p:spPr>
          <a:xfrm rot="16200000">
            <a:off x="3215448" y="1091304"/>
            <a:ext cx="1535952" cy="923330"/>
          </a:xfrm>
          <a:prstGeom prst="rect">
            <a:avLst/>
          </a:prstGeom>
          <a:noFill/>
        </p:spPr>
        <p:txBody>
          <a:bodyPr wrap="square" rtlCol="0">
            <a:spAutoFit/>
          </a:bodyPr>
          <a:lstStyle/>
          <a:p>
            <a:pPr algn="ctr"/>
            <a:r>
              <a:rPr lang="en-US" b="1" dirty="0"/>
              <a:t>B6</a:t>
            </a:r>
          </a:p>
          <a:p>
            <a:pPr algn="ctr"/>
            <a:r>
              <a:rPr lang="en-US" b="1" dirty="0"/>
              <a:t>Collection</a:t>
            </a:r>
          </a:p>
          <a:p>
            <a:pPr algn="ctr"/>
            <a:r>
              <a:rPr lang="en-US" b="1" dirty="0"/>
              <a:t>Tube</a:t>
            </a:r>
          </a:p>
        </p:txBody>
      </p:sp>
      <p:pic>
        <p:nvPicPr>
          <p:cNvPr id="83" name="Picture 82">
            <a:extLst>
              <a:ext uri="{FF2B5EF4-FFF2-40B4-BE49-F238E27FC236}">
                <a16:creationId xmlns:a16="http://schemas.microsoft.com/office/drawing/2014/main" id="{7E116E20-623C-B664-8A1C-EA069CDB59CE}"/>
              </a:ext>
            </a:extLst>
          </p:cNvPr>
          <p:cNvPicPr>
            <a:picLocks noChangeAspect="1"/>
          </p:cNvPicPr>
          <p:nvPr/>
        </p:nvPicPr>
        <p:blipFill>
          <a:blip r:embed="rId2"/>
          <a:stretch>
            <a:fillRect/>
          </a:stretch>
        </p:blipFill>
        <p:spPr>
          <a:xfrm>
            <a:off x="6992321" y="677110"/>
            <a:ext cx="421802" cy="1751718"/>
          </a:xfrm>
          <a:prstGeom prst="rect">
            <a:avLst/>
          </a:prstGeom>
        </p:spPr>
      </p:pic>
      <p:sp>
        <p:nvSpPr>
          <p:cNvPr id="95" name="TextBox 94">
            <a:extLst>
              <a:ext uri="{FF2B5EF4-FFF2-40B4-BE49-F238E27FC236}">
                <a16:creationId xmlns:a16="http://schemas.microsoft.com/office/drawing/2014/main" id="{9BBF4F89-A1A3-4FAF-0336-A89AC4F39B53}"/>
              </a:ext>
            </a:extLst>
          </p:cNvPr>
          <p:cNvSpPr txBox="1"/>
          <p:nvPr/>
        </p:nvSpPr>
        <p:spPr>
          <a:xfrm rot="16200000">
            <a:off x="5901590" y="1132783"/>
            <a:ext cx="1535952" cy="923330"/>
          </a:xfrm>
          <a:prstGeom prst="rect">
            <a:avLst/>
          </a:prstGeom>
          <a:noFill/>
        </p:spPr>
        <p:txBody>
          <a:bodyPr wrap="square" rtlCol="0">
            <a:spAutoFit/>
          </a:bodyPr>
          <a:lstStyle/>
          <a:p>
            <a:pPr algn="ctr"/>
            <a:r>
              <a:rPr lang="en-US" b="1" dirty="0"/>
              <a:t>SAP KO</a:t>
            </a:r>
          </a:p>
          <a:p>
            <a:pPr algn="ctr"/>
            <a:r>
              <a:rPr lang="en-US" b="1" dirty="0"/>
              <a:t>Collection</a:t>
            </a:r>
          </a:p>
          <a:p>
            <a:pPr algn="ctr"/>
            <a:r>
              <a:rPr lang="en-US" b="1" dirty="0"/>
              <a:t>Tube</a:t>
            </a:r>
          </a:p>
        </p:txBody>
      </p:sp>
      <p:sp>
        <p:nvSpPr>
          <p:cNvPr id="3" name="TextBox 2">
            <a:extLst>
              <a:ext uri="{FF2B5EF4-FFF2-40B4-BE49-F238E27FC236}">
                <a16:creationId xmlns:a16="http://schemas.microsoft.com/office/drawing/2014/main" id="{9BE1F39E-8343-EDC6-9CDD-C38C0821633E}"/>
              </a:ext>
            </a:extLst>
          </p:cNvPr>
          <p:cNvSpPr txBox="1"/>
          <p:nvPr/>
        </p:nvSpPr>
        <p:spPr>
          <a:xfrm>
            <a:off x="3521759" y="2772821"/>
            <a:ext cx="4638261" cy="369332"/>
          </a:xfrm>
          <a:prstGeom prst="rect">
            <a:avLst/>
          </a:prstGeom>
          <a:solidFill>
            <a:schemeClr val="accent3">
              <a:lumMod val="20000"/>
              <a:lumOff val="80000"/>
            </a:schemeClr>
          </a:solidFill>
        </p:spPr>
        <p:txBody>
          <a:bodyPr wrap="square" rtlCol="0">
            <a:spAutoFit/>
          </a:bodyPr>
          <a:lstStyle/>
          <a:p>
            <a:pPr algn="ctr"/>
            <a:r>
              <a:rPr lang="en-US" dirty="0"/>
              <a:t>Spin at 400 </a:t>
            </a:r>
            <a:r>
              <a:rPr lang="en-US" dirty="0" err="1"/>
              <a:t>rcf</a:t>
            </a:r>
            <a:r>
              <a:rPr lang="en-US" dirty="0"/>
              <a:t> for 10 mins (4</a:t>
            </a:r>
            <a:r>
              <a:rPr lang="en-US" baseline="30000" dirty="0"/>
              <a:t>0</a:t>
            </a:r>
            <a:r>
              <a:rPr lang="en-US" dirty="0"/>
              <a:t>C)</a:t>
            </a:r>
          </a:p>
        </p:txBody>
      </p:sp>
      <p:sp>
        <p:nvSpPr>
          <p:cNvPr id="4" name="TextBox 3">
            <a:extLst>
              <a:ext uri="{FF2B5EF4-FFF2-40B4-BE49-F238E27FC236}">
                <a16:creationId xmlns:a16="http://schemas.microsoft.com/office/drawing/2014/main" id="{92EE0306-4517-0496-7C33-FAA817D07AFD}"/>
              </a:ext>
            </a:extLst>
          </p:cNvPr>
          <p:cNvSpPr txBox="1"/>
          <p:nvPr/>
        </p:nvSpPr>
        <p:spPr>
          <a:xfrm>
            <a:off x="3521759" y="3496894"/>
            <a:ext cx="4638261" cy="646331"/>
          </a:xfrm>
          <a:prstGeom prst="rect">
            <a:avLst/>
          </a:prstGeom>
          <a:solidFill>
            <a:schemeClr val="accent3">
              <a:lumMod val="20000"/>
              <a:lumOff val="80000"/>
            </a:schemeClr>
          </a:solidFill>
        </p:spPr>
        <p:txBody>
          <a:bodyPr wrap="square" rtlCol="0">
            <a:spAutoFit/>
          </a:bodyPr>
          <a:lstStyle/>
          <a:p>
            <a:pPr algn="ctr"/>
            <a:r>
              <a:rPr lang="en-US" dirty="0"/>
              <a:t>Combine all the cells into one 1.5ml microcentrifuge tube</a:t>
            </a:r>
          </a:p>
        </p:txBody>
      </p:sp>
      <p:sp>
        <p:nvSpPr>
          <p:cNvPr id="5" name="TextBox 4">
            <a:extLst>
              <a:ext uri="{FF2B5EF4-FFF2-40B4-BE49-F238E27FC236}">
                <a16:creationId xmlns:a16="http://schemas.microsoft.com/office/drawing/2014/main" id="{80F4143F-E37D-9E8B-CF35-CCD164648A4C}"/>
              </a:ext>
            </a:extLst>
          </p:cNvPr>
          <p:cNvSpPr txBox="1"/>
          <p:nvPr/>
        </p:nvSpPr>
        <p:spPr>
          <a:xfrm>
            <a:off x="3521759" y="4475516"/>
            <a:ext cx="4638261" cy="369332"/>
          </a:xfrm>
          <a:prstGeom prst="rect">
            <a:avLst/>
          </a:prstGeom>
          <a:solidFill>
            <a:schemeClr val="accent3">
              <a:lumMod val="20000"/>
              <a:lumOff val="80000"/>
            </a:schemeClr>
          </a:solidFill>
        </p:spPr>
        <p:txBody>
          <a:bodyPr wrap="square" rtlCol="0">
            <a:spAutoFit/>
          </a:bodyPr>
          <a:lstStyle/>
          <a:p>
            <a:pPr algn="ctr"/>
            <a:r>
              <a:rPr lang="en-US" dirty="0"/>
              <a:t>Resuspend and Count</a:t>
            </a:r>
          </a:p>
        </p:txBody>
      </p:sp>
      <p:sp>
        <p:nvSpPr>
          <p:cNvPr id="6" name="TextBox 5">
            <a:extLst>
              <a:ext uri="{FF2B5EF4-FFF2-40B4-BE49-F238E27FC236}">
                <a16:creationId xmlns:a16="http://schemas.microsoft.com/office/drawing/2014/main" id="{860AFAD2-B6CD-4B8F-A40B-07B6B90EA531}"/>
              </a:ext>
            </a:extLst>
          </p:cNvPr>
          <p:cNvSpPr txBox="1"/>
          <p:nvPr/>
        </p:nvSpPr>
        <p:spPr>
          <a:xfrm>
            <a:off x="3521758" y="5188841"/>
            <a:ext cx="4638252" cy="923330"/>
          </a:xfrm>
          <a:prstGeom prst="rect">
            <a:avLst/>
          </a:prstGeom>
          <a:solidFill>
            <a:schemeClr val="accent3">
              <a:lumMod val="20000"/>
              <a:lumOff val="80000"/>
            </a:schemeClr>
          </a:solidFill>
        </p:spPr>
        <p:txBody>
          <a:bodyPr wrap="square" rtlCol="0">
            <a:spAutoFit/>
          </a:bodyPr>
          <a:lstStyle/>
          <a:p>
            <a:pPr algn="ctr"/>
            <a:r>
              <a:rPr lang="en-US" dirty="0"/>
              <a:t>Adjust concentration (if needed) and proceed to library preparation following 10X genomics kit protocols</a:t>
            </a:r>
          </a:p>
        </p:txBody>
      </p:sp>
      <p:pic>
        <p:nvPicPr>
          <p:cNvPr id="7" name="Picture 6">
            <a:extLst>
              <a:ext uri="{FF2B5EF4-FFF2-40B4-BE49-F238E27FC236}">
                <a16:creationId xmlns:a16="http://schemas.microsoft.com/office/drawing/2014/main" id="{9A06210B-2CBF-F6E7-A223-796FE073689E}"/>
              </a:ext>
            </a:extLst>
          </p:cNvPr>
          <p:cNvPicPr>
            <a:picLocks noChangeAspect="1"/>
          </p:cNvPicPr>
          <p:nvPr/>
        </p:nvPicPr>
        <p:blipFill>
          <a:blip r:embed="rId3"/>
          <a:stretch>
            <a:fillRect/>
          </a:stretch>
        </p:blipFill>
        <p:spPr>
          <a:xfrm>
            <a:off x="9200331" y="3926921"/>
            <a:ext cx="2905546" cy="1466522"/>
          </a:xfrm>
          <a:prstGeom prst="rect">
            <a:avLst/>
          </a:prstGeom>
        </p:spPr>
      </p:pic>
      <p:cxnSp>
        <p:nvCxnSpPr>
          <p:cNvPr id="8" name="Straight Arrow Connector 7">
            <a:extLst>
              <a:ext uri="{FF2B5EF4-FFF2-40B4-BE49-F238E27FC236}">
                <a16:creationId xmlns:a16="http://schemas.microsoft.com/office/drawing/2014/main" id="{02170823-5C2B-A275-3E9D-2456D7178023}"/>
              </a:ext>
            </a:extLst>
          </p:cNvPr>
          <p:cNvCxnSpPr>
            <a:cxnSpLocks/>
          </p:cNvCxnSpPr>
          <p:nvPr/>
        </p:nvCxnSpPr>
        <p:spPr>
          <a:xfrm>
            <a:off x="5811677" y="3166842"/>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D37F697-8786-9188-1A23-BA35337C9E02}"/>
              </a:ext>
            </a:extLst>
          </p:cNvPr>
          <p:cNvCxnSpPr>
            <a:cxnSpLocks/>
          </p:cNvCxnSpPr>
          <p:nvPr/>
        </p:nvCxnSpPr>
        <p:spPr>
          <a:xfrm>
            <a:off x="5811677" y="4169729"/>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C9EF682-46AB-B4C9-2564-1DE612143468}"/>
              </a:ext>
            </a:extLst>
          </p:cNvPr>
          <p:cNvCxnSpPr>
            <a:cxnSpLocks/>
          </p:cNvCxnSpPr>
          <p:nvPr/>
        </p:nvCxnSpPr>
        <p:spPr>
          <a:xfrm>
            <a:off x="5811677" y="4921221"/>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E08952-D83E-C7D6-EFD7-3EBCAADFF3F0}"/>
              </a:ext>
            </a:extLst>
          </p:cNvPr>
          <p:cNvCxnSpPr>
            <a:cxnSpLocks/>
          </p:cNvCxnSpPr>
          <p:nvPr/>
        </p:nvCxnSpPr>
        <p:spPr>
          <a:xfrm>
            <a:off x="4572599" y="2428828"/>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097D80F-5362-CC2C-113D-C18A297020E9}"/>
              </a:ext>
            </a:extLst>
          </p:cNvPr>
          <p:cNvCxnSpPr>
            <a:cxnSpLocks/>
          </p:cNvCxnSpPr>
          <p:nvPr/>
        </p:nvCxnSpPr>
        <p:spPr>
          <a:xfrm>
            <a:off x="7216408" y="2446514"/>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EF119EA-1B1B-4245-FFA1-4A2DE56ABFCE}"/>
              </a:ext>
            </a:extLst>
          </p:cNvPr>
          <p:cNvSpPr txBox="1"/>
          <p:nvPr/>
        </p:nvSpPr>
        <p:spPr>
          <a:xfrm>
            <a:off x="9200331" y="5316651"/>
            <a:ext cx="3038067" cy="1077218"/>
          </a:xfrm>
          <a:prstGeom prst="rect">
            <a:avLst/>
          </a:prstGeom>
          <a:solidFill>
            <a:schemeClr val="accent6">
              <a:lumMod val="20000"/>
              <a:lumOff val="80000"/>
            </a:schemeClr>
          </a:solidFill>
        </p:spPr>
        <p:txBody>
          <a:bodyPr wrap="square" rtlCol="0">
            <a:spAutoFit/>
          </a:bodyPr>
          <a:lstStyle/>
          <a:p>
            <a:pPr algn="ctr"/>
            <a:r>
              <a:rPr lang="en-US" sz="1600" b="0" dirty="0">
                <a:effectLst/>
                <a:latin typeface="DINNextLTPro"/>
              </a:rPr>
              <a:t>As we are interested in single cell immune profiling, we need to use the Chromium Next GEM Single Cell 5</a:t>
            </a:r>
            <a:r>
              <a:rPr lang="en-US" sz="1600" dirty="0">
                <a:effectLst/>
                <a:latin typeface="ArialNarrow" panose="020B0606020202030204" pitchFamily="34" charset="0"/>
              </a:rPr>
              <a:t>' </a:t>
            </a:r>
            <a:r>
              <a:rPr lang="en-US" sz="1600" b="0" dirty="0">
                <a:effectLst/>
                <a:latin typeface="DINNextLTPro"/>
              </a:rPr>
              <a:t>Reagent Kits (v1.1 or v2)</a:t>
            </a:r>
            <a:endParaRPr lang="en-US" sz="1600" dirty="0"/>
          </a:p>
        </p:txBody>
      </p:sp>
      <p:sp>
        <p:nvSpPr>
          <p:cNvPr id="14" name="TextBox 13">
            <a:extLst>
              <a:ext uri="{FF2B5EF4-FFF2-40B4-BE49-F238E27FC236}">
                <a16:creationId xmlns:a16="http://schemas.microsoft.com/office/drawing/2014/main" id="{8853C6AD-F4EB-92F7-2755-E1D46B65C440}"/>
              </a:ext>
            </a:extLst>
          </p:cNvPr>
          <p:cNvSpPr txBox="1"/>
          <p:nvPr/>
        </p:nvSpPr>
        <p:spPr>
          <a:xfrm>
            <a:off x="1838139" y="-80497"/>
            <a:ext cx="8367708" cy="523220"/>
          </a:xfrm>
          <a:prstGeom prst="rect">
            <a:avLst/>
          </a:prstGeom>
          <a:noFill/>
        </p:spPr>
        <p:txBody>
          <a:bodyPr wrap="square" rtlCol="0">
            <a:spAutoFit/>
          </a:bodyPr>
          <a:lstStyle/>
          <a:p>
            <a:pPr algn="ctr"/>
            <a:r>
              <a:rPr lang="en-US" sz="2800" b="1" dirty="0">
                <a:solidFill>
                  <a:schemeClr val="accent5">
                    <a:lumMod val="50000"/>
                  </a:schemeClr>
                </a:solidFill>
                <a:latin typeface="+mj-lt"/>
                <a:cs typeface="Calibri" panose="020F0502020204030204" pitchFamily="34" charset="0"/>
              </a:rPr>
              <a:t>Experimental Design continued….</a:t>
            </a:r>
          </a:p>
        </p:txBody>
      </p:sp>
    </p:spTree>
    <p:extLst>
      <p:ext uri="{BB962C8B-B14F-4D97-AF65-F5344CB8AC3E}">
        <p14:creationId xmlns:p14="http://schemas.microsoft.com/office/powerpoint/2010/main" val="12471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8D2EC3-FDD3-8859-F7DA-7F83884D8AE1}"/>
              </a:ext>
            </a:extLst>
          </p:cNvPr>
          <p:cNvPicPr>
            <a:picLocks noChangeAspect="1"/>
          </p:cNvPicPr>
          <p:nvPr/>
        </p:nvPicPr>
        <p:blipFill>
          <a:blip r:embed="rId3"/>
          <a:stretch>
            <a:fillRect/>
          </a:stretch>
        </p:blipFill>
        <p:spPr>
          <a:xfrm>
            <a:off x="362492" y="4681542"/>
            <a:ext cx="2640200" cy="1519561"/>
          </a:xfrm>
          <a:prstGeom prst="rect">
            <a:avLst/>
          </a:prstGeom>
        </p:spPr>
      </p:pic>
      <p:pic>
        <p:nvPicPr>
          <p:cNvPr id="9" name="Picture 8">
            <a:extLst>
              <a:ext uri="{FF2B5EF4-FFF2-40B4-BE49-F238E27FC236}">
                <a16:creationId xmlns:a16="http://schemas.microsoft.com/office/drawing/2014/main" id="{795B0B23-DD47-67A8-039E-B7554035F0BC}"/>
              </a:ext>
            </a:extLst>
          </p:cNvPr>
          <p:cNvPicPr>
            <a:picLocks noChangeAspect="1"/>
          </p:cNvPicPr>
          <p:nvPr/>
        </p:nvPicPr>
        <p:blipFill>
          <a:blip r:embed="rId4"/>
          <a:srcRect/>
          <a:stretch/>
        </p:blipFill>
        <p:spPr>
          <a:xfrm>
            <a:off x="324167" y="450347"/>
            <a:ext cx="4338402" cy="2490870"/>
          </a:xfrm>
          <a:prstGeom prst="rect">
            <a:avLst/>
          </a:prstGeom>
        </p:spPr>
      </p:pic>
      <p:sp>
        <p:nvSpPr>
          <p:cNvPr id="17" name="TextBox 16">
            <a:extLst>
              <a:ext uri="{FF2B5EF4-FFF2-40B4-BE49-F238E27FC236}">
                <a16:creationId xmlns:a16="http://schemas.microsoft.com/office/drawing/2014/main" id="{63780B99-0E8B-ACBF-FD13-4332B2730E21}"/>
              </a:ext>
            </a:extLst>
          </p:cNvPr>
          <p:cNvSpPr txBox="1"/>
          <p:nvPr/>
        </p:nvSpPr>
        <p:spPr>
          <a:xfrm>
            <a:off x="0" y="-11318"/>
            <a:ext cx="7087804" cy="461665"/>
          </a:xfrm>
          <a:prstGeom prst="rect">
            <a:avLst/>
          </a:prstGeom>
          <a:noFill/>
        </p:spPr>
        <p:txBody>
          <a:bodyPr wrap="square" rtlCol="0">
            <a:spAutoFit/>
          </a:bodyPr>
          <a:lstStyle/>
          <a:p>
            <a:r>
              <a:rPr lang="en-US" sz="2400" b="1" dirty="0">
                <a:solidFill>
                  <a:schemeClr val="accent5">
                    <a:lumMod val="50000"/>
                  </a:schemeClr>
                </a:solidFill>
                <a:effectLst/>
                <a:latin typeface="Calibri" panose="020F0502020204030204" pitchFamily="34" charset="0"/>
                <a:cs typeface="Calibri" panose="020F0502020204030204" pitchFamily="34" charset="0"/>
              </a:rPr>
              <a:t>How it works: From cells to sequencing-ready libraries </a:t>
            </a:r>
          </a:p>
        </p:txBody>
      </p:sp>
      <p:grpSp>
        <p:nvGrpSpPr>
          <p:cNvPr id="24" name="Group 23">
            <a:extLst>
              <a:ext uri="{FF2B5EF4-FFF2-40B4-BE49-F238E27FC236}">
                <a16:creationId xmlns:a16="http://schemas.microsoft.com/office/drawing/2014/main" id="{BCC9206A-466D-45A7-65C4-613A809B5D17}"/>
              </a:ext>
            </a:extLst>
          </p:cNvPr>
          <p:cNvGrpSpPr/>
          <p:nvPr/>
        </p:nvGrpSpPr>
        <p:grpSpPr>
          <a:xfrm>
            <a:off x="1094014" y="2726871"/>
            <a:ext cx="4481582" cy="2550921"/>
            <a:chOff x="1094014" y="2726871"/>
            <a:chExt cx="4481582" cy="2550921"/>
          </a:xfrm>
        </p:grpSpPr>
        <p:pic>
          <p:nvPicPr>
            <p:cNvPr id="10" name="Picture 9">
              <a:extLst>
                <a:ext uri="{FF2B5EF4-FFF2-40B4-BE49-F238E27FC236}">
                  <a16:creationId xmlns:a16="http://schemas.microsoft.com/office/drawing/2014/main" id="{84CB59DA-1846-87B9-C8A0-D51A1156231E}"/>
                </a:ext>
              </a:extLst>
            </p:cNvPr>
            <p:cNvPicPr>
              <a:picLocks noChangeAspect="1"/>
            </p:cNvPicPr>
            <p:nvPr/>
          </p:nvPicPr>
          <p:blipFill>
            <a:blip r:embed="rId5"/>
            <a:stretch>
              <a:fillRect/>
            </a:stretch>
          </p:blipFill>
          <p:spPr>
            <a:xfrm>
              <a:off x="2158066" y="3086249"/>
              <a:ext cx="3417530" cy="1481726"/>
            </a:xfrm>
            <a:prstGeom prst="rect">
              <a:avLst/>
            </a:prstGeom>
          </p:spPr>
        </p:pic>
        <p:cxnSp>
          <p:nvCxnSpPr>
            <p:cNvPr id="20" name="Straight Arrow Connector 19">
              <a:extLst>
                <a:ext uri="{FF2B5EF4-FFF2-40B4-BE49-F238E27FC236}">
                  <a16:creationId xmlns:a16="http://schemas.microsoft.com/office/drawing/2014/main" id="{3AEC5BC4-9E43-17ED-6269-4C83E62D21E5}"/>
                </a:ext>
              </a:extLst>
            </p:cNvPr>
            <p:cNvCxnSpPr/>
            <p:nvPr/>
          </p:nvCxnSpPr>
          <p:spPr>
            <a:xfrm flipV="1">
              <a:off x="3057089" y="4640902"/>
              <a:ext cx="786988" cy="6368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2B4BDEB-DE73-1852-1375-44C2AE9B49BD}"/>
                </a:ext>
              </a:extLst>
            </p:cNvPr>
            <p:cNvCxnSpPr>
              <a:cxnSpLocks/>
            </p:cNvCxnSpPr>
            <p:nvPr/>
          </p:nvCxnSpPr>
          <p:spPr>
            <a:xfrm>
              <a:off x="1094014" y="2726871"/>
              <a:ext cx="978626" cy="9815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53FCDAF4-EE44-7A7D-D86B-4D2228BE7E68}"/>
              </a:ext>
            </a:extLst>
          </p:cNvPr>
          <p:cNvGrpSpPr/>
          <p:nvPr/>
        </p:nvGrpSpPr>
        <p:grpSpPr>
          <a:xfrm>
            <a:off x="5774940" y="491101"/>
            <a:ext cx="6051449" cy="2646071"/>
            <a:chOff x="5774940" y="491101"/>
            <a:chExt cx="6051449" cy="2646071"/>
          </a:xfrm>
        </p:grpSpPr>
        <p:pic>
          <p:nvPicPr>
            <p:cNvPr id="11" name="Picture 10">
              <a:extLst>
                <a:ext uri="{FF2B5EF4-FFF2-40B4-BE49-F238E27FC236}">
                  <a16:creationId xmlns:a16="http://schemas.microsoft.com/office/drawing/2014/main" id="{D1848306-6E60-558F-3827-A194DAE3EC68}"/>
                </a:ext>
              </a:extLst>
            </p:cNvPr>
            <p:cNvPicPr>
              <a:picLocks noChangeAspect="1"/>
            </p:cNvPicPr>
            <p:nvPr/>
          </p:nvPicPr>
          <p:blipFill>
            <a:blip r:embed="rId6"/>
            <a:stretch>
              <a:fillRect/>
            </a:stretch>
          </p:blipFill>
          <p:spPr>
            <a:xfrm>
              <a:off x="6741970" y="491101"/>
              <a:ext cx="5084419" cy="2488626"/>
            </a:xfrm>
            <a:prstGeom prst="rect">
              <a:avLst/>
            </a:prstGeom>
          </p:spPr>
        </p:pic>
        <p:cxnSp>
          <p:nvCxnSpPr>
            <p:cNvPr id="25" name="Straight Arrow Connector 24">
              <a:extLst>
                <a:ext uri="{FF2B5EF4-FFF2-40B4-BE49-F238E27FC236}">
                  <a16:creationId xmlns:a16="http://schemas.microsoft.com/office/drawing/2014/main" id="{D1751549-F17F-25E7-6948-FD869E591083}"/>
                </a:ext>
              </a:extLst>
            </p:cNvPr>
            <p:cNvCxnSpPr/>
            <p:nvPr/>
          </p:nvCxnSpPr>
          <p:spPr>
            <a:xfrm flipV="1">
              <a:off x="5774940" y="2500282"/>
              <a:ext cx="786988" cy="6368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BEF09A84-03CF-AABF-CA72-2756122E841A}"/>
              </a:ext>
            </a:extLst>
          </p:cNvPr>
          <p:cNvGrpSpPr/>
          <p:nvPr/>
        </p:nvGrpSpPr>
        <p:grpSpPr>
          <a:xfrm>
            <a:off x="7940642" y="2998581"/>
            <a:ext cx="2528896" cy="2442741"/>
            <a:chOff x="7940642" y="2998581"/>
            <a:chExt cx="2528896" cy="2442741"/>
          </a:xfrm>
        </p:grpSpPr>
        <p:grpSp>
          <p:nvGrpSpPr>
            <p:cNvPr id="16" name="Group 15">
              <a:extLst>
                <a:ext uri="{FF2B5EF4-FFF2-40B4-BE49-F238E27FC236}">
                  <a16:creationId xmlns:a16="http://schemas.microsoft.com/office/drawing/2014/main" id="{66BFDA14-5FDF-432F-0778-A62D05A8E301}"/>
                </a:ext>
              </a:extLst>
            </p:cNvPr>
            <p:cNvGrpSpPr/>
            <p:nvPr/>
          </p:nvGrpSpPr>
          <p:grpSpPr>
            <a:xfrm>
              <a:off x="7940642" y="3443804"/>
              <a:ext cx="2528896" cy="1997518"/>
              <a:chOff x="7575884" y="3008985"/>
              <a:chExt cx="2717683" cy="2309447"/>
            </a:xfrm>
          </p:grpSpPr>
          <p:pic>
            <p:nvPicPr>
              <p:cNvPr id="12" name="Picture 11">
                <a:extLst>
                  <a:ext uri="{FF2B5EF4-FFF2-40B4-BE49-F238E27FC236}">
                    <a16:creationId xmlns:a16="http://schemas.microsoft.com/office/drawing/2014/main" id="{C0E4E093-9A12-B7ED-DF54-39C9729B5285}"/>
                  </a:ext>
                </a:extLst>
              </p:cNvPr>
              <p:cNvPicPr>
                <a:picLocks noChangeAspect="1"/>
              </p:cNvPicPr>
              <p:nvPr/>
            </p:nvPicPr>
            <p:blipFill>
              <a:blip r:embed="rId7"/>
              <a:stretch>
                <a:fillRect/>
              </a:stretch>
            </p:blipFill>
            <p:spPr>
              <a:xfrm>
                <a:off x="7575884" y="3008985"/>
                <a:ext cx="1015502" cy="2309447"/>
              </a:xfrm>
              <a:prstGeom prst="rect">
                <a:avLst/>
              </a:prstGeom>
            </p:spPr>
          </p:pic>
          <p:pic>
            <p:nvPicPr>
              <p:cNvPr id="15" name="Picture 14">
                <a:extLst>
                  <a:ext uri="{FF2B5EF4-FFF2-40B4-BE49-F238E27FC236}">
                    <a16:creationId xmlns:a16="http://schemas.microsoft.com/office/drawing/2014/main" id="{FA3A7E00-8C11-B647-8A26-43EEAA502BF3}"/>
                  </a:ext>
                </a:extLst>
              </p:cNvPr>
              <p:cNvPicPr>
                <a:picLocks noChangeAspect="1"/>
              </p:cNvPicPr>
              <p:nvPr/>
            </p:nvPicPr>
            <p:blipFill>
              <a:blip r:embed="rId8"/>
              <a:stretch>
                <a:fillRect/>
              </a:stretch>
            </p:blipFill>
            <p:spPr>
              <a:xfrm>
                <a:off x="8591386" y="3008985"/>
                <a:ext cx="1702181" cy="2309447"/>
              </a:xfrm>
              <a:prstGeom prst="rect">
                <a:avLst/>
              </a:prstGeom>
            </p:spPr>
          </p:pic>
        </p:grpSp>
        <p:cxnSp>
          <p:nvCxnSpPr>
            <p:cNvPr id="27" name="Straight Arrow Connector 26">
              <a:extLst>
                <a:ext uri="{FF2B5EF4-FFF2-40B4-BE49-F238E27FC236}">
                  <a16:creationId xmlns:a16="http://schemas.microsoft.com/office/drawing/2014/main" id="{BF6D625C-3A38-6843-DF17-9D3BD94465F1}"/>
                </a:ext>
              </a:extLst>
            </p:cNvPr>
            <p:cNvCxnSpPr>
              <a:cxnSpLocks/>
            </p:cNvCxnSpPr>
            <p:nvPr/>
          </p:nvCxnSpPr>
          <p:spPr>
            <a:xfrm>
              <a:off x="8413121" y="2998581"/>
              <a:ext cx="0" cy="4192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545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dissolv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4AA351-1D66-1E40-234B-2D9578D40B79}"/>
              </a:ext>
            </a:extLst>
          </p:cNvPr>
          <p:cNvPicPr>
            <a:picLocks noChangeAspect="1"/>
          </p:cNvPicPr>
          <p:nvPr/>
        </p:nvPicPr>
        <p:blipFill>
          <a:blip r:embed="rId2"/>
          <a:stretch>
            <a:fillRect/>
          </a:stretch>
        </p:blipFill>
        <p:spPr>
          <a:xfrm>
            <a:off x="1937116" y="718456"/>
            <a:ext cx="4734920" cy="5968093"/>
          </a:xfrm>
          <a:prstGeom prst="rect">
            <a:avLst/>
          </a:prstGeom>
        </p:spPr>
      </p:pic>
      <p:pic>
        <p:nvPicPr>
          <p:cNvPr id="5" name="Picture 4">
            <a:extLst>
              <a:ext uri="{FF2B5EF4-FFF2-40B4-BE49-F238E27FC236}">
                <a16:creationId xmlns:a16="http://schemas.microsoft.com/office/drawing/2014/main" id="{976505DC-A0D2-1B41-CA11-7785CF1ABDB3}"/>
              </a:ext>
            </a:extLst>
          </p:cNvPr>
          <p:cNvPicPr>
            <a:picLocks noChangeAspect="1"/>
          </p:cNvPicPr>
          <p:nvPr/>
        </p:nvPicPr>
        <p:blipFill>
          <a:blip r:embed="rId3"/>
          <a:stretch>
            <a:fillRect/>
          </a:stretch>
        </p:blipFill>
        <p:spPr>
          <a:xfrm>
            <a:off x="6939643" y="1621645"/>
            <a:ext cx="4883150" cy="5064905"/>
          </a:xfrm>
          <a:prstGeom prst="rect">
            <a:avLst/>
          </a:prstGeom>
        </p:spPr>
      </p:pic>
      <p:sp>
        <p:nvSpPr>
          <p:cNvPr id="6" name="TextBox 5">
            <a:extLst>
              <a:ext uri="{FF2B5EF4-FFF2-40B4-BE49-F238E27FC236}">
                <a16:creationId xmlns:a16="http://schemas.microsoft.com/office/drawing/2014/main" id="{2B04CCD8-8134-C310-25F4-CD524ECF7FDC}"/>
              </a:ext>
            </a:extLst>
          </p:cNvPr>
          <p:cNvSpPr txBox="1"/>
          <p:nvPr/>
        </p:nvSpPr>
        <p:spPr>
          <a:xfrm>
            <a:off x="1943100" y="2122715"/>
            <a:ext cx="817336" cy="369332"/>
          </a:xfrm>
          <a:prstGeom prst="rect">
            <a:avLst/>
          </a:prstGeom>
          <a:noFill/>
        </p:spPr>
        <p:txBody>
          <a:bodyPr wrap="square" rtlCol="0">
            <a:spAutoFit/>
          </a:bodyPr>
          <a:lstStyle/>
          <a:p>
            <a:r>
              <a:rPr lang="en-US" b="1" dirty="0"/>
              <a:t>GEX</a:t>
            </a:r>
          </a:p>
        </p:txBody>
      </p:sp>
      <p:sp>
        <p:nvSpPr>
          <p:cNvPr id="7" name="TextBox 6">
            <a:extLst>
              <a:ext uri="{FF2B5EF4-FFF2-40B4-BE49-F238E27FC236}">
                <a16:creationId xmlns:a16="http://schemas.microsoft.com/office/drawing/2014/main" id="{6413CB6A-F284-4362-59E5-4F55D4B7340A}"/>
              </a:ext>
            </a:extLst>
          </p:cNvPr>
          <p:cNvSpPr txBox="1"/>
          <p:nvPr/>
        </p:nvSpPr>
        <p:spPr>
          <a:xfrm>
            <a:off x="7320643" y="1572658"/>
            <a:ext cx="817336" cy="369332"/>
          </a:xfrm>
          <a:prstGeom prst="rect">
            <a:avLst/>
          </a:prstGeom>
          <a:noFill/>
        </p:spPr>
        <p:txBody>
          <a:bodyPr wrap="square" rtlCol="0">
            <a:spAutoFit/>
          </a:bodyPr>
          <a:lstStyle/>
          <a:p>
            <a:r>
              <a:rPr lang="en-US" b="1" dirty="0"/>
              <a:t>CSP</a:t>
            </a:r>
          </a:p>
        </p:txBody>
      </p:sp>
      <p:sp>
        <p:nvSpPr>
          <p:cNvPr id="11" name="TextBox 10">
            <a:extLst>
              <a:ext uri="{FF2B5EF4-FFF2-40B4-BE49-F238E27FC236}">
                <a16:creationId xmlns:a16="http://schemas.microsoft.com/office/drawing/2014/main" id="{D804DB32-6012-57C0-FB16-B3AD1E5A533C}"/>
              </a:ext>
            </a:extLst>
          </p:cNvPr>
          <p:cNvSpPr txBox="1"/>
          <p:nvPr/>
        </p:nvSpPr>
        <p:spPr>
          <a:xfrm>
            <a:off x="4190276" y="171450"/>
            <a:ext cx="4734920" cy="430887"/>
          </a:xfrm>
          <a:prstGeom prst="rect">
            <a:avLst/>
          </a:prstGeom>
          <a:noFill/>
        </p:spPr>
        <p:txBody>
          <a:bodyPr wrap="square" rtlCol="0">
            <a:spAutoFit/>
          </a:bodyPr>
          <a:lstStyle/>
          <a:p>
            <a:r>
              <a:rPr lang="en-US" sz="2200" b="1" dirty="0">
                <a:solidFill>
                  <a:schemeClr val="accent5">
                    <a:lumMod val="50000"/>
                  </a:schemeClr>
                </a:solidFill>
              </a:rPr>
              <a:t>Step 1: GEM Generation and Barcoding</a:t>
            </a:r>
          </a:p>
        </p:txBody>
      </p:sp>
    </p:spTree>
    <p:extLst>
      <p:ext uri="{BB962C8B-B14F-4D97-AF65-F5344CB8AC3E}">
        <p14:creationId xmlns:p14="http://schemas.microsoft.com/office/powerpoint/2010/main" val="125557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C65903-6C69-1C99-E67B-FF8B98581DD5}"/>
              </a:ext>
            </a:extLst>
          </p:cNvPr>
          <p:cNvSpPr txBox="1"/>
          <p:nvPr/>
        </p:nvSpPr>
        <p:spPr>
          <a:xfrm>
            <a:off x="1861458" y="169570"/>
            <a:ext cx="4734920" cy="400110"/>
          </a:xfrm>
          <a:prstGeom prst="rect">
            <a:avLst/>
          </a:prstGeom>
          <a:noFill/>
        </p:spPr>
        <p:txBody>
          <a:bodyPr wrap="square" rtlCol="0">
            <a:spAutoFit/>
          </a:bodyPr>
          <a:lstStyle/>
          <a:p>
            <a:r>
              <a:rPr lang="en-US" sz="2000" b="1" dirty="0">
                <a:solidFill>
                  <a:schemeClr val="accent5">
                    <a:lumMod val="50000"/>
                  </a:schemeClr>
                </a:solidFill>
              </a:rPr>
              <a:t>Step 2:Pooled cDNA amplification</a:t>
            </a:r>
          </a:p>
        </p:txBody>
      </p:sp>
      <p:pic>
        <p:nvPicPr>
          <p:cNvPr id="3" name="Picture 2">
            <a:extLst>
              <a:ext uri="{FF2B5EF4-FFF2-40B4-BE49-F238E27FC236}">
                <a16:creationId xmlns:a16="http://schemas.microsoft.com/office/drawing/2014/main" id="{D9FD8B62-634F-8CA7-BC9C-7E3CFEA503D2}"/>
              </a:ext>
            </a:extLst>
          </p:cNvPr>
          <p:cNvPicPr>
            <a:picLocks noChangeAspect="1"/>
          </p:cNvPicPr>
          <p:nvPr/>
        </p:nvPicPr>
        <p:blipFill rotWithShape="1">
          <a:blip r:embed="rId2"/>
          <a:srcRect t="2625"/>
          <a:stretch/>
        </p:blipFill>
        <p:spPr>
          <a:xfrm>
            <a:off x="1861458" y="572526"/>
            <a:ext cx="3713136" cy="6285474"/>
          </a:xfrm>
          <a:prstGeom prst="rect">
            <a:avLst/>
          </a:prstGeom>
        </p:spPr>
      </p:pic>
      <p:pic>
        <p:nvPicPr>
          <p:cNvPr id="4" name="Picture 3">
            <a:extLst>
              <a:ext uri="{FF2B5EF4-FFF2-40B4-BE49-F238E27FC236}">
                <a16:creationId xmlns:a16="http://schemas.microsoft.com/office/drawing/2014/main" id="{BAFECF90-3E26-4146-2C63-81B627BC356A}"/>
              </a:ext>
            </a:extLst>
          </p:cNvPr>
          <p:cNvPicPr>
            <a:picLocks noChangeAspect="1"/>
          </p:cNvPicPr>
          <p:nvPr/>
        </p:nvPicPr>
        <p:blipFill>
          <a:blip r:embed="rId3"/>
          <a:stretch>
            <a:fillRect/>
          </a:stretch>
        </p:blipFill>
        <p:spPr>
          <a:xfrm>
            <a:off x="6596378" y="569680"/>
            <a:ext cx="4244421" cy="5511413"/>
          </a:xfrm>
          <a:prstGeom prst="rect">
            <a:avLst/>
          </a:prstGeom>
        </p:spPr>
      </p:pic>
      <p:sp>
        <p:nvSpPr>
          <p:cNvPr id="5" name="TextBox 4">
            <a:extLst>
              <a:ext uri="{FF2B5EF4-FFF2-40B4-BE49-F238E27FC236}">
                <a16:creationId xmlns:a16="http://schemas.microsoft.com/office/drawing/2014/main" id="{D3F6543C-2B72-7EDE-5D68-6709C7919CDF}"/>
              </a:ext>
            </a:extLst>
          </p:cNvPr>
          <p:cNvSpPr txBox="1"/>
          <p:nvPr/>
        </p:nvSpPr>
        <p:spPr>
          <a:xfrm>
            <a:off x="6096000" y="175854"/>
            <a:ext cx="5595622" cy="400110"/>
          </a:xfrm>
          <a:prstGeom prst="rect">
            <a:avLst/>
          </a:prstGeom>
          <a:noFill/>
        </p:spPr>
        <p:txBody>
          <a:bodyPr wrap="square" rtlCol="0">
            <a:spAutoFit/>
          </a:bodyPr>
          <a:lstStyle/>
          <a:p>
            <a:r>
              <a:rPr lang="en-US" sz="2000" b="1" dirty="0">
                <a:solidFill>
                  <a:schemeClr val="accent5">
                    <a:lumMod val="50000"/>
                  </a:schemeClr>
                </a:solidFill>
              </a:rPr>
              <a:t>Step 3: VDJ enrichment and Library Construction </a:t>
            </a:r>
          </a:p>
        </p:txBody>
      </p:sp>
    </p:spTree>
    <p:extLst>
      <p:ext uri="{BB962C8B-B14F-4D97-AF65-F5344CB8AC3E}">
        <p14:creationId xmlns:p14="http://schemas.microsoft.com/office/powerpoint/2010/main" val="636547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48703</TotalTime>
  <Words>395</Words>
  <Application>Microsoft Macintosh PowerPoint</Application>
  <PresentationFormat>Widescreen</PresentationFormat>
  <Paragraphs>95</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ArialNarrow</vt:lpstr>
      <vt:lpstr>Calibri</vt:lpstr>
      <vt:lpstr>DINNextLTPro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Mistri, Somen K</cp:lastModifiedBy>
  <cp:revision>1707</cp:revision>
  <cp:lastPrinted>2020-03-16T23:41:18Z</cp:lastPrinted>
  <dcterms:created xsi:type="dcterms:W3CDTF">2017-04-13T15:00:02Z</dcterms:created>
  <dcterms:modified xsi:type="dcterms:W3CDTF">2023-07-15T13:15:17Z</dcterms:modified>
</cp:coreProperties>
</file>