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420" r:id="rId3"/>
    <p:sldId id="421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AAA51-50AF-495E-85D8-9E4AD986830C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F87A5-0587-4931-AC24-39B3D265E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045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E6EF-0434-4588-A0D2-95BBDA118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7F8AC-897E-4C3F-B6E6-0EC5A649C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ED58-1D66-4FDA-8CE7-E75AA92B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A759-6EDD-4804-BB56-DB61112E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ED17-281E-412E-B9DA-DC971317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574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42DE-D6A9-4FF1-98B9-49ACD8CF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C7EB7-8704-4E78-8365-1684550ED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AB2FD-8A96-4796-86CB-42A8396C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D41D-F1B3-4D21-9F79-109597E6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0F2EB-3593-4914-B4F8-ABD4FA46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53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A5DCE-D8E2-48EC-B7FA-4BC9B3DAB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B1270-8B84-4BB0-8D73-A22A9EFFF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E41E1-7F30-47D5-B4C6-A9A5441F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5FC3-919F-4109-B703-FF3D9DED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A6E8C-AB92-4F36-87F7-7A3A31E5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072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그래픽 2">
            <a:extLst>
              <a:ext uri="{FF2B5EF4-FFF2-40B4-BE49-F238E27FC236}">
                <a16:creationId xmlns:a16="http://schemas.microsoft.com/office/drawing/2014/main" id="{4633E229-638A-4B6E-866D-032DA1A46862}"/>
              </a:ext>
            </a:extLst>
          </p:cNvPr>
          <p:cNvSpPr/>
          <p:nvPr userDrawn="1"/>
        </p:nvSpPr>
        <p:spPr>
          <a:xfrm>
            <a:off x="2697571" y="1365435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CCDFED"/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그래픽 2">
            <a:extLst>
              <a:ext uri="{FF2B5EF4-FFF2-40B4-BE49-F238E27FC236}">
                <a16:creationId xmlns:a16="http://schemas.microsoft.com/office/drawing/2014/main" id="{4D06F8C6-05CD-477E-9C7C-3FB699F0B749}"/>
              </a:ext>
            </a:extLst>
          </p:cNvPr>
          <p:cNvSpPr/>
          <p:nvPr userDrawn="1"/>
        </p:nvSpPr>
        <p:spPr>
          <a:xfrm>
            <a:off x="2785961" y="145435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2">
            <a:extLst>
              <a:ext uri="{FF2B5EF4-FFF2-40B4-BE49-F238E27FC236}">
                <a16:creationId xmlns:a16="http://schemas.microsoft.com/office/drawing/2014/main" id="{3E5B4C45-2B6E-4A52-B71D-B054A2561834}"/>
              </a:ext>
            </a:extLst>
          </p:cNvPr>
          <p:cNvSpPr/>
          <p:nvPr/>
        </p:nvSpPr>
        <p:spPr>
          <a:xfrm>
            <a:off x="2564221" y="127558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2CCF909C-F6D9-4748-AFBD-2463B7E030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5FA778B2-D9DF-4106-AAA5-5AFE1E6234E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22D9D26-E921-4686-B420-88602472E3A0}"/>
              </a:ext>
            </a:extLst>
          </p:cNvPr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D172CEF-9343-4410-BDB8-BA84D67E8B16}"/>
              </a:ext>
            </a:extLst>
          </p:cNvPr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0A71DFE-8156-40F7-AA23-013CE73C60A4}"/>
              </a:ext>
            </a:extLst>
          </p:cNvPr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802D2DF-E8D1-406B-AB01-B81199FEBA36}"/>
              </a:ext>
            </a:extLst>
          </p:cNvPr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AE7EA95-B789-46F9-8B5E-37B84BF1BB58}"/>
              </a:ext>
            </a:extLst>
          </p:cNvPr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5DDCFD29-DCC0-4DA1-81D2-6DE2E2356C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8623" y="5280646"/>
            <a:ext cx="3402000" cy="5400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27F6AA8-21F7-46F0-BE85-1BF47D4EE24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85509" y="1280870"/>
            <a:ext cx="1660908" cy="126000"/>
          </a:xfrm>
          <a:prstGeom prst="rect">
            <a:avLst/>
          </a:prstGeom>
        </p:spPr>
      </p:pic>
      <p:pic>
        <p:nvPicPr>
          <p:cNvPr id="49" name="그래픽 48">
            <a:extLst>
              <a:ext uri="{FF2B5EF4-FFF2-40B4-BE49-F238E27FC236}">
                <a16:creationId xmlns:a16="http://schemas.microsoft.com/office/drawing/2014/main" id="{4818DF13-F328-4BCD-AA63-E652B534390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9453" y="1178626"/>
            <a:ext cx="1660908" cy="126000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62C01BE-987A-4B8F-A284-7C40EE972B73}"/>
              </a:ext>
            </a:extLst>
          </p:cNvPr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334BFDE-9035-4B17-B472-FC93FBDB6916}"/>
              </a:ext>
            </a:extLst>
          </p:cNvPr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>
            <a:extLst>
              <a:ext uri="{FF2B5EF4-FFF2-40B4-BE49-F238E27FC236}">
                <a16:creationId xmlns:a16="http://schemas.microsoft.com/office/drawing/2014/main" id="{11126DF5-BE97-4771-8EAB-D13592F93B5C}"/>
              </a:ext>
            </a:extLst>
          </p:cNvPr>
          <p:cNvSpPr/>
          <p:nvPr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0FAC43-DD59-4C00-B3A1-B26454B71D3F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3" name="그래픽 18">
            <a:extLst>
              <a:ext uri="{FF2B5EF4-FFF2-40B4-BE49-F238E27FC236}">
                <a16:creationId xmlns:a16="http://schemas.microsoft.com/office/drawing/2014/main" id="{64B836A4-2926-417B-8D5F-6C2A7D465F12}"/>
              </a:ext>
            </a:extLst>
          </p:cNvPr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54" name="그래픽 53">
            <a:extLst>
              <a:ext uri="{FF2B5EF4-FFF2-40B4-BE49-F238E27FC236}">
                <a16:creationId xmlns:a16="http://schemas.microsoft.com/office/drawing/2014/main" id="{46C34F78-665E-4C0E-9213-C271EC432F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614FA763-E5D6-4D16-BA37-BD5B4DE9DA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8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PTMON sli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7D5B6A85-8420-4F72-8C59-991527C776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2C973DC-C21F-42C6-B141-D5477E11B2EA}"/>
              </a:ext>
            </a:extLst>
          </p:cNvPr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1BBF0E-BDD7-49B7-A8FB-86ECD7C75CD3}"/>
              </a:ext>
            </a:extLst>
          </p:cNvPr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CD5BA8-1118-4AC0-9B59-93EA19237FE1}"/>
              </a:ext>
            </a:extLst>
          </p:cNvPr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1B51CC-6B21-4B1E-A045-9BAB953B60B4}"/>
              </a:ext>
            </a:extLst>
          </p:cNvPr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8" name="그래픽 18">
            <a:extLst>
              <a:ext uri="{FF2B5EF4-FFF2-40B4-BE49-F238E27FC236}">
                <a16:creationId xmlns:a16="http://schemas.microsoft.com/office/drawing/2014/main" id="{8BAAC6E4-828E-46E8-851C-AA1A7201663D}"/>
              </a:ext>
            </a:extLst>
          </p:cNvPr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E19FE26D-1953-4C40-9F10-6995A43E1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A35FDFC-1447-4BB0-ABE1-9307F3F8D4E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DBCE25-866D-415E-9C44-335A12207B66}"/>
              </a:ext>
            </a:extLst>
          </p:cNvPr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FC505D-1BFA-4D35-A27F-5F5E17436480}"/>
              </a:ext>
            </a:extLst>
          </p:cNvPr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8D1475-9634-4F0B-BA43-503D4063A97C}"/>
              </a:ext>
            </a:extLst>
          </p:cNvPr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DD49C1D5-1CF8-4A2F-BD3D-71ED0C0AEF5E}"/>
              </a:ext>
            </a:extLst>
          </p:cNvPr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D351E80-0158-42AF-9987-7A6E9EA504C6}"/>
              </a:ext>
            </a:extLst>
          </p:cNvPr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95A559AA-D88A-473C-965B-E8880CC30B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71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F14B-700C-47C8-B0DE-03407B34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3A6-C42B-403E-8500-22A55897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63A2-9D9B-4973-8BD2-3494FFEE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1589-6AF5-4F27-ADE3-5DD8A03E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DE2C-4BEE-4683-BA68-31132255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374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2E49-19C4-4F34-9A71-7437266E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B0F1-BCF8-4866-AC6B-331DC918E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7F1C-5FE2-43B6-BC94-773AC595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C59D2-ED20-4B67-AAA1-A13B355C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E70C-C676-42EC-9FAF-50641F8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344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752E-1331-481E-9CF8-168468D6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BE18B-1CCD-412B-BD3E-38AC8A73C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1A605-5067-4458-8E70-8F1141F80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38DBC-27D2-4497-A851-AE77744B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716D-2F89-4AE7-92B1-9FDAB4C6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ED6EE-1EE6-48D2-9ACA-18FAEE1F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790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F4B3-AD7F-48D2-A159-52DB699E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0892-3BC0-4C3B-9FD7-1AECE6FA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06E6-0221-4363-BBF6-D3E113E67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BC31A-2DDC-4AA2-90B5-88A0823AD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399DB-B164-471E-AF0F-FA8E1E0D8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A02B5-4F34-49BD-80D9-97141548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CC9AC-9FC7-4520-BC05-5638B6B4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2AF1A-79ED-4F58-8087-72F854C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264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436D-45CA-40BD-93DD-CC4DA4B9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CDF5D-5A97-43F0-95C7-E57D355E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64121-40DC-4770-B9F8-E6DE9358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BA59-512A-450B-A4B4-FFC1F41C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629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36629-E4F9-4B91-9FE6-E17E63D6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2FB42-8414-47A5-B630-33FA434E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84ABD-CFF2-4AE9-8353-EF683EA1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558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4A6B-B759-4F02-A524-6EA36DD3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2B6-1607-4C3D-8A72-F443B193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E3E1E-A991-47C9-B548-77755E8AA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1584B-B344-44F2-9C2F-E332682D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E242E-1EF6-4A53-B9B3-2B29354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76097-C8CB-46DE-A27D-2EF72B97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20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D139-CAB6-42AE-97DD-03F81A69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6B3A0-3A0A-4D88-84E4-860E0011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15F7D-42C4-4383-A6C6-4AB69198C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D27E9-BDFC-4612-9485-152365E0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E88E-11EC-4871-8215-C16A59A8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A0EC2-40F8-4615-8897-B98A19C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81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57D3B-AF3A-4F72-9B51-58B7F1B2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E7EA-4519-46F9-A82C-4FDB3BC48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B0D6-063C-47D9-9738-E127CE556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4C64E-CD7E-4512-B646-FC2937498161}" type="datetimeFigureOut">
              <a:rPr lang="en-ID" smtClean="0"/>
              <a:t>25/10/2021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CF2D-041D-4AA8-99F8-0A09BEF33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F03E-338A-4B79-BBDE-97258644D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393C-B28F-4798-8809-95A3054DAC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730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05395-A2A9-4C17-AF3C-E375202C7DFE}"/>
              </a:ext>
            </a:extLst>
          </p:cNvPr>
          <p:cNvSpPr txBox="1"/>
          <p:nvPr/>
        </p:nvSpPr>
        <p:spPr>
          <a:xfrm>
            <a:off x="2865748" y="2644170"/>
            <a:ext cx="6532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F7F8F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Formal dan actual parameters</a:t>
            </a:r>
            <a:endParaRPr lang="ko-KR" altLang="en-US" sz="4800" b="1" dirty="0">
              <a:solidFill>
                <a:srgbClr val="F7F8F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3F4E9-5405-4935-9870-2FB9B62A3A64}"/>
              </a:ext>
            </a:extLst>
          </p:cNvPr>
          <p:cNvSpPr txBox="1"/>
          <p:nvPr/>
        </p:nvSpPr>
        <p:spPr>
          <a:xfrm>
            <a:off x="3915963" y="5960608"/>
            <a:ext cx="436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3F8981"/>
                </a:solidFill>
              </a:rPr>
              <a:t>Oleh </a:t>
            </a:r>
            <a:r>
              <a:rPr lang="en-US" altLang="ko-KR" sz="1400" b="1" dirty="0" err="1">
                <a:solidFill>
                  <a:srgbClr val="3F8981"/>
                </a:solidFill>
              </a:rPr>
              <a:t>Kelompok</a:t>
            </a:r>
            <a:r>
              <a:rPr lang="en-US" altLang="ko-KR" sz="1400" b="1" dirty="0">
                <a:solidFill>
                  <a:srgbClr val="3F8981"/>
                </a:solidFill>
              </a:rPr>
              <a:t> 1</a:t>
            </a:r>
            <a:endParaRPr lang="ko-KR" altLang="en-US" sz="1400" b="1" dirty="0">
              <a:solidFill>
                <a:srgbClr val="3F89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82623" y="875498"/>
            <a:ext cx="575015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28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Formal Parameters</a:t>
            </a:r>
            <a:endParaRPr lang="ko-KR" altLang="en-US" sz="28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49F623-9058-468B-80A9-D19F8C1F6A48}"/>
              </a:ext>
            </a:extLst>
          </p:cNvPr>
          <p:cNvSpPr txBox="1"/>
          <p:nvPr/>
        </p:nvSpPr>
        <p:spPr>
          <a:xfrm>
            <a:off x="782624" y="1495497"/>
            <a:ext cx="11057442" cy="2150332"/>
          </a:xfrm>
          <a:prstGeom prst="rect">
            <a:avLst/>
          </a:prstGeom>
          <a:noFill/>
          <a:effectLst/>
        </p:spPr>
        <p:txBody>
          <a:bodyPr wrap="square" numCol="1" rtlCol="0" anchor="t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D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Parameter yang </a:t>
            </a:r>
            <a:r>
              <a:rPr lang="en-ID" sz="16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muncul</a:t>
            </a:r>
            <a:r>
              <a:rPr lang="en-ID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deklarasi</a:t>
            </a:r>
            <a:r>
              <a:rPr lang="en-ID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ID" altLang="ko-KR" sz="16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 </a:t>
            </a:r>
            <a:r>
              <a:rPr lang="en-US" altLang="ko-KR" sz="16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tambah</a:t>
            </a:r>
            <a:r>
              <a:rPr lang="en-US" altLang="ko-KR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(int angka1, int angka2) //formal parameter{	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return (angka1+angka2);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ko-KR" altLang="en-US" sz="16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3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915789" y="868428"/>
            <a:ext cx="776748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28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Actual parameters</a:t>
            </a:r>
            <a:endParaRPr lang="ko-KR" altLang="en-US" sz="28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49F623-9058-468B-80A9-D19F8C1F6A48}"/>
              </a:ext>
            </a:extLst>
          </p:cNvPr>
          <p:cNvSpPr txBox="1"/>
          <p:nvPr/>
        </p:nvSpPr>
        <p:spPr>
          <a:xfrm>
            <a:off x="915789" y="1495497"/>
            <a:ext cx="5313376" cy="2150332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D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Parameter yang </a:t>
            </a:r>
            <a:r>
              <a:rPr lang="en-ID" sz="16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muncul</a:t>
            </a:r>
            <a:r>
              <a:rPr lang="en-ID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panggilan</a:t>
            </a:r>
            <a:r>
              <a:rPr lang="en-ID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ID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ID" altLang="ko-KR" sz="16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 main(){	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 </a:t>
            </a:r>
            <a:r>
              <a:rPr lang="en-US" altLang="ko-KR" sz="16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panggil</a:t>
            </a:r>
            <a:r>
              <a:rPr lang="en-US" altLang="ko-KR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</a:t>
            </a:r>
            <a:r>
              <a:rPr lang="en-US" altLang="ko-KR" sz="16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tambah</a:t>
            </a:r>
            <a:r>
              <a:rPr lang="en-US" altLang="ko-KR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(10, 5); //actual parameter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ko-KR" altLang="en-US" sz="16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6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665669" y="2551837"/>
            <a:ext cx="486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4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altLang="ko-KR" sz="54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ko-KR" sz="54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kasih</a:t>
            </a:r>
            <a:endParaRPr lang="en-US" altLang="ko-KR" sz="54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66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Alif Raihan</dc:creator>
  <cp:lastModifiedBy>Alif Raihan</cp:lastModifiedBy>
  <cp:revision>1</cp:revision>
  <dcterms:created xsi:type="dcterms:W3CDTF">2021-10-25T01:05:25Z</dcterms:created>
  <dcterms:modified xsi:type="dcterms:W3CDTF">2021-10-25T01:20:26Z</dcterms:modified>
</cp:coreProperties>
</file>