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7" r:id="rId2"/>
    <p:sldId id="424" r:id="rId3"/>
    <p:sldId id="426" r:id="rId4"/>
    <p:sldId id="425" r:id="rId5"/>
    <p:sldId id="257" r:id="rId6"/>
    <p:sldId id="427" r:id="rId7"/>
    <p:sldId id="428" r:id="rId8"/>
    <p:sldId id="420" r:id="rId9"/>
    <p:sldId id="429" r:id="rId10"/>
    <p:sldId id="430" r:id="rId11"/>
    <p:sldId id="431" r:id="rId12"/>
    <p:sldId id="29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F67"/>
    <a:srgbClr val="143544"/>
    <a:srgbClr val="F7F8F9"/>
    <a:srgbClr val="EF7F52"/>
    <a:srgbClr val="3F8981"/>
    <a:srgbClr val="EB5B21"/>
    <a:srgbClr val="CCDFED"/>
    <a:srgbClr val="EED47B"/>
    <a:srgbClr val="FEF8EA"/>
    <a:srgbClr val="797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6" autoAdjust="0"/>
    <p:restoredTop sz="94660"/>
  </p:normalViewPr>
  <p:slideViewPr>
    <p:cSldViewPr snapToGrid="0">
      <p:cViewPr>
        <p:scale>
          <a:sx n="66" d="100"/>
          <a:sy n="66" d="100"/>
        </p:scale>
        <p:origin x="1272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2.svg"/><Relationship Id="rId9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그래픽 2">
            <a:extLst>
              <a:ext uri="{FF2B5EF4-FFF2-40B4-BE49-F238E27FC236}">
                <a16:creationId xmlns:a16="http://schemas.microsoft.com/office/drawing/2014/main" id="{4633E229-638A-4B6E-866D-032DA1A46862}"/>
              </a:ext>
            </a:extLst>
          </p:cNvPr>
          <p:cNvSpPr/>
          <p:nvPr userDrawn="1"/>
        </p:nvSpPr>
        <p:spPr>
          <a:xfrm>
            <a:off x="2697571" y="1365435"/>
            <a:ext cx="7058025" cy="4295775"/>
          </a:xfrm>
          <a:custGeom>
            <a:avLst/>
            <a:gdLst>
              <a:gd name="connsiteX0" fmla="*/ 6508606 w 7058025"/>
              <a:gd name="connsiteY0" fmla="*/ 4293459 h 4295775"/>
              <a:gd name="connsiteX1" fmla="*/ 6883319 w 7058025"/>
              <a:gd name="connsiteY1" fmla="*/ 3975514 h 4295775"/>
              <a:gd name="connsiteX2" fmla="*/ 7051817 w 7058025"/>
              <a:gd name="connsiteY2" fmla="*/ 310485 h 4295775"/>
              <a:gd name="connsiteX3" fmla="*/ 6706726 w 7058025"/>
              <a:gd name="connsiteY3" fmla="*/ 7494 h 4295775"/>
              <a:gd name="connsiteX4" fmla="*/ 338501 w 7058025"/>
              <a:gd name="connsiteY4" fmla="*/ 272575 h 4295775"/>
              <a:gd name="connsiteX5" fmla="*/ 8365 w 7058025"/>
              <a:gd name="connsiteY5" fmla="*/ 604712 h 4295775"/>
              <a:gd name="connsiteX6" fmla="*/ 322976 w 7058025"/>
              <a:gd name="connsiteY6" fmla="*/ 3976276 h 4295775"/>
              <a:gd name="connsiteX7" fmla="*/ 712643 w 7058025"/>
              <a:gd name="connsiteY7" fmla="*/ 4293364 h 4295775"/>
              <a:gd name="connsiteX8" fmla="*/ 6508606 w 7058025"/>
              <a:gd name="connsiteY8" fmla="*/ 4293364 h 4295775"/>
              <a:gd name="connsiteX9" fmla="*/ 6508606 w 7058025"/>
              <a:gd name="connsiteY9" fmla="*/ 4293459 h 4295775"/>
              <a:gd name="connsiteX10" fmla="*/ 6508606 w 7058025"/>
              <a:gd name="connsiteY10" fmla="*/ 4293459 h 429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58025" h="4295775">
                <a:moveTo>
                  <a:pt x="6508606" y="4293459"/>
                </a:moveTo>
                <a:cubicBezTo>
                  <a:pt x="6706726" y="4293459"/>
                  <a:pt x="6875319" y="4150393"/>
                  <a:pt x="6883319" y="3975514"/>
                </a:cubicBezTo>
                <a:lnTo>
                  <a:pt x="7051817" y="310485"/>
                </a:lnTo>
                <a:cubicBezTo>
                  <a:pt x="7059818" y="135606"/>
                  <a:pt x="6904560" y="-697"/>
                  <a:pt x="6706726" y="7494"/>
                </a:cubicBezTo>
                <a:lnTo>
                  <a:pt x="338501" y="272575"/>
                </a:lnTo>
                <a:cubicBezTo>
                  <a:pt x="140667" y="280862"/>
                  <a:pt x="-7923" y="430214"/>
                  <a:pt x="8365" y="604712"/>
                </a:cubicBezTo>
                <a:lnTo>
                  <a:pt x="322976" y="3976276"/>
                </a:lnTo>
                <a:cubicBezTo>
                  <a:pt x="339263" y="4150774"/>
                  <a:pt x="514714" y="4293364"/>
                  <a:pt x="712643" y="4293364"/>
                </a:cubicBezTo>
                <a:lnTo>
                  <a:pt x="6508606" y="4293364"/>
                </a:lnTo>
                <a:lnTo>
                  <a:pt x="6508606" y="4293459"/>
                </a:lnTo>
                <a:lnTo>
                  <a:pt x="6508606" y="4293459"/>
                </a:lnTo>
                <a:close/>
              </a:path>
            </a:pathLst>
          </a:custGeom>
          <a:solidFill>
            <a:srgbClr val="CCDFED"/>
          </a:solidFill>
          <a:ln w="3810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7" name="그래픽 2">
            <a:extLst>
              <a:ext uri="{FF2B5EF4-FFF2-40B4-BE49-F238E27FC236}">
                <a16:creationId xmlns:a16="http://schemas.microsoft.com/office/drawing/2014/main" id="{4D06F8C6-05CD-477E-9C7C-3FB699F0B749}"/>
              </a:ext>
            </a:extLst>
          </p:cNvPr>
          <p:cNvSpPr/>
          <p:nvPr userDrawn="1"/>
        </p:nvSpPr>
        <p:spPr>
          <a:xfrm>
            <a:off x="2785961" y="1454357"/>
            <a:ext cx="7058025" cy="4295775"/>
          </a:xfrm>
          <a:custGeom>
            <a:avLst/>
            <a:gdLst>
              <a:gd name="connsiteX0" fmla="*/ 6508606 w 7058025"/>
              <a:gd name="connsiteY0" fmla="*/ 4293459 h 4295775"/>
              <a:gd name="connsiteX1" fmla="*/ 6883319 w 7058025"/>
              <a:gd name="connsiteY1" fmla="*/ 3975514 h 4295775"/>
              <a:gd name="connsiteX2" fmla="*/ 7051817 w 7058025"/>
              <a:gd name="connsiteY2" fmla="*/ 310485 h 4295775"/>
              <a:gd name="connsiteX3" fmla="*/ 6706726 w 7058025"/>
              <a:gd name="connsiteY3" fmla="*/ 7494 h 4295775"/>
              <a:gd name="connsiteX4" fmla="*/ 338501 w 7058025"/>
              <a:gd name="connsiteY4" fmla="*/ 272575 h 4295775"/>
              <a:gd name="connsiteX5" fmla="*/ 8365 w 7058025"/>
              <a:gd name="connsiteY5" fmla="*/ 604712 h 4295775"/>
              <a:gd name="connsiteX6" fmla="*/ 322976 w 7058025"/>
              <a:gd name="connsiteY6" fmla="*/ 3976276 h 4295775"/>
              <a:gd name="connsiteX7" fmla="*/ 712643 w 7058025"/>
              <a:gd name="connsiteY7" fmla="*/ 4293364 h 4295775"/>
              <a:gd name="connsiteX8" fmla="*/ 6508606 w 7058025"/>
              <a:gd name="connsiteY8" fmla="*/ 4293364 h 4295775"/>
              <a:gd name="connsiteX9" fmla="*/ 6508606 w 7058025"/>
              <a:gd name="connsiteY9" fmla="*/ 4293459 h 4295775"/>
              <a:gd name="connsiteX10" fmla="*/ 6508606 w 7058025"/>
              <a:gd name="connsiteY10" fmla="*/ 4293459 h 429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58025" h="4295775">
                <a:moveTo>
                  <a:pt x="6508606" y="4293459"/>
                </a:moveTo>
                <a:cubicBezTo>
                  <a:pt x="6706726" y="4293459"/>
                  <a:pt x="6875319" y="4150393"/>
                  <a:pt x="6883319" y="3975514"/>
                </a:cubicBezTo>
                <a:lnTo>
                  <a:pt x="7051817" y="310485"/>
                </a:lnTo>
                <a:cubicBezTo>
                  <a:pt x="7059818" y="135606"/>
                  <a:pt x="6904560" y="-697"/>
                  <a:pt x="6706726" y="7494"/>
                </a:cubicBezTo>
                <a:lnTo>
                  <a:pt x="338501" y="272575"/>
                </a:lnTo>
                <a:cubicBezTo>
                  <a:pt x="140667" y="280862"/>
                  <a:pt x="-7923" y="430214"/>
                  <a:pt x="8365" y="604712"/>
                </a:cubicBezTo>
                <a:lnTo>
                  <a:pt x="322976" y="3976276"/>
                </a:lnTo>
                <a:cubicBezTo>
                  <a:pt x="339263" y="4150774"/>
                  <a:pt x="514714" y="4293364"/>
                  <a:pt x="712643" y="4293364"/>
                </a:cubicBezTo>
                <a:lnTo>
                  <a:pt x="6508606" y="4293364"/>
                </a:lnTo>
                <a:lnTo>
                  <a:pt x="6508606" y="4293459"/>
                </a:lnTo>
                <a:lnTo>
                  <a:pt x="6508606" y="429345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그래픽 2">
            <a:extLst>
              <a:ext uri="{FF2B5EF4-FFF2-40B4-BE49-F238E27FC236}">
                <a16:creationId xmlns:a16="http://schemas.microsoft.com/office/drawing/2014/main" id="{3E5B4C45-2B6E-4A52-B71D-B054A2561834}"/>
              </a:ext>
            </a:extLst>
          </p:cNvPr>
          <p:cNvSpPr/>
          <p:nvPr/>
        </p:nvSpPr>
        <p:spPr>
          <a:xfrm>
            <a:off x="2564221" y="1275587"/>
            <a:ext cx="7058025" cy="4295775"/>
          </a:xfrm>
          <a:custGeom>
            <a:avLst/>
            <a:gdLst>
              <a:gd name="connsiteX0" fmla="*/ 6508606 w 7058025"/>
              <a:gd name="connsiteY0" fmla="*/ 4293459 h 4295775"/>
              <a:gd name="connsiteX1" fmla="*/ 6883319 w 7058025"/>
              <a:gd name="connsiteY1" fmla="*/ 3975514 h 4295775"/>
              <a:gd name="connsiteX2" fmla="*/ 7051817 w 7058025"/>
              <a:gd name="connsiteY2" fmla="*/ 310485 h 4295775"/>
              <a:gd name="connsiteX3" fmla="*/ 6706726 w 7058025"/>
              <a:gd name="connsiteY3" fmla="*/ 7494 h 4295775"/>
              <a:gd name="connsiteX4" fmla="*/ 338501 w 7058025"/>
              <a:gd name="connsiteY4" fmla="*/ 272575 h 4295775"/>
              <a:gd name="connsiteX5" fmla="*/ 8365 w 7058025"/>
              <a:gd name="connsiteY5" fmla="*/ 604712 h 4295775"/>
              <a:gd name="connsiteX6" fmla="*/ 322976 w 7058025"/>
              <a:gd name="connsiteY6" fmla="*/ 3976276 h 4295775"/>
              <a:gd name="connsiteX7" fmla="*/ 712643 w 7058025"/>
              <a:gd name="connsiteY7" fmla="*/ 4293364 h 4295775"/>
              <a:gd name="connsiteX8" fmla="*/ 6508606 w 7058025"/>
              <a:gd name="connsiteY8" fmla="*/ 4293364 h 4295775"/>
              <a:gd name="connsiteX9" fmla="*/ 6508606 w 7058025"/>
              <a:gd name="connsiteY9" fmla="*/ 4293459 h 4295775"/>
              <a:gd name="connsiteX10" fmla="*/ 6508606 w 7058025"/>
              <a:gd name="connsiteY10" fmla="*/ 4293459 h 429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58025" h="4295775">
                <a:moveTo>
                  <a:pt x="6508606" y="4293459"/>
                </a:moveTo>
                <a:cubicBezTo>
                  <a:pt x="6706726" y="4293459"/>
                  <a:pt x="6875319" y="4150393"/>
                  <a:pt x="6883319" y="3975514"/>
                </a:cubicBezTo>
                <a:lnTo>
                  <a:pt x="7051817" y="310485"/>
                </a:lnTo>
                <a:cubicBezTo>
                  <a:pt x="7059818" y="135606"/>
                  <a:pt x="6904560" y="-697"/>
                  <a:pt x="6706726" y="7494"/>
                </a:cubicBezTo>
                <a:lnTo>
                  <a:pt x="338501" y="272575"/>
                </a:lnTo>
                <a:cubicBezTo>
                  <a:pt x="140667" y="280862"/>
                  <a:pt x="-7923" y="430214"/>
                  <a:pt x="8365" y="604712"/>
                </a:cubicBezTo>
                <a:lnTo>
                  <a:pt x="322976" y="3976276"/>
                </a:lnTo>
                <a:cubicBezTo>
                  <a:pt x="339263" y="4150774"/>
                  <a:pt x="514714" y="4293364"/>
                  <a:pt x="712643" y="4293364"/>
                </a:cubicBezTo>
                <a:lnTo>
                  <a:pt x="6508606" y="4293364"/>
                </a:lnTo>
                <a:lnTo>
                  <a:pt x="6508606" y="4293459"/>
                </a:lnTo>
                <a:lnTo>
                  <a:pt x="6508606" y="4293459"/>
                </a:lnTo>
                <a:close/>
              </a:path>
            </a:pathLst>
          </a:cu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2CCF909C-F6D9-4748-AFBD-2463B7E030E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016" y="222250"/>
            <a:ext cx="476250" cy="476250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5FA778B2-D9DF-4106-AAA5-5AFE1E6234E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6309" y="6020600"/>
            <a:ext cx="457200" cy="457200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22D9D26-E921-4686-B420-88602472E3A0}"/>
              </a:ext>
            </a:extLst>
          </p:cNvPr>
          <p:cNvSpPr/>
          <p:nvPr userDrawn="1"/>
        </p:nvSpPr>
        <p:spPr>
          <a:xfrm rot="1995983">
            <a:off x="10201394" y="5897258"/>
            <a:ext cx="246682" cy="246682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D172CEF-9343-4410-BDB8-BA84D67E8B16}"/>
              </a:ext>
            </a:extLst>
          </p:cNvPr>
          <p:cNvSpPr/>
          <p:nvPr userDrawn="1"/>
        </p:nvSpPr>
        <p:spPr>
          <a:xfrm>
            <a:off x="1168400" y="698500"/>
            <a:ext cx="165100" cy="16510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0A71DFE-8156-40F7-AA23-013CE73C60A4}"/>
              </a:ext>
            </a:extLst>
          </p:cNvPr>
          <p:cNvSpPr/>
          <p:nvPr userDrawn="1"/>
        </p:nvSpPr>
        <p:spPr>
          <a:xfrm>
            <a:off x="10680700" y="1600200"/>
            <a:ext cx="127000" cy="12700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802D2DF-E8D1-406B-AB01-B81199FEBA36}"/>
              </a:ext>
            </a:extLst>
          </p:cNvPr>
          <p:cNvSpPr/>
          <p:nvPr userDrawn="1"/>
        </p:nvSpPr>
        <p:spPr>
          <a:xfrm rot="2798196">
            <a:off x="905016" y="5214098"/>
            <a:ext cx="526769" cy="52676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AE7EA95-B789-46F9-8B5E-37B84BF1BB58}"/>
              </a:ext>
            </a:extLst>
          </p:cNvPr>
          <p:cNvSpPr/>
          <p:nvPr userDrawn="1"/>
        </p:nvSpPr>
        <p:spPr>
          <a:xfrm>
            <a:off x="642827" y="5297246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5DDCFD29-DCC0-4DA1-81D2-6DE2E2356C4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68623" y="5280646"/>
            <a:ext cx="3402000" cy="54000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427F6AA8-21F7-46F0-BE85-1BF47D4EE247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85509" y="1280870"/>
            <a:ext cx="1660908" cy="126000"/>
          </a:xfrm>
          <a:prstGeom prst="rect">
            <a:avLst/>
          </a:prstGeom>
        </p:spPr>
      </p:pic>
      <p:pic>
        <p:nvPicPr>
          <p:cNvPr id="49" name="그래픽 48">
            <a:extLst>
              <a:ext uri="{FF2B5EF4-FFF2-40B4-BE49-F238E27FC236}">
                <a16:creationId xmlns:a16="http://schemas.microsoft.com/office/drawing/2014/main" id="{4818DF13-F328-4BCD-AA63-E652B534390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39453" y="1178626"/>
            <a:ext cx="1660908" cy="126000"/>
          </a:xfrm>
          <a:prstGeom prst="rect">
            <a:avLst/>
          </a:prstGeom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62C01BE-987A-4B8F-A284-7C40EE972B73}"/>
              </a:ext>
            </a:extLst>
          </p:cNvPr>
          <p:cNvSpPr/>
          <p:nvPr userDrawn="1"/>
        </p:nvSpPr>
        <p:spPr>
          <a:xfrm rot="5400000">
            <a:off x="11343689" y="3459624"/>
            <a:ext cx="285240" cy="285240"/>
          </a:xfrm>
          <a:prstGeom prst="roundRect">
            <a:avLst/>
          </a:pr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334BFDE-9035-4B17-B472-FC93FBDB6916}"/>
              </a:ext>
            </a:extLst>
          </p:cNvPr>
          <p:cNvSpPr/>
          <p:nvPr userDrawn="1"/>
        </p:nvSpPr>
        <p:spPr>
          <a:xfrm>
            <a:off x="912118" y="3296474"/>
            <a:ext cx="127000" cy="127000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그래픽 18">
            <a:extLst>
              <a:ext uri="{FF2B5EF4-FFF2-40B4-BE49-F238E27FC236}">
                <a16:creationId xmlns:a16="http://schemas.microsoft.com/office/drawing/2014/main" id="{11126DF5-BE97-4771-8EAB-D13592F93B5C}"/>
              </a:ext>
            </a:extLst>
          </p:cNvPr>
          <p:cNvSpPr/>
          <p:nvPr/>
        </p:nvSpPr>
        <p:spPr>
          <a:xfrm rot="894440">
            <a:off x="10872240" y="487470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0FAC43-DD59-4C00-B3A1-B26454B71D3F}"/>
              </a:ext>
            </a:extLst>
          </p:cNvPr>
          <p:cNvSpPr/>
          <p:nvPr userDrawn="1"/>
        </p:nvSpPr>
        <p:spPr>
          <a:xfrm>
            <a:off x="11206909" y="279400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53" name="그래픽 18">
            <a:extLst>
              <a:ext uri="{FF2B5EF4-FFF2-40B4-BE49-F238E27FC236}">
                <a16:creationId xmlns:a16="http://schemas.microsoft.com/office/drawing/2014/main" id="{64B836A4-2926-417B-8D5F-6C2A7D465F12}"/>
              </a:ext>
            </a:extLst>
          </p:cNvPr>
          <p:cNvSpPr/>
          <p:nvPr userDrawn="1"/>
        </p:nvSpPr>
        <p:spPr>
          <a:xfrm rot="4663754">
            <a:off x="1467268" y="2747929"/>
            <a:ext cx="296925" cy="268913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54" name="그래픽 53">
            <a:extLst>
              <a:ext uri="{FF2B5EF4-FFF2-40B4-BE49-F238E27FC236}">
                <a16:creationId xmlns:a16="http://schemas.microsoft.com/office/drawing/2014/main" id="{46C34F78-665E-4C0E-9213-C271EC432F0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488" y="6121781"/>
            <a:ext cx="307777" cy="307777"/>
          </a:xfrm>
          <a:prstGeom prst="rect">
            <a:avLst/>
          </a:prstGeom>
        </p:spPr>
      </p:pic>
      <p:pic>
        <p:nvPicPr>
          <p:cNvPr id="55" name="그래픽 54">
            <a:extLst>
              <a:ext uri="{FF2B5EF4-FFF2-40B4-BE49-F238E27FC236}">
                <a16:creationId xmlns:a16="http://schemas.microsoft.com/office/drawing/2014/main" id="{614FA763-E5D6-4D16-BA37-BD5B4DE9DAF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7016" y="261386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F6B1885E-25DE-4638-AFF1-547DC8A9E8F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482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008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331DC01-4FF2-4040-B4FE-026DB1C31A70}"/>
              </a:ext>
            </a:extLst>
          </p:cNvPr>
          <p:cNvSpPr/>
          <p:nvPr userDrawn="1"/>
        </p:nvSpPr>
        <p:spPr>
          <a:xfrm rot="13598196">
            <a:off x="10934981" y="5999911"/>
            <a:ext cx="598174" cy="598175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94A8E64-A45E-4F13-86CD-153FC3063F9A}"/>
              </a:ext>
            </a:extLst>
          </p:cNvPr>
          <p:cNvSpPr/>
          <p:nvPr userDrawn="1"/>
        </p:nvSpPr>
        <p:spPr>
          <a:xfrm rot="10800000">
            <a:off x="11421550" y="6094332"/>
            <a:ext cx="409335" cy="409335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16FDA233-3EFB-404F-A027-8E4D69D11D5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11656871" y="5022579"/>
            <a:ext cx="349497" cy="349497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E2EF954C-8861-4208-8C48-39725D71DFBC}"/>
              </a:ext>
            </a:extLst>
          </p:cNvPr>
          <p:cNvSpPr/>
          <p:nvPr userDrawn="1"/>
        </p:nvSpPr>
        <p:spPr>
          <a:xfrm>
            <a:off x="11150733" y="1020217"/>
            <a:ext cx="71983" cy="71983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3" name="그래픽 18">
            <a:extLst>
              <a:ext uri="{FF2B5EF4-FFF2-40B4-BE49-F238E27FC236}">
                <a16:creationId xmlns:a16="http://schemas.microsoft.com/office/drawing/2014/main" id="{4A636439-E200-46A4-B183-61E4CB178410}"/>
              </a:ext>
            </a:extLst>
          </p:cNvPr>
          <p:cNvSpPr/>
          <p:nvPr userDrawn="1"/>
        </p:nvSpPr>
        <p:spPr>
          <a:xfrm rot="894440">
            <a:off x="11259296" y="389529"/>
            <a:ext cx="313125" cy="283585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C708A1C-54CB-48B2-8C6C-6E0BC59328F9}"/>
              </a:ext>
            </a:extLst>
          </p:cNvPr>
          <p:cNvSpPr/>
          <p:nvPr userDrawn="1"/>
        </p:nvSpPr>
        <p:spPr>
          <a:xfrm>
            <a:off x="11448985" y="271596"/>
            <a:ext cx="316724" cy="316724"/>
          </a:xfrm>
          <a:prstGeom prst="ellipse">
            <a:avLst/>
          </a:prstGeom>
          <a:noFill/>
          <a:ln w="254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CC8D6F26-3FC1-4711-884D-6CE602C2F06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66069" y="261386"/>
            <a:ext cx="269935" cy="26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32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AAAA3B1-0D6E-4BEC-9803-BD573FBFA2AD}"/>
              </a:ext>
            </a:extLst>
          </p:cNvPr>
          <p:cNvSpPr/>
          <p:nvPr userDrawn="1"/>
        </p:nvSpPr>
        <p:spPr>
          <a:xfrm flipH="1" flipV="1">
            <a:off x="258016" y="5043908"/>
            <a:ext cx="252950" cy="25295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8" name="그래픽 18">
            <a:extLst>
              <a:ext uri="{FF2B5EF4-FFF2-40B4-BE49-F238E27FC236}">
                <a16:creationId xmlns:a16="http://schemas.microsoft.com/office/drawing/2014/main" id="{6C0143CD-F969-467C-9F5A-FAA21F1A0AC5}"/>
              </a:ext>
            </a:extLst>
          </p:cNvPr>
          <p:cNvSpPr/>
          <p:nvPr userDrawn="1"/>
        </p:nvSpPr>
        <p:spPr>
          <a:xfrm rot="894440" flipH="1" flipV="1">
            <a:off x="599035" y="5770606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D275215-FD11-4897-8E54-9C3284C94807}"/>
              </a:ext>
            </a:extLst>
          </p:cNvPr>
          <p:cNvSpPr/>
          <p:nvPr userDrawn="1"/>
        </p:nvSpPr>
        <p:spPr>
          <a:xfrm flipH="1" flipV="1">
            <a:off x="258016" y="5920208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0" name="그래픽 9">
            <a:extLst>
              <a:ext uri="{FF2B5EF4-FFF2-40B4-BE49-F238E27FC236}">
                <a16:creationId xmlns:a16="http://schemas.microsoft.com/office/drawing/2014/main" id="{0A4AE5CC-756B-4FA4-87C3-2E63A910F90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1150714" y="5921164"/>
            <a:ext cx="614995" cy="614995"/>
          </a:xfrm>
          <a:prstGeom prst="rect">
            <a:avLst/>
          </a:prstGeom>
        </p:spPr>
      </p:pic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0C46D17B-750F-4A21-9609-DFE26E61C01E}"/>
              </a:ext>
            </a:extLst>
          </p:cNvPr>
          <p:cNvSpPr/>
          <p:nvPr userDrawn="1"/>
        </p:nvSpPr>
        <p:spPr>
          <a:xfrm flipH="1" flipV="1">
            <a:off x="11672639" y="5296858"/>
            <a:ext cx="213198" cy="213198"/>
          </a:xfrm>
          <a:prstGeom prst="donut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5" name="그림 개체 틀 7">
            <a:extLst>
              <a:ext uri="{FF2B5EF4-FFF2-40B4-BE49-F238E27FC236}">
                <a16:creationId xmlns:a16="http://schemas.microsoft.com/office/drawing/2014/main" id="{D631251B-B3B2-4C46-B5F8-7A5BF4728D2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9364" y="783771"/>
            <a:ext cx="3133272" cy="5290458"/>
          </a:xfrm>
          <a:prstGeom prst="roundRect">
            <a:avLst>
              <a:gd name="adj" fmla="val 748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18CB01D6-F195-4381-8EB1-7D574C35FA7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012793" y="783771"/>
            <a:ext cx="3133272" cy="5290458"/>
          </a:xfrm>
          <a:prstGeom prst="roundRect">
            <a:avLst>
              <a:gd name="adj" fmla="val 748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991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B8A494F-1F1F-477F-A0CC-38C9DC6244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A15ED3F-C54C-4BCD-93C5-046E15F77CC6}"/>
              </a:ext>
            </a:extLst>
          </p:cNvPr>
          <p:cNvSpPr/>
          <p:nvPr userDrawn="1"/>
        </p:nvSpPr>
        <p:spPr>
          <a:xfrm rot="2798196" flipH="1" flipV="1">
            <a:off x="11292114" y="6317606"/>
            <a:ext cx="391351" cy="391352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0ADC812-2771-4693-ABB7-CB2FBC21F81C}"/>
              </a:ext>
            </a:extLst>
          </p:cNvPr>
          <p:cNvSpPr/>
          <p:nvPr userDrawn="1"/>
        </p:nvSpPr>
        <p:spPr>
          <a:xfrm flipH="1" flipV="1">
            <a:off x="11610449" y="6379380"/>
            <a:ext cx="267805" cy="267805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4449F73A-F74A-4E02-A868-589DAB5B90B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1764406" y="5678193"/>
            <a:ext cx="228656" cy="228656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17DD61C-6BEB-4110-81BC-0D192FCC6874}"/>
              </a:ext>
            </a:extLst>
          </p:cNvPr>
          <p:cNvSpPr/>
          <p:nvPr userDrawn="1"/>
        </p:nvSpPr>
        <p:spPr>
          <a:xfrm rot="1995983" flipH="1" flipV="1">
            <a:off x="415806" y="5544457"/>
            <a:ext cx="169557" cy="169557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그래픽 18">
            <a:extLst>
              <a:ext uri="{FF2B5EF4-FFF2-40B4-BE49-F238E27FC236}">
                <a16:creationId xmlns:a16="http://schemas.microsoft.com/office/drawing/2014/main" id="{D7C9E119-D158-41DB-A89D-1BF0A52CCFD0}"/>
              </a:ext>
            </a:extLst>
          </p:cNvPr>
          <p:cNvSpPr/>
          <p:nvPr userDrawn="1"/>
        </p:nvSpPr>
        <p:spPr>
          <a:xfrm rot="894440" flipH="1" flipV="1">
            <a:off x="507150" y="6280138"/>
            <a:ext cx="379730" cy="343906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7EFBA55-8F46-4EEE-BB0E-B09EFE40B5C5}"/>
              </a:ext>
            </a:extLst>
          </p:cNvPr>
          <p:cNvSpPr/>
          <p:nvPr userDrawn="1"/>
        </p:nvSpPr>
        <p:spPr>
          <a:xfrm flipH="1" flipV="1">
            <a:off x="223288" y="6473872"/>
            <a:ext cx="234783" cy="234783"/>
          </a:xfrm>
          <a:prstGeom prst="ellipse">
            <a:avLst/>
          </a:prstGeom>
          <a:noFill/>
          <a:ln w="317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6454F4C9-5915-44F9-869B-F1AA0B78785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1170742" y="6352932"/>
            <a:ext cx="327353" cy="32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75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bg>
      <p:bgPr>
        <a:solidFill>
          <a:srgbClr val="FBCF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1902D163-17E1-4102-83C0-1ACA672A65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3860799" y="735695"/>
            <a:ext cx="3483427" cy="16609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906533A3-235F-42EF-ADE8-8A350F5440C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3860799" y="2651581"/>
            <a:ext cx="3483427" cy="16609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9CA58231-4E7E-485A-9850-86FA7D25F3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3860799" y="4567467"/>
            <a:ext cx="3483427" cy="16609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77F35E8-8D5C-4BE1-BB14-7EDCCA15C821}"/>
              </a:ext>
            </a:extLst>
          </p:cNvPr>
          <p:cNvSpPr/>
          <p:nvPr userDrawn="1"/>
        </p:nvSpPr>
        <p:spPr>
          <a:xfrm>
            <a:off x="11512759" y="1461550"/>
            <a:ext cx="252950" cy="25295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9" name="그래픽 18">
            <a:extLst>
              <a:ext uri="{FF2B5EF4-FFF2-40B4-BE49-F238E27FC236}">
                <a16:creationId xmlns:a16="http://schemas.microsoft.com/office/drawing/2014/main" id="{FE508FC7-780F-4B04-BA60-9A2A64A08343}"/>
              </a:ext>
            </a:extLst>
          </p:cNvPr>
          <p:cNvSpPr/>
          <p:nvPr userDrawn="1"/>
        </p:nvSpPr>
        <p:spPr>
          <a:xfrm rot="894440">
            <a:off x="10872240" y="487470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D5B940D-E2E9-4F71-A984-7DDDABC647AE}"/>
              </a:ext>
            </a:extLst>
          </p:cNvPr>
          <p:cNvSpPr/>
          <p:nvPr userDrawn="1"/>
        </p:nvSpPr>
        <p:spPr>
          <a:xfrm>
            <a:off x="11206909" y="279400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34EA650-4C8E-4824-8DF2-F95C7C852075}"/>
              </a:ext>
            </a:extLst>
          </p:cNvPr>
          <p:cNvSpPr/>
          <p:nvPr userDrawn="1"/>
        </p:nvSpPr>
        <p:spPr>
          <a:xfrm rot="18801804" flipV="1">
            <a:off x="640012" y="6118689"/>
            <a:ext cx="526769" cy="526769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1A5CA8-BB79-47FF-9E33-D96A9BF0837C}"/>
              </a:ext>
            </a:extLst>
          </p:cNvPr>
          <p:cNvSpPr/>
          <p:nvPr userDrawn="1"/>
        </p:nvSpPr>
        <p:spPr>
          <a:xfrm flipV="1">
            <a:off x="377823" y="6201838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6386F25-5F60-45DD-9E6D-60EF2A63611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223288" y="5258022"/>
            <a:ext cx="307777" cy="307777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F678912-3DD0-4709-9BF3-CD1AC1EB30D0}"/>
              </a:ext>
            </a:extLst>
          </p:cNvPr>
          <p:cNvSpPr/>
          <p:nvPr userDrawn="1"/>
        </p:nvSpPr>
        <p:spPr>
          <a:xfrm rot="19604017" flipV="1">
            <a:off x="11570122" y="5285253"/>
            <a:ext cx="198060" cy="198060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그래픽 18">
            <a:extLst>
              <a:ext uri="{FF2B5EF4-FFF2-40B4-BE49-F238E27FC236}">
                <a16:creationId xmlns:a16="http://schemas.microsoft.com/office/drawing/2014/main" id="{FA261234-339C-4C38-BF5A-F1011FD10316}"/>
              </a:ext>
            </a:extLst>
          </p:cNvPr>
          <p:cNvSpPr/>
          <p:nvPr userDrawn="1"/>
        </p:nvSpPr>
        <p:spPr>
          <a:xfrm rot="20705560" flipV="1">
            <a:off x="11217919" y="6144603"/>
            <a:ext cx="443563" cy="401717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52BBB8F-C598-4124-9AD4-99FE36FE6DC3}"/>
              </a:ext>
            </a:extLst>
          </p:cNvPr>
          <p:cNvSpPr/>
          <p:nvPr userDrawn="1"/>
        </p:nvSpPr>
        <p:spPr>
          <a:xfrm flipV="1">
            <a:off x="11718812" y="6370905"/>
            <a:ext cx="274250" cy="274250"/>
          </a:xfrm>
          <a:prstGeom prst="ellipse">
            <a:avLst/>
          </a:prstGeom>
          <a:noFill/>
          <a:ln w="317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40466D20-9500-4509-9A7F-2828F5EADC2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0503958" y="6229634"/>
            <a:ext cx="382381" cy="382381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70B2B8E3-0AD9-4A99-B076-4DB6D06FF78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8016" y="222249"/>
            <a:ext cx="614995" cy="614995"/>
          </a:xfrm>
          <a:prstGeom prst="rect">
            <a:avLst/>
          </a:prstGeom>
        </p:spPr>
      </p:pic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214055FF-DAC7-4FFB-88CC-B46A94C421A3}"/>
              </a:ext>
            </a:extLst>
          </p:cNvPr>
          <p:cNvSpPr/>
          <p:nvPr userDrawn="1"/>
        </p:nvSpPr>
        <p:spPr>
          <a:xfrm>
            <a:off x="965200" y="1248352"/>
            <a:ext cx="213198" cy="213198"/>
          </a:xfrm>
          <a:prstGeom prst="donut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1C4082F-B6D6-4823-AC69-39E7D7C0D6FB}"/>
              </a:ext>
            </a:extLst>
          </p:cNvPr>
          <p:cNvGrpSpPr/>
          <p:nvPr userDrawn="1"/>
        </p:nvGrpSpPr>
        <p:grpSpPr>
          <a:xfrm>
            <a:off x="258017" y="5449638"/>
            <a:ext cx="640868" cy="1029369"/>
            <a:chOff x="258016" y="5043908"/>
            <a:chExt cx="893469" cy="14351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CA59DCF-24D8-4E84-AD4A-FFBC65DCAD08}"/>
                </a:ext>
              </a:extLst>
            </p:cNvPr>
            <p:cNvSpPr/>
            <p:nvPr userDrawn="1"/>
          </p:nvSpPr>
          <p:spPr>
            <a:xfrm flipH="1" flipV="1">
              <a:off x="258016" y="5043908"/>
              <a:ext cx="252950" cy="252950"/>
            </a:xfrm>
            <a:prstGeom prst="ellipse">
              <a:avLst/>
            </a:prstGeom>
            <a:solidFill>
              <a:srgbClr val="143544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6" name="그래픽 18">
              <a:extLst>
                <a:ext uri="{FF2B5EF4-FFF2-40B4-BE49-F238E27FC236}">
                  <a16:creationId xmlns:a16="http://schemas.microsoft.com/office/drawing/2014/main" id="{ADB35898-02D6-41AB-9561-2D3D900D275F}"/>
                </a:ext>
              </a:extLst>
            </p:cNvPr>
            <p:cNvSpPr/>
            <p:nvPr userDrawn="1"/>
          </p:nvSpPr>
          <p:spPr>
            <a:xfrm rot="894440" flipH="1" flipV="1">
              <a:off x="599035" y="5770606"/>
              <a:ext cx="552450" cy="500332"/>
            </a:xfrm>
            <a:custGeom>
              <a:avLst/>
              <a:gdLst>
                <a:gd name="connsiteX0" fmla="*/ 277213 w 552450"/>
                <a:gd name="connsiteY0" fmla="*/ 2139 h 500332"/>
                <a:gd name="connsiteX1" fmla="*/ 461971 w 552450"/>
                <a:gd name="connsiteY1" fmla="*/ 2139 h 500332"/>
                <a:gd name="connsiteX2" fmla="*/ 540044 w 552450"/>
                <a:gd name="connsiteY2" fmla="*/ 137333 h 500332"/>
                <a:gd name="connsiteX3" fmla="*/ 447639 w 552450"/>
                <a:gd name="connsiteY3" fmla="*/ 297335 h 500332"/>
                <a:gd name="connsiteX4" fmla="*/ 355234 w 552450"/>
                <a:gd name="connsiteY4" fmla="*/ 457337 h 500332"/>
                <a:gd name="connsiteX5" fmla="*/ 199088 w 552450"/>
                <a:gd name="connsiteY5" fmla="*/ 457337 h 500332"/>
                <a:gd name="connsiteX6" fmla="*/ 106683 w 552450"/>
                <a:gd name="connsiteY6" fmla="*/ 297335 h 500332"/>
                <a:gd name="connsiteX7" fmla="*/ 14330 w 552450"/>
                <a:gd name="connsiteY7" fmla="*/ 137333 h 500332"/>
                <a:gd name="connsiteX8" fmla="*/ 92403 w 552450"/>
                <a:gd name="connsiteY8" fmla="*/ 2139 h 500332"/>
                <a:gd name="connsiteX9" fmla="*/ 277213 w 552450"/>
                <a:gd name="connsiteY9" fmla="*/ 2139 h 50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450" h="500332">
                  <a:moveTo>
                    <a:pt x="277213" y="2139"/>
                  </a:moveTo>
                  <a:lnTo>
                    <a:pt x="461971" y="2139"/>
                  </a:lnTo>
                  <a:cubicBezTo>
                    <a:pt x="531340" y="2139"/>
                    <a:pt x="574702" y="77241"/>
                    <a:pt x="540044" y="137333"/>
                  </a:cubicBezTo>
                  <a:lnTo>
                    <a:pt x="447639" y="297335"/>
                  </a:lnTo>
                  <a:lnTo>
                    <a:pt x="355234" y="457337"/>
                  </a:lnTo>
                  <a:cubicBezTo>
                    <a:pt x="320523" y="517429"/>
                    <a:pt x="233799" y="517429"/>
                    <a:pt x="199088" y="457337"/>
                  </a:cubicBezTo>
                  <a:lnTo>
                    <a:pt x="106683" y="297335"/>
                  </a:lnTo>
                  <a:lnTo>
                    <a:pt x="14330" y="137333"/>
                  </a:lnTo>
                  <a:cubicBezTo>
                    <a:pt x="-20328" y="77241"/>
                    <a:pt x="23034" y="2139"/>
                    <a:pt x="92403" y="2139"/>
                  </a:cubicBezTo>
                  <a:lnTo>
                    <a:pt x="277213" y="2139"/>
                  </a:lnTo>
                  <a:close/>
                </a:path>
              </a:pathLst>
            </a:custGeom>
            <a:solidFill>
              <a:srgbClr val="3F8981"/>
            </a:solidFill>
            <a:ln w="5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F6B1AAC-578C-4C32-BEEC-71CF37E32C08}"/>
                </a:ext>
              </a:extLst>
            </p:cNvPr>
            <p:cNvSpPr/>
            <p:nvPr userDrawn="1"/>
          </p:nvSpPr>
          <p:spPr>
            <a:xfrm flipH="1" flipV="1">
              <a:off x="258016" y="5920208"/>
              <a:ext cx="558800" cy="558800"/>
            </a:xfrm>
            <a:prstGeom prst="ellipse">
              <a:avLst/>
            </a:prstGeom>
            <a:noFill/>
            <a:ln w="44450" cap="flat">
              <a:solidFill>
                <a:srgbClr val="EF7F5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45982EA-B5F5-4E73-84C1-03646E5515BC}"/>
              </a:ext>
            </a:extLst>
          </p:cNvPr>
          <p:cNvGrpSpPr/>
          <p:nvPr userDrawn="1"/>
        </p:nvGrpSpPr>
        <p:grpSpPr>
          <a:xfrm>
            <a:off x="11150641" y="5707965"/>
            <a:ext cx="615068" cy="828194"/>
            <a:chOff x="10845327" y="5296858"/>
            <a:chExt cx="920382" cy="1239301"/>
          </a:xfrm>
        </p:grpSpPr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679764CD-7027-4B52-B563-9DAFAAF536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 flipV="1">
              <a:off x="11150714" y="5921164"/>
              <a:ext cx="614995" cy="614995"/>
            </a:xfrm>
            <a:prstGeom prst="rect">
              <a:avLst/>
            </a:prstGeom>
          </p:spPr>
        </p:pic>
        <p:sp>
          <p:nvSpPr>
            <p:cNvPr id="9" name="원형: 비어 있음 8">
              <a:extLst>
                <a:ext uri="{FF2B5EF4-FFF2-40B4-BE49-F238E27FC236}">
                  <a16:creationId xmlns:a16="http://schemas.microsoft.com/office/drawing/2014/main" id="{B26F9A4F-A906-4035-88AA-13772DD5E1FF}"/>
                </a:ext>
              </a:extLst>
            </p:cNvPr>
            <p:cNvSpPr/>
            <p:nvPr userDrawn="1"/>
          </p:nvSpPr>
          <p:spPr>
            <a:xfrm flipH="1" flipV="1">
              <a:off x="10845327" y="5296858"/>
              <a:ext cx="213198" cy="213198"/>
            </a:xfrm>
            <a:prstGeom prst="donut">
              <a:avLst/>
            </a:prstGeom>
            <a:solidFill>
              <a:srgbClr val="3F898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A38D85D-1750-40EA-BB25-FE7A24476F9A}"/>
              </a:ext>
            </a:extLst>
          </p:cNvPr>
          <p:cNvGrpSpPr/>
          <p:nvPr userDrawn="1"/>
        </p:nvGrpSpPr>
        <p:grpSpPr>
          <a:xfrm>
            <a:off x="223289" y="241522"/>
            <a:ext cx="764384" cy="1124051"/>
            <a:chOff x="223288" y="241522"/>
            <a:chExt cx="943493" cy="1387436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7B42AA8-C52A-4E18-AC8A-6207897476CD}"/>
                </a:ext>
              </a:extLst>
            </p:cNvPr>
            <p:cNvSpPr/>
            <p:nvPr userDrawn="1"/>
          </p:nvSpPr>
          <p:spPr>
            <a:xfrm rot="2798196">
              <a:off x="640012" y="241522"/>
              <a:ext cx="526769" cy="526769"/>
            </a:xfrm>
            <a:prstGeom prst="roundRect">
              <a:avLst/>
            </a:prstGeom>
            <a:solidFill>
              <a:srgbClr val="FBCF67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CA585F2-B9A8-4D3A-B9C1-093E3FAD182E}"/>
                </a:ext>
              </a:extLst>
            </p:cNvPr>
            <p:cNvSpPr/>
            <p:nvPr userDrawn="1"/>
          </p:nvSpPr>
          <p:spPr>
            <a:xfrm>
              <a:off x="377823" y="324670"/>
              <a:ext cx="360472" cy="360472"/>
            </a:xfrm>
            <a:prstGeom prst="ellipse">
              <a:avLst/>
            </a:prstGeom>
            <a:noFill/>
            <a:ln w="44450" cap="flat">
              <a:solidFill>
                <a:srgbClr val="143544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4150608D-70E7-45D2-A286-95FB1ABA5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3288" y="1321181"/>
              <a:ext cx="307777" cy="307777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1680765-06D9-44FB-A688-284C709220F9}"/>
              </a:ext>
            </a:extLst>
          </p:cNvPr>
          <p:cNvGrpSpPr/>
          <p:nvPr userDrawn="1"/>
        </p:nvGrpSpPr>
        <p:grpSpPr>
          <a:xfrm flipH="1" flipV="1">
            <a:off x="10503958" y="241825"/>
            <a:ext cx="1489104" cy="1359902"/>
            <a:chOff x="10407448" y="5285253"/>
            <a:chExt cx="1489104" cy="135990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009930E-F926-44D1-A1B7-84D24AD06C29}"/>
                </a:ext>
              </a:extLst>
            </p:cNvPr>
            <p:cNvSpPr/>
            <p:nvPr userDrawn="1"/>
          </p:nvSpPr>
          <p:spPr>
            <a:xfrm rot="1995983" flipH="1" flipV="1">
              <a:off x="10632328" y="5285253"/>
              <a:ext cx="198060" cy="198060"/>
            </a:xfrm>
            <a:prstGeom prst="roundRect">
              <a:avLst/>
            </a:prstGeom>
            <a:solidFill>
              <a:srgbClr val="EF7F5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5" name="그래픽 18">
              <a:extLst>
                <a:ext uri="{FF2B5EF4-FFF2-40B4-BE49-F238E27FC236}">
                  <a16:creationId xmlns:a16="http://schemas.microsoft.com/office/drawing/2014/main" id="{317C87B3-1965-48D9-A829-4B28EF789CFE}"/>
                </a:ext>
              </a:extLst>
            </p:cNvPr>
            <p:cNvSpPr/>
            <p:nvPr userDrawn="1"/>
          </p:nvSpPr>
          <p:spPr>
            <a:xfrm rot="894440" flipH="1" flipV="1">
              <a:off x="10739028" y="6144603"/>
              <a:ext cx="443563" cy="401717"/>
            </a:xfrm>
            <a:custGeom>
              <a:avLst/>
              <a:gdLst>
                <a:gd name="connsiteX0" fmla="*/ 277213 w 552450"/>
                <a:gd name="connsiteY0" fmla="*/ 2139 h 500332"/>
                <a:gd name="connsiteX1" fmla="*/ 461971 w 552450"/>
                <a:gd name="connsiteY1" fmla="*/ 2139 h 500332"/>
                <a:gd name="connsiteX2" fmla="*/ 540044 w 552450"/>
                <a:gd name="connsiteY2" fmla="*/ 137333 h 500332"/>
                <a:gd name="connsiteX3" fmla="*/ 447639 w 552450"/>
                <a:gd name="connsiteY3" fmla="*/ 297335 h 500332"/>
                <a:gd name="connsiteX4" fmla="*/ 355234 w 552450"/>
                <a:gd name="connsiteY4" fmla="*/ 457337 h 500332"/>
                <a:gd name="connsiteX5" fmla="*/ 199088 w 552450"/>
                <a:gd name="connsiteY5" fmla="*/ 457337 h 500332"/>
                <a:gd name="connsiteX6" fmla="*/ 106683 w 552450"/>
                <a:gd name="connsiteY6" fmla="*/ 297335 h 500332"/>
                <a:gd name="connsiteX7" fmla="*/ 14330 w 552450"/>
                <a:gd name="connsiteY7" fmla="*/ 137333 h 500332"/>
                <a:gd name="connsiteX8" fmla="*/ 92403 w 552450"/>
                <a:gd name="connsiteY8" fmla="*/ 2139 h 500332"/>
                <a:gd name="connsiteX9" fmla="*/ 277213 w 552450"/>
                <a:gd name="connsiteY9" fmla="*/ 2139 h 50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450" h="500332">
                  <a:moveTo>
                    <a:pt x="277213" y="2139"/>
                  </a:moveTo>
                  <a:lnTo>
                    <a:pt x="461971" y="2139"/>
                  </a:lnTo>
                  <a:cubicBezTo>
                    <a:pt x="531340" y="2139"/>
                    <a:pt x="574702" y="77241"/>
                    <a:pt x="540044" y="137333"/>
                  </a:cubicBezTo>
                  <a:lnTo>
                    <a:pt x="447639" y="297335"/>
                  </a:lnTo>
                  <a:lnTo>
                    <a:pt x="355234" y="457337"/>
                  </a:lnTo>
                  <a:cubicBezTo>
                    <a:pt x="320523" y="517429"/>
                    <a:pt x="233799" y="517429"/>
                    <a:pt x="199088" y="457337"/>
                  </a:cubicBezTo>
                  <a:lnTo>
                    <a:pt x="106683" y="297335"/>
                  </a:lnTo>
                  <a:lnTo>
                    <a:pt x="14330" y="137333"/>
                  </a:lnTo>
                  <a:cubicBezTo>
                    <a:pt x="-20328" y="77241"/>
                    <a:pt x="23034" y="2139"/>
                    <a:pt x="92403" y="2139"/>
                  </a:cubicBezTo>
                  <a:lnTo>
                    <a:pt x="277213" y="2139"/>
                  </a:lnTo>
                  <a:close/>
                </a:path>
              </a:pathLst>
            </a:custGeom>
            <a:solidFill>
              <a:srgbClr val="3F8981"/>
            </a:solidFill>
            <a:ln w="5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26324A3-0F5A-411F-BF48-175EF9DB1BAF}"/>
                </a:ext>
              </a:extLst>
            </p:cNvPr>
            <p:cNvSpPr/>
            <p:nvPr userDrawn="1"/>
          </p:nvSpPr>
          <p:spPr>
            <a:xfrm flipH="1" flipV="1">
              <a:off x="10407448" y="6370905"/>
              <a:ext cx="274250" cy="274250"/>
            </a:xfrm>
            <a:prstGeom prst="ellipse">
              <a:avLst/>
            </a:prstGeom>
            <a:noFill/>
            <a:ln w="31750" cap="flat">
              <a:solidFill>
                <a:srgbClr val="EF7F5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A1172B67-F795-4770-9ED8-12989B7438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 flipV="1">
              <a:off x="11514171" y="6229634"/>
              <a:ext cx="382381" cy="382381"/>
            </a:xfrm>
            <a:prstGeom prst="rect">
              <a:avLst/>
            </a:prstGeom>
          </p:spPr>
        </p:pic>
      </p:grpSp>
      <p:sp>
        <p:nvSpPr>
          <p:cNvPr id="20" name="그림 개체 틀 11">
            <a:extLst>
              <a:ext uri="{FF2B5EF4-FFF2-40B4-BE49-F238E27FC236}">
                <a16:creationId xmlns:a16="http://schemas.microsoft.com/office/drawing/2014/main" id="{4C0665B1-BDA7-4391-A7A8-86C9A6A9CB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3339" y="140017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1" name="그림 개체 틀 11">
            <a:extLst>
              <a:ext uri="{FF2B5EF4-FFF2-40B4-BE49-F238E27FC236}">
                <a16:creationId xmlns:a16="http://schemas.microsoft.com/office/drawing/2014/main" id="{04CFE2E8-AB5C-48BC-8ADA-0ABB47DD955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15439" y="140017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192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D5B71051-E600-4244-AF0B-94A0D8C265F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016" y="222250"/>
            <a:ext cx="353651" cy="35365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AC0D91D-8506-4EEB-8C8A-9905FC443CEB}"/>
              </a:ext>
            </a:extLst>
          </p:cNvPr>
          <p:cNvSpPr/>
          <p:nvPr userDrawn="1"/>
        </p:nvSpPr>
        <p:spPr>
          <a:xfrm>
            <a:off x="934044" y="575901"/>
            <a:ext cx="122599" cy="122599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AD7CC900-7096-48BE-9E43-F905FD620D9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41347" y="6175638"/>
            <a:ext cx="302162" cy="30216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A9E23BC-9AE8-4894-977F-F6CE3D3402E4}"/>
              </a:ext>
            </a:extLst>
          </p:cNvPr>
          <p:cNvSpPr/>
          <p:nvPr userDrawn="1"/>
        </p:nvSpPr>
        <p:spPr>
          <a:xfrm rot="1995983">
            <a:off x="10792152" y="6094122"/>
            <a:ext cx="163031" cy="163031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C125E0A-4929-4BC4-893F-BB0CF0634519}"/>
              </a:ext>
            </a:extLst>
          </p:cNvPr>
          <p:cNvSpPr/>
          <p:nvPr userDrawn="1"/>
        </p:nvSpPr>
        <p:spPr>
          <a:xfrm rot="5400000">
            <a:off x="11547090" y="4483100"/>
            <a:ext cx="188514" cy="188514"/>
          </a:xfrm>
          <a:prstGeom prst="roundRect">
            <a:avLst/>
          </a:prstGeom>
          <a:noFill/>
          <a:ln w="254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B06F12A-42AF-4C83-98D0-62FCB680D959}"/>
              </a:ext>
            </a:extLst>
          </p:cNvPr>
          <p:cNvSpPr/>
          <p:nvPr userDrawn="1"/>
        </p:nvSpPr>
        <p:spPr>
          <a:xfrm rot="5551005">
            <a:off x="1750518" y="6106244"/>
            <a:ext cx="95259" cy="95259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그래픽 18">
            <a:extLst>
              <a:ext uri="{FF2B5EF4-FFF2-40B4-BE49-F238E27FC236}">
                <a16:creationId xmlns:a16="http://schemas.microsoft.com/office/drawing/2014/main" id="{58EEC80B-3AF9-4D76-9114-E31992CBC457}"/>
              </a:ext>
            </a:extLst>
          </p:cNvPr>
          <p:cNvSpPr/>
          <p:nvPr userDrawn="1"/>
        </p:nvSpPr>
        <p:spPr>
          <a:xfrm rot="10214759">
            <a:off x="2023588" y="6548420"/>
            <a:ext cx="222716" cy="201704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267166A-2C4D-4D80-970D-CAB3628F708D}"/>
              </a:ext>
            </a:extLst>
          </p:cNvPr>
          <p:cNvSpPr/>
          <p:nvPr userDrawn="1"/>
        </p:nvSpPr>
        <p:spPr>
          <a:xfrm rot="2798196">
            <a:off x="726446" y="5667666"/>
            <a:ext cx="330197" cy="330197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9B751E3-450F-4E05-B5EA-8FE4613ACB35}"/>
              </a:ext>
            </a:extLst>
          </p:cNvPr>
          <p:cNvSpPr/>
          <p:nvPr userDrawn="1"/>
        </p:nvSpPr>
        <p:spPr>
          <a:xfrm>
            <a:off x="562097" y="5719786"/>
            <a:ext cx="225956" cy="225956"/>
          </a:xfrm>
          <a:prstGeom prst="ellipse">
            <a:avLst/>
          </a:prstGeom>
          <a:noFill/>
          <a:ln w="2540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3A997EA6-AC1B-4A42-92BD-2E6D4146640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488" y="6236633"/>
            <a:ext cx="192925" cy="192925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CB2F12EB-6399-4C61-99BD-B75165F02689}"/>
              </a:ext>
            </a:extLst>
          </p:cNvPr>
          <p:cNvSpPr/>
          <p:nvPr userDrawn="1"/>
        </p:nvSpPr>
        <p:spPr>
          <a:xfrm>
            <a:off x="11150733" y="1020217"/>
            <a:ext cx="71983" cy="71983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그래픽 18">
            <a:extLst>
              <a:ext uri="{FF2B5EF4-FFF2-40B4-BE49-F238E27FC236}">
                <a16:creationId xmlns:a16="http://schemas.microsoft.com/office/drawing/2014/main" id="{C89B817F-3634-4551-A8A6-D8248BEA425D}"/>
              </a:ext>
            </a:extLst>
          </p:cNvPr>
          <p:cNvSpPr/>
          <p:nvPr userDrawn="1"/>
        </p:nvSpPr>
        <p:spPr>
          <a:xfrm rot="894440">
            <a:off x="11259296" y="389529"/>
            <a:ext cx="313125" cy="283585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D14FFE0-FC9A-497D-B228-4CCF929C7717}"/>
              </a:ext>
            </a:extLst>
          </p:cNvPr>
          <p:cNvSpPr/>
          <p:nvPr userDrawn="1"/>
        </p:nvSpPr>
        <p:spPr>
          <a:xfrm>
            <a:off x="11448985" y="271596"/>
            <a:ext cx="316724" cy="316724"/>
          </a:xfrm>
          <a:prstGeom prst="ellipse">
            <a:avLst/>
          </a:prstGeom>
          <a:noFill/>
          <a:ln w="254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F9470710-2A79-44C3-AFF6-AF60C51E12D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6069" y="261386"/>
            <a:ext cx="269935" cy="269935"/>
          </a:xfrm>
          <a:prstGeom prst="rect">
            <a:avLst/>
          </a:prstGeom>
        </p:spPr>
      </p:pic>
      <p:sp>
        <p:nvSpPr>
          <p:cNvPr id="19" name="그림 개체 틀 5">
            <a:extLst>
              <a:ext uri="{FF2B5EF4-FFF2-40B4-BE49-F238E27FC236}">
                <a16:creationId xmlns:a16="http://schemas.microsoft.com/office/drawing/2014/main" id="{CC976736-1C40-4211-B24F-24DFF9049F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70942" y="1171575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337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70F44C33-CA0B-4FE3-9349-1B9CAD0756A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471014" y="222250"/>
            <a:ext cx="382381" cy="38238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C823737-FA2D-4E4B-83DA-E63D7BFE53CE}"/>
              </a:ext>
            </a:extLst>
          </p:cNvPr>
          <p:cNvSpPr/>
          <p:nvPr userDrawn="1"/>
        </p:nvSpPr>
        <p:spPr>
          <a:xfrm flipH="1">
            <a:off x="10810452" y="698500"/>
            <a:ext cx="132559" cy="132559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2F928AF-6B48-4FD5-B525-283E86FD4D59}"/>
              </a:ext>
            </a:extLst>
          </p:cNvPr>
          <p:cNvSpPr/>
          <p:nvPr userDrawn="1"/>
        </p:nvSpPr>
        <p:spPr>
          <a:xfrm rot="18801804" flipH="1">
            <a:off x="11371332" y="5462579"/>
            <a:ext cx="295319" cy="29531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F93130F-90EC-4922-9616-0FC8548B4ACA}"/>
              </a:ext>
            </a:extLst>
          </p:cNvPr>
          <p:cNvSpPr/>
          <p:nvPr userDrawn="1"/>
        </p:nvSpPr>
        <p:spPr>
          <a:xfrm flipH="1">
            <a:off x="11626684" y="5521713"/>
            <a:ext cx="202089" cy="202089"/>
          </a:xfrm>
          <a:prstGeom prst="ellipse">
            <a:avLst/>
          </a:prstGeom>
          <a:noFill/>
          <a:ln w="317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2ABA286-BA67-47DE-9D86-A1F477E287E3}"/>
              </a:ext>
            </a:extLst>
          </p:cNvPr>
          <p:cNvSpPr/>
          <p:nvPr userDrawn="1"/>
        </p:nvSpPr>
        <p:spPr>
          <a:xfrm flipH="1">
            <a:off x="11907291" y="3397478"/>
            <a:ext cx="101968" cy="101968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그래픽 18">
            <a:extLst>
              <a:ext uri="{FF2B5EF4-FFF2-40B4-BE49-F238E27FC236}">
                <a16:creationId xmlns:a16="http://schemas.microsoft.com/office/drawing/2014/main" id="{83EB9EEB-BCB4-4A25-80D4-F514A8655E2D}"/>
              </a:ext>
            </a:extLst>
          </p:cNvPr>
          <p:cNvSpPr/>
          <p:nvPr userDrawn="1"/>
        </p:nvSpPr>
        <p:spPr>
          <a:xfrm rot="16936246" flipH="1">
            <a:off x="11729752" y="2895112"/>
            <a:ext cx="238401" cy="215910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3A1212B-F520-43A2-8648-53B250E5A5B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1512374" y="6121782"/>
            <a:ext cx="172547" cy="172547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32966D4E-FB19-4F60-AD4F-CAB24888D25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258016" y="261386"/>
            <a:ext cx="367086" cy="36708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C009C4A-4B4D-4CC9-B443-FE140634CF25}"/>
              </a:ext>
            </a:extLst>
          </p:cNvPr>
          <p:cNvSpPr/>
          <p:nvPr userDrawn="1"/>
        </p:nvSpPr>
        <p:spPr>
          <a:xfrm rot="1995983" flipH="1" flipV="1">
            <a:off x="401321" y="5285253"/>
            <a:ext cx="198060" cy="198060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4EA7339-96BB-4C0F-A101-4B09533E8FF2}"/>
              </a:ext>
            </a:extLst>
          </p:cNvPr>
          <p:cNvSpPr/>
          <p:nvPr userDrawn="1"/>
        </p:nvSpPr>
        <p:spPr>
          <a:xfrm flipH="1" flipV="1">
            <a:off x="1328743" y="4946904"/>
            <a:ext cx="101968" cy="101968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888C047-8C7C-4957-B737-0ADF8D241CCE}"/>
              </a:ext>
            </a:extLst>
          </p:cNvPr>
          <p:cNvSpPr/>
          <p:nvPr userDrawn="1"/>
        </p:nvSpPr>
        <p:spPr>
          <a:xfrm rot="5400000" flipH="1" flipV="1">
            <a:off x="538703" y="2960429"/>
            <a:ext cx="229019" cy="229019"/>
          </a:xfrm>
          <a:prstGeom prst="roundRect">
            <a:avLst/>
          </a:pr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그래픽 18">
            <a:extLst>
              <a:ext uri="{FF2B5EF4-FFF2-40B4-BE49-F238E27FC236}">
                <a16:creationId xmlns:a16="http://schemas.microsoft.com/office/drawing/2014/main" id="{42E3221B-55B7-4139-BB7D-91BED93487AA}"/>
              </a:ext>
            </a:extLst>
          </p:cNvPr>
          <p:cNvSpPr/>
          <p:nvPr userDrawn="1"/>
        </p:nvSpPr>
        <p:spPr>
          <a:xfrm rot="894440" flipH="1" flipV="1">
            <a:off x="508021" y="6144603"/>
            <a:ext cx="443563" cy="401717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73D3790-B11B-4910-BEB4-FA6A13948EF6}"/>
              </a:ext>
            </a:extLst>
          </p:cNvPr>
          <p:cNvSpPr/>
          <p:nvPr userDrawn="1"/>
        </p:nvSpPr>
        <p:spPr>
          <a:xfrm flipH="1" flipV="1">
            <a:off x="176441" y="6370905"/>
            <a:ext cx="274250" cy="274250"/>
          </a:xfrm>
          <a:prstGeom prst="ellipse">
            <a:avLst/>
          </a:prstGeom>
          <a:noFill/>
          <a:ln w="317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2E1A1304-93BF-4E49-95D2-CD44A1CC485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283164" y="6229634"/>
            <a:ext cx="382381" cy="382381"/>
          </a:xfrm>
          <a:prstGeom prst="rect">
            <a:avLst/>
          </a:prstGeom>
        </p:spPr>
      </p:pic>
      <p:sp>
        <p:nvSpPr>
          <p:cNvPr id="19" name="그림 개체 틀 8">
            <a:extLst>
              <a:ext uri="{FF2B5EF4-FFF2-40B4-BE49-F238E27FC236}">
                <a16:creationId xmlns:a16="http://schemas.microsoft.com/office/drawing/2014/main" id="{8B83C995-ECF8-4DFE-9D76-ADCF1ED423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31524" y="1474326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743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AA798-D794-425E-BA64-2DD060502271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bg>
      <p:bgPr>
        <a:solidFill>
          <a:srgbClr val="F7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7D5B6A85-8420-4F72-8C59-991527C776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471014" y="222250"/>
            <a:ext cx="382381" cy="382381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22C973DC-C21F-42C6-B141-D5477E11B2EA}"/>
              </a:ext>
            </a:extLst>
          </p:cNvPr>
          <p:cNvSpPr/>
          <p:nvPr userDrawn="1"/>
        </p:nvSpPr>
        <p:spPr>
          <a:xfrm flipH="1">
            <a:off x="10810452" y="698500"/>
            <a:ext cx="132559" cy="132559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31BBF0E-BDD7-49B7-A8FB-86ECD7C75CD3}"/>
              </a:ext>
            </a:extLst>
          </p:cNvPr>
          <p:cNvSpPr/>
          <p:nvPr userDrawn="1"/>
        </p:nvSpPr>
        <p:spPr>
          <a:xfrm rot="18801804" flipH="1">
            <a:off x="11371332" y="5462579"/>
            <a:ext cx="295319" cy="29531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7CD5BA8-1118-4AC0-9B59-93EA19237FE1}"/>
              </a:ext>
            </a:extLst>
          </p:cNvPr>
          <p:cNvSpPr/>
          <p:nvPr userDrawn="1"/>
        </p:nvSpPr>
        <p:spPr>
          <a:xfrm flipH="1">
            <a:off x="11626684" y="5521713"/>
            <a:ext cx="202089" cy="202089"/>
          </a:xfrm>
          <a:prstGeom prst="ellipse">
            <a:avLst/>
          </a:prstGeom>
          <a:noFill/>
          <a:ln w="317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B1B51CC-6B21-4B1E-A045-9BAB953B60B4}"/>
              </a:ext>
            </a:extLst>
          </p:cNvPr>
          <p:cNvSpPr/>
          <p:nvPr userDrawn="1"/>
        </p:nvSpPr>
        <p:spPr>
          <a:xfrm flipH="1">
            <a:off x="11907291" y="3397478"/>
            <a:ext cx="101968" cy="101968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8" name="그래픽 18">
            <a:extLst>
              <a:ext uri="{FF2B5EF4-FFF2-40B4-BE49-F238E27FC236}">
                <a16:creationId xmlns:a16="http://schemas.microsoft.com/office/drawing/2014/main" id="{8BAAC6E4-828E-46E8-851C-AA1A7201663D}"/>
              </a:ext>
            </a:extLst>
          </p:cNvPr>
          <p:cNvSpPr/>
          <p:nvPr userDrawn="1"/>
        </p:nvSpPr>
        <p:spPr>
          <a:xfrm rot="16936246" flipH="1">
            <a:off x="11729752" y="2895112"/>
            <a:ext cx="238401" cy="215910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E19FE26D-1953-4C40-9F10-6995A43E1EA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1512374" y="6121782"/>
            <a:ext cx="172547" cy="172547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EA35FDFC-1447-4BB0-ABE1-9307F3F8D4E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258016" y="261386"/>
            <a:ext cx="367086" cy="36708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8DBCE25-866D-415E-9C44-335A12207B66}"/>
              </a:ext>
            </a:extLst>
          </p:cNvPr>
          <p:cNvSpPr/>
          <p:nvPr userDrawn="1"/>
        </p:nvSpPr>
        <p:spPr>
          <a:xfrm rot="1995983" flipH="1" flipV="1">
            <a:off x="401321" y="5285253"/>
            <a:ext cx="198060" cy="198060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1FC505D-1BFA-4D35-A27F-5F5E17436480}"/>
              </a:ext>
            </a:extLst>
          </p:cNvPr>
          <p:cNvSpPr/>
          <p:nvPr userDrawn="1"/>
        </p:nvSpPr>
        <p:spPr>
          <a:xfrm flipH="1" flipV="1">
            <a:off x="1328743" y="4946904"/>
            <a:ext cx="101968" cy="101968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18D1475-9634-4F0B-BA43-503D4063A97C}"/>
              </a:ext>
            </a:extLst>
          </p:cNvPr>
          <p:cNvSpPr/>
          <p:nvPr userDrawn="1"/>
        </p:nvSpPr>
        <p:spPr>
          <a:xfrm rot="5400000" flipH="1" flipV="1">
            <a:off x="538703" y="2960429"/>
            <a:ext cx="229019" cy="229019"/>
          </a:xfrm>
          <a:prstGeom prst="roundRect">
            <a:avLst/>
          </a:pr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그래픽 18">
            <a:extLst>
              <a:ext uri="{FF2B5EF4-FFF2-40B4-BE49-F238E27FC236}">
                <a16:creationId xmlns:a16="http://schemas.microsoft.com/office/drawing/2014/main" id="{DD49C1D5-1CF8-4A2F-BD3D-71ED0C0AEF5E}"/>
              </a:ext>
            </a:extLst>
          </p:cNvPr>
          <p:cNvSpPr/>
          <p:nvPr userDrawn="1"/>
        </p:nvSpPr>
        <p:spPr>
          <a:xfrm rot="894440" flipH="1" flipV="1">
            <a:off x="508021" y="6144603"/>
            <a:ext cx="443563" cy="401717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D351E80-0158-42AF-9987-7A6E9EA504C6}"/>
              </a:ext>
            </a:extLst>
          </p:cNvPr>
          <p:cNvSpPr/>
          <p:nvPr userDrawn="1"/>
        </p:nvSpPr>
        <p:spPr>
          <a:xfrm flipH="1" flipV="1">
            <a:off x="176441" y="6370905"/>
            <a:ext cx="274250" cy="274250"/>
          </a:xfrm>
          <a:prstGeom prst="ellipse">
            <a:avLst/>
          </a:prstGeom>
          <a:noFill/>
          <a:ln w="317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95A559AA-D88A-473C-965B-E8880CC30B2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283164" y="6229634"/>
            <a:ext cx="382381" cy="38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78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6522176-F238-46BE-8C08-66881734AE43}"/>
              </a:ext>
            </a:extLst>
          </p:cNvPr>
          <p:cNvSpPr/>
          <p:nvPr userDrawn="1"/>
        </p:nvSpPr>
        <p:spPr>
          <a:xfrm>
            <a:off x="3226953" y="1715018"/>
            <a:ext cx="5969000" cy="3657600"/>
          </a:xfrm>
          <a:prstGeom prst="roundRect">
            <a:avLst>
              <a:gd name="adj" fmla="val 9245"/>
            </a:avLst>
          </a:prstGeom>
          <a:solidFill>
            <a:srgbClr val="CCDFED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A2C1CB13-E7B1-48F2-A39E-D1C3790AE02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016" y="222250"/>
            <a:ext cx="476250" cy="476250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8741677C-4D25-4849-A282-9AA71E72BD3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6309" y="6020600"/>
            <a:ext cx="457200" cy="45720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C343D06-4FF6-4085-899A-5013119F76BD}"/>
              </a:ext>
            </a:extLst>
          </p:cNvPr>
          <p:cNvSpPr/>
          <p:nvPr userDrawn="1"/>
        </p:nvSpPr>
        <p:spPr>
          <a:xfrm rot="1995983">
            <a:off x="10201394" y="5897258"/>
            <a:ext cx="246682" cy="246682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AAD1D50-D54E-424D-9D26-C5FF7877316F}"/>
              </a:ext>
            </a:extLst>
          </p:cNvPr>
          <p:cNvSpPr/>
          <p:nvPr userDrawn="1"/>
        </p:nvSpPr>
        <p:spPr>
          <a:xfrm>
            <a:off x="1168400" y="698500"/>
            <a:ext cx="165100" cy="16510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16632B5-413E-4901-AFAB-80BA0D7208DC}"/>
              </a:ext>
            </a:extLst>
          </p:cNvPr>
          <p:cNvSpPr/>
          <p:nvPr userDrawn="1"/>
        </p:nvSpPr>
        <p:spPr>
          <a:xfrm>
            <a:off x="10680700" y="1600200"/>
            <a:ext cx="127000" cy="12700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305D8E7-09D3-4D3A-910B-6A4AD7B8C2B7}"/>
              </a:ext>
            </a:extLst>
          </p:cNvPr>
          <p:cNvSpPr/>
          <p:nvPr userDrawn="1"/>
        </p:nvSpPr>
        <p:spPr>
          <a:xfrm rot="2798196">
            <a:off x="905016" y="5214098"/>
            <a:ext cx="526769" cy="52676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641EEA3-B1B9-4835-9CEE-5AF5F389A27F}"/>
              </a:ext>
            </a:extLst>
          </p:cNvPr>
          <p:cNvSpPr/>
          <p:nvPr userDrawn="1"/>
        </p:nvSpPr>
        <p:spPr>
          <a:xfrm>
            <a:off x="642827" y="5297246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3FE24BE-8FA3-4848-9CF4-CF1958B2F9F6}"/>
              </a:ext>
            </a:extLst>
          </p:cNvPr>
          <p:cNvSpPr/>
          <p:nvPr userDrawn="1"/>
        </p:nvSpPr>
        <p:spPr>
          <a:xfrm rot="5400000">
            <a:off x="11343689" y="3459624"/>
            <a:ext cx="285240" cy="285240"/>
          </a:xfrm>
          <a:prstGeom prst="roundRect">
            <a:avLst/>
          </a:pr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B79B33B-90A7-4F9C-B704-37C03618EB56}"/>
              </a:ext>
            </a:extLst>
          </p:cNvPr>
          <p:cNvSpPr/>
          <p:nvPr userDrawn="1"/>
        </p:nvSpPr>
        <p:spPr>
          <a:xfrm>
            <a:off x="912118" y="3296474"/>
            <a:ext cx="127000" cy="127000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4" name="그래픽 18">
            <a:extLst>
              <a:ext uri="{FF2B5EF4-FFF2-40B4-BE49-F238E27FC236}">
                <a16:creationId xmlns:a16="http://schemas.microsoft.com/office/drawing/2014/main" id="{C700EFAF-BF73-4087-B333-B78004F4CD31}"/>
              </a:ext>
            </a:extLst>
          </p:cNvPr>
          <p:cNvSpPr/>
          <p:nvPr userDrawn="1"/>
        </p:nvSpPr>
        <p:spPr>
          <a:xfrm rot="894440">
            <a:off x="10872240" y="487470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2A3C581-0466-4AC6-9FC7-9797F15BBD11}"/>
              </a:ext>
            </a:extLst>
          </p:cNvPr>
          <p:cNvSpPr/>
          <p:nvPr userDrawn="1"/>
        </p:nvSpPr>
        <p:spPr>
          <a:xfrm>
            <a:off x="11206909" y="279400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6" name="그래픽 18">
            <a:extLst>
              <a:ext uri="{FF2B5EF4-FFF2-40B4-BE49-F238E27FC236}">
                <a16:creationId xmlns:a16="http://schemas.microsoft.com/office/drawing/2014/main" id="{37F816B2-C15E-4D84-BD43-278BDBCFF97F}"/>
              </a:ext>
            </a:extLst>
          </p:cNvPr>
          <p:cNvSpPr/>
          <p:nvPr userDrawn="1"/>
        </p:nvSpPr>
        <p:spPr>
          <a:xfrm rot="4663754">
            <a:off x="1467268" y="2747929"/>
            <a:ext cx="296925" cy="268913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1443DFDC-C15A-4A68-B3F8-914EA425AEB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488" y="6121781"/>
            <a:ext cx="307777" cy="307777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E9A4E399-3F33-4BF7-B284-F924F596326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7016" y="261386"/>
            <a:ext cx="476250" cy="476250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BA6D06F-219E-4C22-B370-A3CC61285687}"/>
              </a:ext>
            </a:extLst>
          </p:cNvPr>
          <p:cNvSpPr/>
          <p:nvPr userDrawn="1"/>
        </p:nvSpPr>
        <p:spPr>
          <a:xfrm>
            <a:off x="3111500" y="1600200"/>
            <a:ext cx="5969000" cy="3657600"/>
          </a:xfrm>
          <a:prstGeom prst="roundRect">
            <a:avLst>
              <a:gd name="adj" fmla="val 9245"/>
            </a:avLst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25BB46E-4719-4D00-8C61-3D1E99DF5F82}"/>
              </a:ext>
            </a:extLst>
          </p:cNvPr>
          <p:cNvSpPr/>
          <p:nvPr userDrawn="1"/>
        </p:nvSpPr>
        <p:spPr>
          <a:xfrm>
            <a:off x="2900115" y="1467674"/>
            <a:ext cx="5969000" cy="3657600"/>
          </a:xfrm>
          <a:prstGeom prst="roundRect">
            <a:avLst>
              <a:gd name="adj" fmla="val 9245"/>
            </a:avLst>
          </a:prstGeom>
          <a:noFill/>
          <a:ln w="38100" cap="flat">
            <a:solidFill>
              <a:srgbClr val="EED47B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838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98515A2A-2E87-4736-877E-EFA2BAA89A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016" y="222250"/>
            <a:ext cx="353651" cy="353651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02DB5F40-BA61-4F4B-A224-81B00BF45156}"/>
              </a:ext>
            </a:extLst>
          </p:cNvPr>
          <p:cNvSpPr/>
          <p:nvPr userDrawn="1"/>
        </p:nvSpPr>
        <p:spPr>
          <a:xfrm>
            <a:off x="934044" y="575901"/>
            <a:ext cx="122599" cy="122599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2D0B59C5-5054-423C-B079-0E209E078D5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41347" y="6175638"/>
            <a:ext cx="302162" cy="30216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986E722-8FC4-478B-9935-1173745DCC39}"/>
              </a:ext>
            </a:extLst>
          </p:cNvPr>
          <p:cNvSpPr/>
          <p:nvPr userDrawn="1"/>
        </p:nvSpPr>
        <p:spPr>
          <a:xfrm rot="1995983">
            <a:off x="10792152" y="6094122"/>
            <a:ext cx="163031" cy="163031"/>
          </a:xfrm>
          <a:prstGeom prst="roundRect">
            <a:avLst/>
          </a:prstGeom>
          <a:solidFill>
            <a:srgbClr val="EF7F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C26EC9A-EFD2-48E7-BFC8-247823352D12}"/>
              </a:ext>
            </a:extLst>
          </p:cNvPr>
          <p:cNvSpPr/>
          <p:nvPr userDrawn="1"/>
        </p:nvSpPr>
        <p:spPr>
          <a:xfrm rot="5400000">
            <a:off x="11547090" y="4483100"/>
            <a:ext cx="188514" cy="188514"/>
          </a:xfrm>
          <a:prstGeom prst="roundRect">
            <a:avLst/>
          </a:prstGeom>
          <a:noFill/>
          <a:ln w="254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9239BF2-B58D-4CB3-92BE-2B63921BDBED}"/>
              </a:ext>
            </a:extLst>
          </p:cNvPr>
          <p:cNvSpPr/>
          <p:nvPr userDrawn="1"/>
        </p:nvSpPr>
        <p:spPr>
          <a:xfrm rot="5551005">
            <a:off x="1750518" y="6106244"/>
            <a:ext cx="95259" cy="95259"/>
          </a:xfrm>
          <a:prstGeom prst="ellipse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7" name="그래픽 18">
            <a:extLst>
              <a:ext uri="{FF2B5EF4-FFF2-40B4-BE49-F238E27FC236}">
                <a16:creationId xmlns:a16="http://schemas.microsoft.com/office/drawing/2014/main" id="{72F30894-877A-4C24-99ED-7C0B62CC128C}"/>
              </a:ext>
            </a:extLst>
          </p:cNvPr>
          <p:cNvSpPr/>
          <p:nvPr userDrawn="1"/>
        </p:nvSpPr>
        <p:spPr>
          <a:xfrm rot="10214759">
            <a:off x="2023588" y="6548420"/>
            <a:ext cx="222716" cy="201704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noFill/>
          <a:ln w="38100" cap="flat">
            <a:solidFill>
              <a:srgbClr val="EF7F52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8EEB609-7404-440B-9AF9-ADF18E3AFB20}"/>
              </a:ext>
            </a:extLst>
          </p:cNvPr>
          <p:cNvSpPr/>
          <p:nvPr userDrawn="1"/>
        </p:nvSpPr>
        <p:spPr>
          <a:xfrm rot="2798196">
            <a:off x="726446" y="5667666"/>
            <a:ext cx="330197" cy="330197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B00654D-E6CA-4AC6-87FD-6010CBEE4730}"/>
              </a:ext>
            </a:extLst>
          </p:cNvPr>
          <p:cNvSpPr/>
          <p:nvPr userDrawn="1"/>
        </p:nvSpPr>
        <p:spPr>
          <a:xfrm>
            <a:off x="562097" y="5719786"/>
            <a:ext cx="225956" cy="225956"/>
          </a:xfrm>
          <a:prstGeom prst="ellipse">
            <a:avLst/>
          </a:prstGeom>
          <a:noFill/>
          <a:ln w="2540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C2BFB98A-9B8A-40FD-B1BF-50EC433A944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488" y="6236633"/>
            <a:ext cx="192925" cy="19292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186A7331-A7DD-492D-BDFD-AD1EB4FDE145}"/>
              </a:ext>
            </a:extLst>
          </p:cNvPr>
          <p:cNvSpPr/>
          <p:nvPr userDrawn="1"/>
        </p:nvSpPr>
        <p:spPr>
          <a:xfrm>
            <a:off x="11150733" y="1020217"/>
            <a:ext cx="71983" cy="71983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5" name="그래픽 18">
            <a:extLst>
              <a:ext uri="{FF2B5EF4-FFF2-40B4-BE49-F238E27FC236}">
                <a16:creationId xmlns:a16="http://schemas.microsoft.com/office/drawing/2014/main" id="{FE3AD4C2-F04D-4F52-9FBE-3F9A3A19F3F2}"/>
              </a:ext>
            </a:extLst>
          </p:cNvPr>
          <p:cNvSpPr/>
          <p:nvPr userDrawn="1"/>
        </p:nvSpPr>
        <p:spPr>
          <a:xfrm rot="894440">
            <a:off x="11259296" y="389529"/>
            <a:ext cx="313125" cy="283585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38EE9C8-BE7F-42F6-964F-5267AD8937C1}"/>
              </a:ext>
            </a:extLst>
          </p:cNvPr>
          <p:cNvSpPr/>
          <p:nvPr userDrawn="1"/>
        </p:nvSpPr>
        <p:spPr>
          <a:xfrm>
            <a:off x="11448985" y="271596"/>
            <a:ext cx="316724" cy="316724"/>
          </a:xfrm>
          <a:prstGeom prst="ellipse">
            <a:avLst/>
          </a:prstGeom>
          <a:noFill/>
          <a:ln w="2540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86CB547A-753F-46FF-AD81-1BC153C8CB0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6069" y="261386"/>
            <a:ext cx="269935" cy="26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13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9648498D-2379-427D-BF1C-AD88A27F754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482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1008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978F7A6B-4E73-40A4-A69E-0098382CB1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320632" y="184892"/>
            <a:ext cx="1376068" cy="1376067"/>
          </a:xfrm>
          <a:prstGeom prst="rect">
            <a:avLst/>
          </a:prstGeom>
        </p:spPr>
      </p:pic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BE27D6DA-3A0D-4F44-8DF3-2C7A4BDF6AC2}"/>
              </a:ext>
            </a:extLst>
          </p:cNvPr>
          <p:cNvSpPr/>
          <p:nvPr userDrawn="1"/>
        </p:nvSpPr>
        <p:spPr>
          <a:xfrm flipH="1">
            <a:off x="11511763" y="1116615"/>
            <a:ext cx="477037" cy="477037"/>
          </a:xfrm>
          <a:prstGeom prst="donut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1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25F753-5B6B-4D18-AC85-BE7A4044B96A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F16729F6-7346-4CD2-89C8-1FF0A684AB3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711700" y="2042927"/>
            <a:ext cx="2768600" cy="27686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FE897F64-FE27-47CB-A5B1-51FD182259E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65200" y="2042927"/>
            <a:ext cx="2768600" cy="27686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F2438CC8-5013-460F-8374-33DB72D654F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58200" y="2042927"/>
            <a:ext cx="2768600" cy="27686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18DE38B-24F4-459C-9541-AF97FF20BD39}"/>
              </a:ext>
            </a:extLst>
          </p:cNvPr>
          <p:cNvSpPr/>
          <p:nvPr userDrawn="1"/>
        </p:nvSpPr>
        <p:spPr>
          <a:xfrm>
            <a:off x="11512759" y="1461550"/>
            <a:ext cx="252950" cy="25295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2" name="그래픽 18">
            <a:extLst>
              <a:ext uri="{FF2B5EF4-FFF2-40B4-BE49-F238E27FC236}">
                <a16:creationId xmlns:a16="http://schemas.microsoft.com/office/drawing/2014/main" id="{94C874F2-1E7D-4968-BC9B-9AD9154E8A4B}"/>
              </a:ext>
            </a:extLst>
          </p:cNvPr>
          <p:cNvSpPr/>
          <p:nvPr userDrawn="1"/>
        </p:nvSpPr>
        <p:spPr>
          <a:xfrm rot="894440">
            <a:off x="10872240" y="487470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9BE7E1E-BB56-4343-88D3-BBD430AE24F7}"/>
              </a:ext>
            </a:extLst>
          </p:cNvPr>
          <p:cNvSpPr/>
          <p:nvPr userDrawn="1"/>
        </p:nvSpPr>
        <p:spPr>
          <a:xfrm>
            <a:off x="11206909" y="279400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5EF6663-AEC2-4029-A280-7CEAEDC5B060}"/>
              </a:ext>
            </a:extLst>
          </p:cNvPr>
          <p:cNvSpPr/>
          <p:nvPr userDrawn="1"/>
        </p:nvSpPr>
        <p:spPr>
          <a:xfrm rot="18801804" flipV="1">
            <a:off x="640012" y="6118689"/>
            <a:ext cx="526769" cy="52676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44F3C20-E994-4094-B0EE-341842CD77FF}"/>
              </a:ext>
            </a:extLst>
          </p:cNvPr>
          <p:cNvSpPr/>
          <p:nvPr userDrawn="1"/>
        </p:nvSpPr>
        <p:spPr>
          <a:xfrm flipV="1">
            <a:off x="377823" y="6201838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D9ED4811-D19A-497A-9793-C78E53EACBC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223288" y="5258022"/>
            <a:ext cx="307777" cy="30777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1CF1AEE-EB34-45A1-8738-BCE8E78FCF32}"/>
              </a:ext>
            </a:extLst>
          </p:cNvPr>
          <p:cNvGrpSpPr/>
          <p:nvPr userDrawn="1"/>
        </p:nvGrpSpPr>
        <p:grpSpPr>
          <a:xfrm flipH="1">
            <a:off x="10503958" y="5285253"/>
            <a:ext cx="1489104" cy="1359902"/>
            <a:chOff x="10407448" y="5285253"/>
            <a:chExt cx="1489104" cy="1359902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C5F6E4A-A2E9-4E1C-B024-039B8011CD3B}"/>
                </a:ext>
              </a:extLst>
            </p:cNvPr>
            <p:cNvSpPr/>
            <p:nvPr userDrawn="1"/>
          </p:nvSpPr>
          <p:spPr>
            <a:xfrm rot="1995983" flipH="1" flipV="1">
              <a:off x="10632328" y="5285253"/>
              <a:ext cx="198060" cy="198060"/>
            </a:xfrm>
            <a:prstGeom prst="roundRect">
              <a:avLst/>
            </a:prstGeom>
            <a:solidFill>
              <a:srgbClr val="EF7F5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6" name="그래픽 18">
              <a:extLst>
                <a:ext uri="{FF2B5EF4-FFF2-40B4-BE49-F238E27FC236}">
                  <a16:creationId xmlns:a16="http://schemas.microsoft.com/office/drawing/2014/main" id="{8AA3FB89-09EB-4CD9-B830-385F74BF8971}"/>
                </a:ext>
              </a:extLst>
            </p:cNvPr>
            <p:cNvSpPr/>
            <p:nvPr userDrawn="1"/>
          </p:nvSpPr>
          <p:spPr>
            <a:xfrm rot="894440" flipH="1" flipV="1">
              <a:off x="10739028" y="6144603"/>
              <a:ext cx="443563" cy="401717"/>
            </a:xfrm>
            <a:custGeom>
              <a:avLst/>
              <a:gdLst>
                <a:gd name="connsiteX0" fmla="*/ 277213 w 552450"/>
                <a:gd name="connsiteY0" fmla="*/ 2139 h 500332"/>
                <a:gd name="connsiteX1" fmla="*/ 461971 w 552450"/>
                <a:gd name="connsiteY1" fmla="*/ 2139 h 500332"/>
                <a:gd name="connsiteX2" fmla="*/ 540044 w 552450"/>
                <a:gd name="connsiteY2" fmla="*/ 137333 h 500332"/>
                <a:gd name="connsiteX3" fmla="*/ 447639 w 552450"/>
                <a:gd name="connsiteY3" fmla="*/ 297335 h 500332"/>
                <a:gd name="connsiteX4" fmla="*/ 355234 w 552450"/>
                <a:gd name="connsiteY4" fmla="*/ 457337 h 500332"/>
                <a:gd name="connsiteX5" fmla="*/ 199088 w 552450"/>
                <a:gd name="connsiteY5" fmla="*/ 457337 h 500332"/>
                <a:gd name="connsiteX6" fmla="*/ 106683 w 552450"/>
                <a:gd name="connsiteY6" fmla="*/ 297335 h 500332"/>
                <a:gd name="connsiteX7" fmla="*/ 14330 w 552450"/>
                <a:gd name="connsiteY7" fmla="*/ 137333 h 500332"/>
                <a:gd name="connsiteX8" fmla="*/ 92403 w 552450"/>
                <a:gd name="connsiteY8" fmla="*/ 2139 h 500332"/>
                <a:gd name="connsiteX9" fmla="*/ 277213 w 552450"/>
                <a:gd name="connsiteY9" fmla="*/ 2139 h 50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450" h="500332">
                  <a:moveTo>
                    <a:pt x="277213" y="2139"/>
                  </a:moveTo>
                  <a:lnTo>
                    <a:pt x="461971" y="2139"/>
                  </a:lnTo>
                  <a:cubicBezTo>
                    <a:pt x="531340" y="2139"/>
                    <a:pt x="574702" y="77241"/>
                    <a:pt x="540044" y="137333"/>
                  </a:cubicBezTo>
                  <a:lnTo>
                    <a:pt x="447639" y="297335"/>
                  </a:lnTo>
                  <a:lnTo>
                    <a:pt x="355234" y="457337"/>
                  </a:lnTo>
                  <a:cubicBezTo>
                    <a:pt x="320523" y="517429"/>
                    <a:pt x="233799" y="517429"/>
                    <a:pt x="199088" y="457337"/>
                  </a:cubicBezTo>
                  <a:lnTo>
                    <a:pt x="106683" y="297335"/>
                  </a:lnTo>
                  <a:lnTo>
                    <a:pt x="14330" y="137333"/>
                  </a:lnTo>
                  <a:cubicBezTo>
                    <a:pt x="-20328" y="77241"/>
                    <a:pt x="23034" y="2139"/>
                    <a:pt x="92403" y="2139"/>
                  </a:cubicBezTo>
                  <a:lnTo>
                    <a:pt x="277213" y="2139"/>
                  </a:lnTo>
                  <a:close/>
                </a:path>
              </a:pathLst>
            </a:custGeom>
            <a:solidFill>
              <a:srgbClr val="3F8981"/>
            </a:solidFill>
            <a:ln w="5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EC9F8C8-3CD4-479A-9FBB-5103A7B1D1AA}"/>
                </a:ext>
              </a:extLst>
            </p:cNvPr>
            <p:cNvSpPr/>
            <p:nvPr userDrawn="1"/>
          </p:nvSpPr>
          <p:spPr>
            <a:xfrm flipH="1" flipV="1">
              <a:off x="10407448" y="6370905"/>
              <a:ext cx="274250" cy="274250"/>
            </a:xfrm>
            <a:prstGeom prst="ellipse">
              <a:avLst/>
            </a:prstGeom>
            <a:noFill/>
            <a:ln w="31750" cap="flat">
              <a:solidFill>
                <a:srgbClr val="EF7F5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A6ED2004-97B4-40D9-98F3-04CEBAFAD9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 flipV="1">
              <a:off x="11514171" y="6229634"/>
              <a:ext cx="382381" cy="382381"/>
            </a:xfrm>
            <a:prstGeom prst="rect">
              <a:avLst/>
            </a:prstGeom>
          </p:spPr>
        </p:pic>
      </p:grpSp>
      <p:pic>
        <p:nvPicPr>
          <p:cNvPr id="20" name="그래픽 19">
            <a:extLst>
              <a:ext uri="{FF2B5EF4-FFF2-40B4-BE49-F238E27FC236}">
                <a16:creationId xmlns:a16="http://schemas.microsoft.com/office/drawing/2014/main" id="{1AC30D1C-6841-4B9B-B6C9-7B9A3EAE535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8016" y="222249"/>
            <a:ext cx="614995" cy="614995"/>
          </a:xfrm>
          <a:prstGeom prst="rect">
            <a:avLst/>
          </a:prstGeom>
        </p:spPr>
      </p:pic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id="{995CDC73-DAF1-4D07-BBE2-95055161C373}"/>
              </a:ext>
            </a:extLst>
          </p:cNvPr>
          <p:cNvSpPr/>
          <p:nvPr userDrawn="1"/>
        </p:nvSpPr>
        <p:spPr>
          <a:xfrm>
            <a:off x="965200" y="1248352"/>
            <a:ext cx="213198" cy="213198"/>
          </a:xfrm>
          <a:prstGeom prst="donut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88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bg>
      <p:bgPr>
        <a:solidFill>
          <a:srgbClr val="EF7F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5CF9791-379E-4BC5-B96F-BE377AC6AFCD}"/>
              </a:ext>
            </a:extLst>
          </p:cNvPr>
          <p:cNvSpPr/>
          <p:nvPr userDrawn="1"/>
        </p:nvSpPr>
        <p:spPr>
          <a:xfrm flipH="1" flipV="1">
            <a:off x="0" y="3694476"/>
            <a:ext cx="3270530" cy="3163525"/>
          </a:xfrm>
          <a:custGeom>
            <a:avLst/>
            <a:gdLst>
              <a:gd name="connsiteX0" fmla="*/ 1979250 w 3270530"/>
              <a:gd name="connsiteY0" fmla="*/ 3163525 h 3163525"/>
              <a:gd name="connsiteX1" fmla="*/ 1417383 w 3270530"/>
              <a:gd name="connsiteY1" fmla="*/ 2839177 h 3163525"/>
              <a:gd name="connsiteX2" fmla="*/ 752374 w 3270530"/>
              <a:gd name="connsiteY2" fmla="*/ 1687689 h 3163525"/>
              <a:gd name="connsiteX3" fmla="*/ 87739 w 3270530"/>
              <a:gd name="connsiteY3" fmla="*/ 536201 h 3163525"/>
              <a:gd name="connsiteX4" fmla="*/ 24275 w 3270530"/>
              <a:gd name="connsiteY4" fmla="*/ 38305 h 3163525"/>
              <a:gd name="connsiteX5" fmla="*/ 37713 w 3270530"/>
              <a:gd name="connsiteY5" fmla="*/ 0 h 3163525"/>
              <a:gd name="connsiteX6" fmla="*/ 3270530 w 3270530"/>
              <a:gd name="connsiteY6" fmla="*/ 0 h 3163525"/>
              <a:gd name="connsiteX7" fmla="*/ 3270530 w 3270530"/>
              <a:gd name="connsiteY7" fmla="*/ 1576171 h 3163525"/>
              <a:gd name="connsiteX8" fmla="*/ 3206126 w 3270530"/>
              <a:gd name="connsiteY8" fmla="*/ 1687689 h 3163525"/>
              <a:gd name="connsiteX9" fmla="*/ 2541117 w 3270530"/>
              <a:gd name="connsiteY9" fmla="*/ 2839177 h 3163525"/>
              <a:gd name="connsiteX10" fmla="*/ 1979250 w 3270530"/>
              <a:gd name="connsiteY10" fmla="*/ 3163525 h 316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70530" h="3163525">
                <a:moveTo>
                  <a:pt x="1979250" y="3163525"/>
                </a:moveTo>
                <a:cubicBezTo>
                  <a:pt x="1760768" y="3163525"/>
                  <a:pt x="1542286" y="3055409"/>
                  <a:pt x="1417383" y="2839177"/>
                </a:cubicBezTo>
                <a:lnTo>
                  <a:pt x="752374" y="1687689"/>
                </a:lnTo>
                <a:lnTo>
                  <a:pt x="87739" y="536201"/>
                </a:lnTo>
                <a:cubicBezTo>
                  <a:pt x="-5795" y="374027"/>
                  <a:pt x="-20370" y="196662"/>
                  <a:pt x="24275" y="38305"/>
                </a:cubicBezTo>
                <a:lnTo>
                  <a:pt x="37713" y="0"/>
                </a:lnTo>
                <a:lnTo>
                  <a:pt x="3270530" y="0"/>
                </a:lnTo>
                <a:lnTo>
                  <a:pt x="3270530" y="1576171"/>
                </a:lnTo>
                <a:lnTo>
                  <a:pt x="3206126" y="1687689"/>
                </a:lnTo>
                <a:lnTo>
                  <a:pt x="2541117" y="2839177"/>
                </a:lnTo>
                <a:cubicBezTo>
                  <a:pt x="2416215" y="3055409"/>
                  <a:pt x="2197732" y="3163525"/>
                  <a:pt x="1979250" y="3163525"/>
                </a:cubicBezTo>
                <a:close/>
              </a:path>
            </a:pathLst>
          </a:custGeom>
          <a:solidFill>
            <a:srgbClr val="FBCF67">
              <a:alpha val="52000"/>
            </a:srgbClr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4188A8A2-B317-4A3B-A30A-DDC297942C7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8016" y="222249"/>
            <a:ext cx="1329631" cy="1329631"/>
          </a:xfrm>
          <a:prstGeom prst="rect">
            <a:avLst/>
          </a:prstGeom>
        </p:spPr>
      </p:pic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9E030786-2B82-4658-A954-E0B5EBA02E91}"/>
              </a:ext>
            </a:extLst>
          </p:cNvPr>
          <p:cNvSpPr/>
          <p:nvPr userDrawn="1"/>
        </p:nvSpPr>
        <p:spPr>
          <a:xfrm>
            <a:off x="11061700" y="0"/>
            <a:ext cx="1130300" cy="1130300"/>
          </a:xfrm>
          <a:custGeom>
            <a:avLst/>
            <a:gdLst>
              <a:gd name="connsiteX0" fmla="*/ 0 w 1130300"/>
              <a:gd name="connsiteY0" fmla="*/ 0 h 1130300"/>
              <a:gd name="connsiteX1" fmla="*/ 565150 w 1130300"/>
              <a:gd name="connsiteY1" fmla="*/ 0 h 1130300"/>
              <a:gd name="connsiteX2" fmla="*/ 1130300 w 1130300"/>
              <a:gd name="connsiteY2" fmla="*/ 565150 h 1130300"/>
              <a:gd name="connsiteX3" fmla="*/ 1130300 w 1130300"/>
              <a:gd name="connsiteY3" fmla="*/ 1130300 h 1130300"/>
              <a:gd name="connsiteX4" fmla="*/ 0 w 1130300"/>
              <a:gd name="connsiteY4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300" h="1130300">
                <a:moveTo>
                  <a:pt x="0" y="0"/>
                </a:moveTo>
                <a:lnTo>
                  <a:pt x="565150" y="0"/>
                </a:lnTo>
                <a:cubicBezTo>
                  <a:pt x="565150" y="312124"/>
                  <a:pt x="818176" y="565150"/>
                  <a:pt x="1130300" y="565150"/>
                </a:cubicBezTo>
                <a:lnTo>
                  <a:pt x="1130300" y="1130300"/>
                </a:lnTo>
                <a:cubicBezTo>
                  <a:pt x="506053" y="1130300"/>
                  <a:pt x="0" y="624247"/>
                  <a:pt x="0" y="0"/>
                </a:cubicBezTo>
                <a:close/>
              </a:path>
            </a:pathLst>
          </a:custGeom>
          <a:solidFill>
            <a:srgbClr val="EB5B2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524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7C0F39-4C4A-42F0-9948-48BA60530CC7}"/>
              </a:ext>
            </a:extLst>
          </p:cNvPr>
          <p:cNvSpPr/>
          <p:nvPr userDrawn="1"/>
        </p:nvSpPr>
        <p:spPr>
          <a:xfrm rot="2798196">
            <a:off x="640012" y="241522"/>
            <a:ext cx="526769" cy="52676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F46E98D-2161-4164-8247-42BA6797A077}"/>
              </a:ext>
            </a:extLst>
          </p:cNvPr>
          <p:cNvSpPr/>
          <p:nvPr userDrawn="1"/>
        </p:nvSpPr>
        <p:spPr>
          <a:xfrm>
            <a:off x="377823" y="324670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151C0007-018D-47D9-8A7A-5B8D5CCEDA0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288" y="1321181"/>
            <a:ext cx="307777" cy="307777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3359760E-5385-42A3-8402-001805632D62}"/>
              </a:ext>
            </a:extLst>
          </p:cNvPr>
          <p:cNvGrpSpPr/>
          <p:nvPr userDrawn="1"/>
        </p:nvGrpSpPr>
        <p:grpSpPr>
          <a:xfrm flipH="1" flipV="1">
            <a:off x="10503958" y="241825"/>
            <a:ext cx="1489104" cy="1359902"/>
            <a:chOff x="10407448" y="5285253"/>
            <a:chExt cx="1489104" cy="1359902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BBF9B27-7CD9-4056-9980-3FD0F25EC580}"/>
                </a:ext>
              </a:extLst>
            </p:cNvPr>
            <p:cNvSpPr/>
            <p:nvPr userDrawn="1"/>
          </p:nvSpPr>
          <p:spPr>
            <a:xfrm rot="1995983" flipH="1" flipV="1">
              <a:off x="10632328" y="5285253"/>
              <a:ext cx="198060" cy="198060"/>
            </a:xfrm>
            <a:prstGeom prst="roundRect">
              <a:avLst/>
            </a:prstGeom>
            <a:solidFill>
              <a:srgbClr val="EF7F5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0" name="그래픽 18">
              <a:extLst>
                <a:ext uri="{FF2B5EF4-FFF2-40B4-BE49-F238E27FC236}">
                  <a16:creationId xmlns:a16="http://schemas.microsoft.com/office/drawing/2014/main" id="{EB4FD431-4225-43A3-AC5C-9B973FA1587A}"/>
                </a:ext>
              </a:extLst>
            </p:cNvPr>
            <p:cNvSpPr/>
            <p:nvPr userDrawn="1"/>
          </p:nvSpPr>
          <p:spPr>
            <a:xfrm rot="894440" flipH="1" flipV="1">
              <a:off x="10739028" y="6144603"/>
              <a:ext cx="443563" cy="401717"/>
            </a:xfrm>
            <a:custGeom>
              <a:avLst/>
              <a:gdLst>
                <a:gd name="connsiteX0" fmla="*/ 277213 w 552450"/>
                <a:gd name="connsiteY0" fmla="*/ 2139 h 500332"/>
                <a:gd name="connsiteX1" fmla="*/ 461971 w 552450"/>
                <a:gd name="connsiteY1" fmla="*/ 2139 h 500332"/>
                <a:gd name="connsiteX2" fmla="*/ 540044 w 552450"/>
                <a:gd name="connsiteY2" fmla="*/ 137333 h 500332"/>
                <a:gd name="connsiteX3" fmla="*/ 447639 w 552450"/>
                <a:gd name="connsiteY3" fmla="*/ 297335 h 500332"/>
                <a:gd name="connsiteX4" fmla="*/ 355234 w 552450"/>
                <a:gd name="connsiteY4" fmla="*/ 457337 h 500332"/>
                <a:gd name="connsiteX5" fmla="*/ 199088 w 552450"/>
                <a:gd name="connsiteY5" fmla="*/ 457337 h 500332"/>
                <a:gd name="connsiteX6" fmla="*/ 106683 w 552450"/>
                <a:gd name="connsiteY6" fmla="*/ 297335 h 500332"/>
                <a:gd name="connsiteX7" fmla="*/ 14330 w 552450"/>
                <a:gd name="connsiteY7" fmla="*/ 137333 h 500332"/>
                <a:gd name="connsiteX8" fmla="*/ 92403 w 552450"/>
                <a:gd name="connsiteY8" fmla="*/ 2139 h 500332"/>
                <a:gd name="connsiteX9" fmla="*/ 277213 w 552450"/>
                <a:gd name="connsiteY9" fmla="*/ 2139 h 50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450" h="500332">
                  <a:moveTo>
                    <a:pt x="277213" y="2139"/>
                  </a:moveTo>
                  <a:lnTo>
                    <a:pt x="461971" y="2139"/>
                  </a:lnTo>
                  <a:cubicBezTo>
                    <a:pt x="531340" y="2139"/>
                    <a:pt x="574702" y="77241"/>
                    <a:pt x="540044" y="137333"/>
                  </a:cubicBezTo>
                  <a:lnTo>
                    <a:pt x="447639" y="297335"/>
                  </a:lnTo>
                  <a:lnTo>
                    <a:pt x="355234" y="457337"/>
                  </a:lnTo>
                  <a:cubicBezTo>
                    <a:pt x="320523" y="517429"/>
                    <a:pt x="233799" y="517429"/>
                    <a:pt x="199088" y="457337"/>
                  </a:cubicBezTo>
                  <a:lnTo>
                    <a:pt x="106683" y="297335"/>
                  </a:lnTo>
                  <a:lnTo>
                    <a:pt x="14330" y="137333"/>
                  </a:lnTo>
                  <a:cubicBezTo>
                    <a:pt x="-20328" y="77241"/>
                    <a:pt x="23034" y="2139"/>
                    <a:pt x="92403" y="2139"/>
                  </a:cubicBezTo>
                  <a:lnTo>
                    <a:pt x="277213" y="2139"/>
                  </a:lnTo>
                  <a:close/>
                </a:path>
              </a:pathLst>
            </a:custGeom>
            <a:solidFill>
              <a:srgbClr val="3F8981"/>
            </a:solidFill>
            <a:ln w="5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76B293A-0B6B-4909-A895-9D73BF9BAB6A}"/>
                </a:ext>
              </a:extLst>
            </p:cNvPr>
            <p:cNvSpPr/>
            <p:nvPr userDrawn="1"/>
          </p:nvSpPr>
          <p:spPr>
            <a:xfrm flipH="1" flipV="1">
              <a:off x="10407448" y="6370905"/>
              <a:ext cx="274250" cy="274250"/>
            </a:xfrm>
            <a:prstGeom prst="ellipse">
              <a:avLst/>
            </a:prstGeom>
            <a:noFill/>
            <a:ln w="31750" cap="flat">
              <a:solidFill>
                <a:srgbClr val="EF7F5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592C59F2-3CFF-49A5-80F6-D906438016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 flipV="1">
              <a:off x="11514171" y="6229634"/>
              <a:ext cx="382381" cy="382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9354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1F05606-0CCC-4BD3-823D-6E2816A91033}"/>
              </a:ext>
            </a:extLst>
          </p:cNvPr>
          <p:cNvSpPr/>
          <p:nvPr userDrawn="1"/>
        </p:nvSpPr>
        <p:spPr>
          <a:xfrm flipH="1" flipV="1">
            <a:off x="258016" y="5043908"/>
            <a:ext cx="252950" cy="252950"/>
          </a:xfrm>
          <a:prstGeom prst="ellipse">
            <a:avLst/>
          </a:prstGeom>
          <a:solidFill>
            <a:srgbClr val="143544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6" name="그래픽 18">
            <a:extLst>
              <a:ext uri="{FF2B5EF4-FFF2-40B4-BE49-F238E27FC236}">
                <a16:creationId xmlns:a16="http://schemas.microsoft.com/office/drawing/2014/main" id="{3771D550-3299-4AE5-8C89-E57545A05F9C}"/>
              </a:ext>
            </a:extLst>
          </p:cNvPr>
          <p:cNvSpPr/>
          <p:nvPr userDrawn="1"/>
        </p:nvSpPr>
        <p:spPr>
          <a:xfrm rot="894440" flipH="1" flipV="1">
            <a:off x="599035" y="5770606"/>
            <a:ext cx="552450" cy="500332"/>
          </a:xfrm>
          <a:custGeom>
            <a:avLst/>
            <a:gdLst>
              <a:gd name="connsiteX0" fmla="*/ 277213 w 552450"/>
              <a:gd name="connsiteY0" fmla="*/ 2139 h 500332"/>
              <a:gd name="connsiteX1" fmla="*/ 461971 w 552450"/>
              <a:gd name="connsiteY1" fmla="*/ 2139 h 500332"/>
              <a:gd name="connsiteX2" fmla="*/ 540044 w 552450"/>
              <a:gd name="connsiteY2" fmla="*/ 137333 h 500332"/>
              <a:gd name="connsiteX3" fmla="*/ 447639 w 552450"/>
              <a:gd name="connsiteY3" fmla="*/ 297335 h 500332"/>
              <a:gd name="connsiteX4" fmla="*/ 355234 w 552450"/>
              <a:gd name="connsiteY4" fmla="*/ 457337 h 500332"/>
              <a:gd name="connsiteX5" fmla="*/ 199088 w 552450"/>
              <a:gd name="connsiteY5" fmla="*/ 457337 h 500332"/>
              <a:gd name="connsiteX6" fmla="*/ 106683 w 552450"/>
              <a:gd name="connsiteY6" fmla="*/ 297335 h 500332"/>
              <a:gd name="connsiteX7" fmla="*/ 14330 w 552450"/>
              <a:gd name="connsiteY7" fmla="*/ 137333 h 500332"/>
              <a:gd name="connsiteX8" fmla="*/ 92403 w 552450"/>
              <a:gd name="connsiteY8" fmla="*/ 2139 h 500332"/>
              <a:gd name="connsiteX9" fmla="*/ 277213 w 552450"/>
              <a:gd name="connsiteY9" fmla="*/ 2139 h 50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2450" h="500332">
                <a:moveTo>
                  <a:pt x="277213" y="2139"/>
                </a:moveTo>
                <a:lnTo>
                  <a:pt x="461971" y="2139"/>
                </a:lnTo>
                <a:cubicBezTo>
                  <a:pt x="531340" y="2139"/>
                  <a:pt x="574702" y="77241"/>
                  <a:pt x="540044" y="137333"/>
                </a:cubicBezTo>
                <a:lnTo>
                  <a:pt x="447639" y="297335"/>
                </a:lnTo>
                <a:lnTo>
                  <a:pt x="355234" y="457337"/>
                </a:lnTo>
                <a:cubicBezTo>
                  <a:pt x="320523" y="517429"/>
                  <a:pt x="233799" y="517429"/>
                  <a:pt x="199088" y="457337"/>
                </a:cubicBezTo>
                <a:lnTo>
                  <a:pt x="106683" y="297335"/>
                </a:lnTo>
                <a:lnTo>
                  <a:pt x="14330" y="137333"/>
                </a:lnTo>
                <a:cubicBezTo>
                  <a:pt x="-20328" y="77241"/>
                  <a:pt x="23034" y="2139"/>
                  <a:pt x="92403" y="2139"/>
                </a:cubicBezTo>
                <a:lnTo>
                  <a:pt x="277213" y="2139"/>
                </a:lnTo>
                <a:close/>
              </a:path>
            </a:pathLst>
          </a:custGeom>
          <a:solidFill>
            <a:srgbClr val="3F8981"/>
          </a:solidFill>
          <a:ln w="52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21B1F39-7684-4FED-94C8-EF75CC604E79}"/>
              </a:ext>
            </a:extLst>
          </p:cNvPr>
          <p:cNvSpPr/>
          <p:nvPr userDrawn="1"/>
        </p:nvSpPr>
        <p:spPr>
          <a:xfrm flipH="1" flipV="1">
            <a:off x="258016" y="5920208"/>
            <a:ext cx="558800" cy="558800"/>
          </a:xfrm>
          <a:prstGeom prst="ellipse">
            <a:avLst/>
          </a:prstGeom>
          <a:noFill/>
          <a:ln w="44450" cap="flat">
            <a:solidFill>
              <a:srgbClr val="EF7F5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34B1A413-433F-420F-961D-09491578963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11150714" y="5921164"/>
            <a:ext cx="614995" cy="614995"/>
          </a:xfrm>
          <a:prstGeom prst="rect">
            <a:avLst/>
          </a:prstGeom>
        </p:spPr>
      </p:pic>
      <p:sp>
        <p:nvSpPr>
          <p:cNvPr id="9" name="원형: 비어 있음 8">
            <a:extLst>
              <a:ext uri="{FF2B5EF4-FFF2-40B4-BE49-F238E27FC236}">
                <a16:creationId xmlns:a16="http://schemas.microsoft.com/office/drawing/2014/main" id="{AC4AD861-DE3B-485F-BD47-D8C6FA413BB6}"/>
              </a:ext>
            </a:extLst>
          </p:cNvPr>
          <p:cNvSpPr/>
          <p:nvPr userDrawn="1"/>
        </p:nvSpPr>
        <p:spPr>
          <a:xfrm flipH="1" flipV="1">
            <a:off x="10845327" y="5296858"/>
            <a:ext cx="213198" cy="213198"/>
          </a:xfrm>
          <a:prstGeom prst="donut">
            <a:avLst/>
          </a:prstGeom>
          <a:solidFill>
            <a:srgbClr val="3F898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C1C2FFC-ECA5-4642-9A44-E2AD710F7561}"/>
              </a:ext>
            </a:extLst>
          </p:cNvPr>
          <p:cNvSpPr/>
          <p:nvPr userDrawn="1"/>
        </p:nvSpPr>
        <p:spPr>
          <a:xfrm rot="2798196">
            <a:off x="640012" y="241522"/>
            <a:ext cx="526769" cy="526769"/>
          </a:xfrm>
          <a:prstGeom prst="roundRect">
            <a:avLst/>
          </a:prstGeom>
          <a:solidFill>
            <a:srgbClr val="FBCF67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2354BC5-CF5A-4368-A744-601660C0E03E}"/>
              </a:ext>
            </a:extLst>
          </p:cNvPr>
          <p:cNvSpPr/>
          <p:nvPr userDrawn="1"/>
        </p:nvSpPr>
        <p:spPr>
          <a:xfrm>
            <a:off x="377823" y="324670"/>
            <a:ext cx="360472" cy="360472"/>
          </a:xfrm>
          <a:prstGeom prst="ellipse">
            <a:avLst/>
          </a:prstGeom>
          <a:noFill/>
          <a:ln w="44450" cap="flat">
            <a:solidFill>
              <a:srgbClr val="14354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38AA2885-C4EB-46E4-8554-D6DC49F6E1E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3288" y="1321181"/>
            <a:ext cx="307777" cy="307777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648E09-DDAF-4329-BEAA-E4165159B6C1}"/>
              </a:ext>
            </a:extLst>
          </p:cNvPr>
          <p:cNvGrpSpPr/>
          <p:nvPr userDrawn="1"/>
        </p:nvGrpSpPr>
        <p:grpSpPr>
          <a:xfrm flipH="1" flipV="1">
            <a:off x="10503958" y="241825"/>
            <a:ext cx="1489104" cy="1359902"/>
            <a:chOff x="10407448" y="5285253"/>
            <a:chExt cx="1489104" cy="135990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7527B4D-7F35-4BB9-98DC-C801A60D9144}"/>
                </a:ext>
              </a:extLst>
            </p:cNvPr>
            <p:cNvSpPr/>
            <p:nvPr userDrawn="1"/>
          </p:nvSpPr>
          <p:spPr>
            <a:xfrm rot="1995983" flipH="1" flipV="1">
              <a:off x="10632328" y="5285253"/>
              <a:ext cx="198060" cy="198060"/>
            </a:xfrm>
            <a:prstGeom prst="roundRect">
              <a:avLst/>
            </a:prstGeom>
            <a:solidFill>
              <a:srgbClr val="EF7F52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15" name="그래픽 18">
              <a:extLst>
                <a:ext uri="{FF2B5EF4-FFF2-40B4-BE49-F238E27FC236}">
                  <a16:creationId xmlns:a16="http://schemas.microsoft.com/office/drawing/2014/main" id="{EFC92EC9-3EFB-42AE-99D8-D0A17CCED402}"/>
                </a:ext>
              </a:extLst>
            </p:cNvPr>
            <p:cNvSpPr/>
            <p:nvPr userDrawn="1"/>
          </p:nvSpPr>
          <p:spPr>
            <a:xfrm rot="894440" flipH="1" flipV="1">
              <a:off x="10739028" y="6144603"/>
              <a:ext cx="443563" cy="401717"/>
            </a:xfrm>
            <a:custGeom>
              <a:avLst/>
              <a:gdLst>
                <a:gd name="connsiteX0" fmla="*/ 277213 w 552450"/>
                <a:gd name="connsiteY0" fmla="*/ 2139 h 500332"/>
                <a:gd name="connsiteX1" fmla="*/ 461971 w 552450"/>
                <a:gd name="connsiteY1" fmla="*/ 2139 h 500332"/>
                <a:gd name="connsiteX2" fmla="*/ 540044 w 552450"/>
                <a:gd name="connsiteY2" fmla="*/ 137333 h 500332"/>
                <a:gd name="connsiteX3" fmla="*/ 447639 w 552450"/>
                <a:gd name="connsiteY3" fmla="*/ 297335 h 500332"/>
                <a:gd name="connsiteX4" fmla="*/ 355234 w 552450"/>
                <a:gd name="connsiteY4" fmla="*/ 457337 h 500332"/>
                <a:gd name="connsiteX5" fmla="*/ 199088 w 552450"/>
                <a:gd name="connsiteY5" fmla="*/ 457337 h 500332"/>
                <a:gd name="connsiteX6" fmla="*/ 106683 w 552450"/>
                <a:gd name="connsiteY6" fmla="*/ 297335 h 500332"/>
                <a:gd name="connsiteX7" fmla="*/ 14330 w 552450"/>
                <a:gd name="connsiteY7" fmla="*/ 137333 h 500332"/>
                <a:gd name="connsiteX8" fmla="*/ 92403 w 552450"/>
                <a:gd name="connsiteY8" fmla="*/ 2139 h 500332"/>
                <a:gd name="connsiteX9" fmla="*/ 277213 w 552450"/>
                <a:gd name="connsiteY9" fmla="*/ 2139 h 50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450" h="500332">
                  <a:moveTo>
                    <a:pt x="277213" y="2139"/>
                  </a:moveTo>
                  <a:lnTo>
                    <a:pt x="461971" y="2139"/>
                  </a:lnTo>
                  <a:cubicBezTo>
                    <a:pt x="531340" y="2139"/>
                    <a:pt x="574702" y="77241"/>
                    <a:pt x="540044" y="137333"/>
                  </a:cubicBezTo>
                  <a:lnTo>
                    <a:pt x="447639" y="297335"/>
                  </a:lnTo>
                  <a:lnTo>
                    <a:pt x="355234" y="457337"/>
                  </a:lnTo>
                  <a:cubicBezTo>
                    <a:pt x="320523" y="517429"/>
                    <a:pt x="233799" y="517429"/>
                    <a:pt x="199088" y="457337"/>
                  </a:cubicBezTo>
                  <a:lnTo>
                    <a:pt x="106683" y="297335"/>
                  </a:lnTo>
                  <a:lnTo>
                    <a:pt x="14330" y="137333"/>
                  </a:lnTo>
                  <a:cubicBezTo>
                    <a:pt x="-20328" y="77241"/>
                    <a:pt x="23034" y="2139"/>
                    <a:pt x="92403" y="2139"/>
                  </a:cubicBezTo>
                  <a:lnTo>
                    <a:pt x="277213" y="2139"/>
                  </a:lnTo>
                  <a:close/>
                </a:path>
              </a:pathLst>
            </a:custGeom>
            <a:solidFill>
              <a:srgbClr val="3F8981"/>
            </a:solidFill>
            <a:ln w="5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94E1009-EC9D-4561-9B73-000C84F49AFE}"/>
                </a:ext>
              </a:extLst>
            </p:cNvPr>
            <p:cNvSpPr/>
            <p:nvPr userDrawn="1"/>
          </p:nvSpPr>
          <p:spPr>
            <a:xfrm flipH="1" flipV="1">
              <a:off x="10407448" y="6370905"/>
              <a:ext cx="274250" cy="274250"/>
            </a:xfrm>
            <a:prstGeom prst="ellipse">
              <a:avLst/>
            </a:prstGeom>
            <a:noFill/>
            <a:ln w="31750" cap="flat">
              <a:solidFill>
                <a:srgbClr val="EF7F5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ko-KR" altLang="en-US"/>
            </a:p>
          </p:txBody>
        </p:sp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AAD0FE68-062A-4A2D-BFDB-594A1AC915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 flipV="1">
              <a:off x="11514171" y="6229634"/>
              <a:ext cx="382381" cy="382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43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687" r:id="rId17"/>
    <p:sldLayoutId id="2147483664" r:id="rId1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305395-A2A9-4C17-AF3C-E375202C7DFE}"/>
              </a:ext>
            </a:extLst>
          </p:cNvPr>
          <p:cNvSpPr txBox="1"/>
          <p:nvPr/>
        </p:nvSpPr>
        <p:spPr>
          <a:xfrm>
            <a:off x="2995468" y="1986465"/>
            <a:ext cx="61525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</a:t>
            </a:r>
            <a:r>
              <a:rPr lang="en-ID" altLang="ko-KR" sz="54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ipe</a:t>
            </a:r>
            <a:r>
              <a:rPr lang="en-ID" altLang="ko-KR" sz="5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dan </a:t>
            </a:r>
            <a:r>
              <a:rPr lang="en-ID" altLang="ko-KR" sz="54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endParaRPr lang="ko-KR" altLang="en-US" sz="54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A08053-6298-4388-93B0-9147F60D15CD}"/>
              </a:ext>
            </a:extLst>
          </p:cNvPr>
          <p:cNvSpPr txBox="1"/>
          <p:nvPr/>
        </p:nvSpPr>
        <p:spPr>
          <a:xfrm>
            <a:off x="2995468" y="3740791"/>
            <a:ext cx="6152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F7F8F9"/>
                </a:solidFill>
                <a:cs typeface="Arial" panose="020B0604020202020204" pitchFamily="34" charset="0"/>
              </a:rPr>
              <a:t>Pemrograman</a:t>
            </a:r>
            <a:r>
              <a:rPr lang="en-US" altLang="ko-KR" sz="2400" b="1" dirty="0">
                <a:solidFill>
                  <a:srgbClr val="F7F8F9"/>
                </a:solidFill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solidFill>
                  <a:srgbClr val="F7F8F9"/>
                </a:solidFill>
                <a:cs typeface="Arial" panose="020B0604020202020204" pitchFamily="34" charset="0"/>
              </a:rPr>
              <a:t>dasar</a:t>
            </a:r>
            <a:r>
              <a:rPr lang="en-US" altLang="ko-KR" sz="2400" b="1" dirty="0">
                <a:solidFill>
                  <a:srgbClr val="F7F8F9"/>
                </a:solidFill>
                <a:cs typeface="Arial" panose="020B0604020202020204" pitchFamily="34" charset="0"/>
              </a:rPr>
              <a:t> Bahasa C</a:t>
            </a:r>
            <a:endParaRPr lang="ko-KR" altLang="en-US" sz="2400" b="1" dirty="0">
              <a:solidFill>
                <a:srgbClr val="F7F8F9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727350" y="922633"/>
            <a:ext cx="1091678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D" sz="4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 pada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34D6F6-23B3-42A2-985D-87F531E50A5F}"/>
              </a:ext>
            </a:extLst>
          </p:cNvPr>
          <p:cNvSpPr txBox="1"/>
          <p:nvPr/>
        </p:nvSpPr>
        <p:spPr>
          <a:xfrm>
            <a:off x="810302" y="1630519"/>
            <a:ext cx="10232020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variable_name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data_type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variable_name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34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889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ID" sz="2000" dirty="0">
              <a:solidFill>
                <a:srgbClr val="14354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91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727350" y="922633"/>
            <a:ext cx="1091678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D" sz="4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Deklarasi</a:t>
            </a:r>
            <a:r>
              <a:rPr lang="en-ID" sz="4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Variable </a:t>
            </a:r>
            <a:r>
              <a:rPr lang="en-ID" sz="4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ID" sz="4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4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komplit</a:t>
            </a:r>
            <a:endParaRPr lang="en-ID" sz="40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34D6F6-23B3-42A2-985D-87F531E50A5F}"/>
              </a:ext>
            </a:extLst>
          </p:cNvPr>
          <p:cNvSpPr txBox="1"/>
          <p:nvPr/>
        </p:nvSpPr>
        <p:spPr>
          <a:xfrm>
            <a:off x="810302" y="1630519"/>
            <a:ext cx="10232020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#include&lt;stdio.h&gt;</a:t>
            </a:r>
          </a:p>
          <a:p>
            <a:pPr>
              <a:lnSpc>
                <a:spcPct val="150000"/>
              </a:lnSpc>
            </a:pP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 main() { </a:t>
            </a:r>
          </a:p>
          <a:p>
            <a:pPr>
              <a:lnSpc>
                <a:spcPct val="150000"/>
              </a:lnSpc>
            </a:pP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 </a:t>
            </a:r>
            <a:r>
              <a:rPr lang="en-ID" sz="2000" dirty="0" err="1">
                <a:solidFill>
                  <a:srgbClr val="FBCF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 </a:t>
            </a:r>
            <a:r>
              <a:rPr lang="en-ID" sz="2000" dirty="0" err="1">
                <a:solidFill>
                  <a:srgbClr val="FBCF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harga_unit</a:t>
            </a:r>
            <a:r>
              <a:rPr lang="en-ID" sz="2000" dirty="0">
                <a:solidFill>
                  <a:srgbClr val="FBCF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dirty="0" err="1">
                <a:solidFill>
                  <a:srgbClr val="FBCF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harga_total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ID" sz="2000" dirty="0" err="1">
                <a:solidFill>
                  <a:srgbClr val="FBCF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D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ID" sz="2000" dirty="0" err="1">
                <a:solidFill>
                  <a:srgbClr val="FBCF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harga_unit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D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17.5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D" sz="2000" dirty="0" err="1">
                <a:solidFill>
                  <a:srgbClr val="FBCF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harga_total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ID" sz="2000" dirty="0" err="1">
                <a:solidFill>
                  <a:srgbClr val="FBCF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ID" sz="2000" dirty="0" err="1">
                <a:solidFill>
                  <a:srgbClr val="FBCF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harga_unit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ID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ID" sz="2000" dirty="0">
                <a:solidFill>
                  <a:srgbClr val="FBCF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Harga total 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%f\n",</a:t>
            </a:r>
            <a:r>
              <a:rPr lang="en-ID" sz="2000" dirty="0" err="1">
                <a:solidFill>
                  <a:srgbClr val="FBCF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harga_total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92014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1A5185-63D0-4A8C-A249-BDD71C42AE54}"/>
              </a:ext>
            </a:extLst>
          </p:cNvPr>
          <p:cNvSpPr txBox="1"/>
          <p:nvPr/>
        </p:nvSpPr>
        <p:spPr>
          <a:xfrm>
            <a:off x="3507129" y="2773735"/>
            <a:ext cx="5104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5400" dirty="0" err="1">
                <a:solidFill>
                  <a:srgbClr val="143544"/>
                </a:solidFill>
              </a:rPr>
              <a:t>Terimakasih</a:t>
            </a:r>
            <a:endParaRPr lang="en-US" altLang="ko-KR" sz="5400" dirty="0">
              <a:solidFill>
                <a:srgbClr val="1435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727350" y="922633"/>
            <a:ext cx="1091678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D" sz="4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ID" sz="4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</a:t>
            </a:r>
            <a:endParaRPr lang="ko-KR" altLang="en-US" sz="60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BD834-9286-45F1-A161-021977D064E2}"/>
              </a:ext>
            </a:extLst>
          </p:cNvPr>
          <p:cNvSpPr txBox="1"/>
          <p:nvPr/>
        </p:nvSpPr>
        <p:spPr>
          <a:xfrm>
            <a:off x="844952" y="1747778"/>
            <a:ext cx="10232020" cy="2472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Definisi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types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pengklasifikasian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berdasarkan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jenis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tersebut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dibutuhkan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agar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kompiler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mengetahui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bagaimana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akan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digunakan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mengembangkan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sebuah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program</a:t>
            </a:r>
            <a:endParaRPr lang="en-ID" sz="20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54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727350" y="922633"/>
            <a:ext cx="1091678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D" sz="4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Jenis</a:t>
            </a:r>
            <a:r>
              <a:rPr lang="en-ID" sz="4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4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ID" sz="4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</a:t>
            </a:r>
            <a:endParaRPr lang="ko-KR" altLang="en-US" sz="60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BD834-9286-45F1-A161-021977D064E2}"/>
              </a:ext>
            </a:extLst>
          </p:cNvPr>
          <p:cNvSpPr txBox="1"/>
          <p:nvPr/>
        </p:nvSpPr>
        <p:spPr>
          <a:xfrm>
            <a:off x="844952" y="1713053"/>
            <a:ext cx="10232020" cy="3703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Berdasarkan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jenisnya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data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dibagi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menjadi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lima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kelompok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Integer =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Bilangan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Bulat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16/32 bit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Float =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Bilangan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Pecahan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32 bit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Double =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Bilangan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Pecahan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64 bit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Char = 1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Huruf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Karakter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Entah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itu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huruf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angka</a:t>
            </a:r>
            <a:endParaRPr lang="en-US" sz="20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Array =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tipedata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menampung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sekumpulan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variable</a:t>
            </a:r>
            <a:endParaRPr lang="en-ID" sz="20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92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727350" y="922633"/>
            <a:ext cx="1091678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D" sz="4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Memori</a:t>
            </a:r>
            <a:r>
              <a:rPr lang="en-ID" sz="4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pada </a:t>
            </a:r>
            <a:r>
              <a:rPr lang="en-ID" sz="4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ID" sz="4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</a:t>
            </a:r>
            <a:endParaRPr lang="ko-KR" altLang="en-US" sz="60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E6C75-B80C-441A-A6C2-9746D44D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50" y="1850249"/>
            <a:ext cx="9815332" cy="239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727350" y="471221"/>
            <a:ext cx="659942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D" sz="4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Program pada </a:t>
            </a:r>
            <a:r>
              <a:rPr lang="en-ID" sz="4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tipe</a:t>
            </a:r>
            <a:r>
              <a:rPr lang="en-ID" sz="4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</a:t>
            </a:r>
            <a:endParaRPr lang="ko-KR" altLang="en-US" sz="60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75A4E-E022-4475-93DE-1E119158417A}"/>
              </a:ext>
            </a:extLst>
          </p:cNvPr>
          <p:cNvSpPr txBox="1"/>
          <p:nvPr/>
        </p:nvSpPr>
        <p:spPr>
          <a:xfrm>
            <a:off x="727350" y="1179107"/>
            <a:ext cx="10232020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angka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Double dan Float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</a:t>
            </a: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pecahan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0.5;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 pecahan1 = 1.5;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String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salam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"</a:t>
            </a: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Selamat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Pagi";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Array string 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namaBuah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["</a:t>
            </a: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apel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anggur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 "</a:t>
            </a: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jeruk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"];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char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 </a:t>
            </a:r>
            <a:r>
              <a:rPr lang="en-US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karakter</a:t>
            </a:r>
            <a:r>
              <a:rPr lang="en-US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"F"</a:t>
            </a:r>
            <a:endParaRPr lang="en-ID" sz="2000" dirty="0">
              <a:solidFill>
                <a:srgbClr val="14354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727350" y="922633"/>
            <a:ext cx="1091678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D" sz="4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endParaRPr lang="ko-KR" altLang="en-US" sz="60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BD834-9286-45F1-A161-021977D064E2}"/>
              </a:ext>
            </a:extLst>
          </p:cNvPr>
          <p:cNvSpPr txBox="1"/>
          <p:nvPr/>
        </p:nvSpPr>
        <p:spPr>
          <a:xfrm>
            <a:off x="844952" y="1747778"/>
            <a:ext cx="10232020" cy="185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adalah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lokasi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penyimpanan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terkait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nama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simbolis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berisi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beberapa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kuantitas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diketahui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diketahui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informasi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nilai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  Dan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harus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deklarasikan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jelas</a:t>
            </a:r>
            <a:endParaRPr lang="en-ID" sz="20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727350" y="922633"/>
            <a:ext cx="1091678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D" sz="4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Aturan</a:t>
            </a:r>
            <a:r>
              <a:rPr lang="en-ID" sz="4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4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menulis</a:t>
            </a:r>
            <a:r>
              <a:rPr lang="en-ID" sz="4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4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endParaRPr lang="ko-KR" altLang="en-US" sz="60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BD834-9286-45F1-A161-021977D064E2}"/>
              </a:ext>
            </a:extLst>
          </p:cNvPr>
          <p:cNvSpPr txBox="1"/>
          <p:nvPr/>
        </p:nvSpPr>
        <p:spPr>
          <a:xfrm>
            <a:off x="727350" y="1747778"/>
            <a:ext cx="10486663" cy="2472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Nama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harus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dimulai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huruf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(A.. Z, a.. z),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karakter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garis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bawah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(_)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tanda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dolar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($)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Nama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variabel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boleh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nama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diklasifikasikan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sebagai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kata-kata yang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dicadangkan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seperti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printf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int, if, while dan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seterusnya</a:t>
            </a:r>
            <a:endParaRPr lang="en-ID" sz="20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89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727350" y="922633"/>
            <a:ext cx="1091678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D" sz="4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Kata </a:t>
            </a:r>
            <a:r>
              <a:rPr lang="en-ID" sz="4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Kunci</a:t>
            </a:r>
            <a:endParaRPr lang="ko-KR" altLang="en-US" sz="60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BD834-9286-45F1-A161-021977D064E2}"/>
              </a:ext>
            </a:extLst>
          </p:cNvPr>
          <p:cNvSpPr txBox="1"/>
          <p:nvPr/>
        </p:nvSpPr>
        <p:spPr>
          <a:xfrm>
            <a:off x="727350" y="1317613"/>
            <a:ext cx="10232020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Daftar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berikut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menunjukkan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kata-kata yang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dicadangkan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C.</a:t>
            </a:r>
            <a:endParaRPr lang="en-ID" sz="20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1121D9-278B-472F-8989-EAE0F0D80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3" y="2025499"/>
            <a:ext cx="7650311" cy="420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2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2FD2DEC-45BC-408F-8016-22CF7F88BB3C}"/>
              </a:ext>
            </a:extLst>
          </p:cNvPr>
          <p:cNvSpPr txBox="1"/>
          <p:nvPr/>
        </p:nvSpPr>
        <p:spPr>
          <a:xfrm>
            <a:off x="727350" y="922633"/>
            <a:ext cx="1091678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D" sz="4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Deklarasi</a:t>
            </a:r>
            <a:r>
              <a:rPr lang="en-ID" sz="4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variable </a:t>
            </a:r>
            <a:r>
              <a:rPr lang="en-ID" sz="4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ID" sz="4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4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sederhana</a:t>
            </a:r>
            <a:endParaRPr lang="ko-KR" altLang="en-US" sz="60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BD834-9286-45F1-A161-021977D064E2}"/>
              </a:ext>
            </a:extLst>
          </p:cNvPr>
          <p:cNvSpPr txBox="1"/>
          <p:nvPr/>
        </p:nvSpPr>
        <p:spPr>
          <a:xfrm>
            <a:off x="727350" y="1630519"/>
            <a:ext cx="10232020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Cara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mendeklarasikan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variable </a:t>
            </a:r>
            <a:r>
              <a:rPr lang="en-US" sz="2000" dirty="0" err="1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US" sz="2000" dirty="0">
                <a:solidFill>
                  <a:srgbClr val="14354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Bahasa C</a:t>
            </a:r>
            <a:endParaRPr lang="en-ID" sz="2000" dirty="0">
              <a:solidFill>
                <a:srgbClr val="14354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34D6F6-23B3-42A2-985D-87F531E50A5F}"/>
              </a:ext>
            </a:extLst>
          </p:cNvPr>
          <p:cNvSpPr txBox="1"/>
          <p:nvPr/>
        </p:nvSpPr>
        <p:spPr>
          <a:xfrm>
            <a:off x="810302" y="2256331"/>
            <a:ext cx="10232020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data_type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variable_name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D" sz="2000" dirty="0" err="1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</a:p>
          <a:p>
            <a:pPr>
              <a:lnSpc>
                <a:spcPct val="150000"/>
              </a:lnSpc>
            </a:pP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ID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var_bulat1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 </a:t>
            </a:r>
            <a:r>
              <a:rPr lang="en-ID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var_pecahan1, var_pecahan2</a:t>
            </a:r>
            <a:r>
              <a:rPr lang="en-ID" sz="2000" dirty="0">
                <a:solidFill>
                  <a:srgbClr val="1435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en-ID" sz="2000" dirty="0">
              <a:solidFill>
                <a:srgbClr val="14354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609664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 - Arial">
      <a:majorFont>
        <a:latin typeface="Arial Black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43544"/>
        </a:solidFill>
        <a:ln w="9525" cap="flat">
          <a:noFill/>
          <a:prstDash val="solid"/>
          <a:miter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2920</TotalTime>
  <Words>371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Malgun Gothic</vt:lpstr>
      <vt:lpstr>Arial</vt:lpstr>
      <vt:lpstr>Arial Black</vt:lpstr>
      <vt:lpstr>Calibri</vt:lpstr>
      <vt:lpstr>Poppins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Alif Raihan</cp:lastModifiedBy>
  <cp:revision>200</cp:revision>
  <dcterms:created xsi:type="dcterms:W3CDTF">2019-04-06T05:20:47Z</dcterms:created>
  <dcterms:modified xsi:type="dcterms:W3CDTF">2021-10-18T01:42:38Z</dcterms:modified>
</cp:coreProperties>
</file>