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424" r:id="rId3"/>
    <p:sldId id="426" r:id="rId4"/>
    <p:sldId id="425" r:id="rId5"/>
    <p:sldId id="257" r:id="rId6"/>
    <p:sldId id="427" r:id="rId7"/>
    <p:sldId id="428" r:id="rId8"/>
    <p:sldId id="420" r:id="rId9"/>
    <p:sldId id="429" r:id="rId10"/>
    <p:sldId id="430" r:id="rId11"/>
    <p:sldId id="431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67"/>
    <a:srgbClr val="143544"/>
    <a:srgbClr val="F7F8F9"/>
    <a:srgbClr val="EF7F52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>
        <p:scale>
          <a:sx n="66" d="100"/>
          <a:sy n="66" d="100"/>
        </p:scale>
        <p:origin x="12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:a16="http://schemas.microsoft.com/office/drawing/2014/main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:a16="http://schemas.microsoft.com/office/drawing/2014/main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:a16="http://schemas.microsoft.com/office/drawing/2014/main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:a16="http://schemas.microsoft.com/office/drawing/2014/main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F6B1885E-25DE-4638-AFF1-547DC8A9E8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31DC01-4FF2-4040-B4FE-026DB1C31A70}"/>
              </a:ext>
            </a:extLst>
          </p:cNvPr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4A8E64-A45E-4F13-86CD-153FC3063F9A}"/>
              </a:ext>
            </a:extLst>
          </p:cNvPr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16FDA233-3EFB-404F-A027-8E4D69D11D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2EF954C-8861-4208-8C48-39725D71DFBC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>
            <a:extLst>
              <a:ext uri="{FF2B5EF4-FFF2-40B4-BE49-F238E27FC236}">
                <a16:creationId xmlns:a16="http://schemas.microsoft.com/office/drawing/2014/main" id="{4A636439-E200-46A4-B183-61E4CB178410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708A1C-54CB-48B2-8C6C-6E0BC59328F9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C8D6F26-3FC1-4711-884D-6CE602C2F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A3B1-0D6E-4BEC-9803-BD573FBFA2AD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>
            <a:extLst>
              <a:ext uri="{FF2B5EF4-FFF2-40B4-BE49-F238E27FC236}">
                <a16:creationId xmlns:a16="http://schemas.microsoft.com/office/drawing/2014/main" id="{6C0143CD-F969-467C-9F5A-FAA21F1A0AC5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275215-FD11-4897-8E54-9C3284C94807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A4AE5CC-756B-4FA4-87C3-2E63A910F9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0C46D17B-750F-4A21-9609-DFE26E61C01E}"/>
              </a:ext>
            </a:extLst>
          </p:cNvPr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D631251B-B3B2-4C46-B5F8-7A5BF4728D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8CB01D6-F195-4381-8EB1-7D574C35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9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B8A494F-1F1F-477F-A0CC-38C9DC624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15ED3F-C54C-4BCD-93C5-046E15F77CC6}"/>
              </a:ext>
            </a:extLst>
          </p:cNvPr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ADC812-2771-4693-ABB7-CB2FBC21F81C}"/>
              </a:ext>
            </a:extLst>
          </p:cNvPr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449F73A-F74A-4E02-A868-589DAB5B90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7DD61C-6BEB-4110-81BC-0D192FCC6874}"/>
              </a:ext>
            </a:extLst>
          </p:cNvPr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D7C9E119-D158-41DB-A89D-1BF0A52CCFD0}"/>
              </a:ext>
            </a:extLst>
          </p:cNvPr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EFBA55-8F46-4EEE-BB0E-B09EFE40B5C5}"/>
              </a:ext>
            </a:extLst>
          </p:cNvPr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454F4C9-5915-44F9-869B-F1AA0B7878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902D163-17E1-4102-83C0-1ACA672A65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06533A3-235F-42EF-ADE8-8A350F5440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9CA58231-4E7E-485A-9850-86FA7D25F3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7F35E8-8D5C-4BE1-BB14-7EDCCA15C821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>
            <a:extLst>
              <a:ext uri="{FF2B5EF4-FFF2-40B4-BE49-F238E27FC236}">
                <a16:creationId xmlns:a16="http://schemas.microsoft.com/office/drawing/2014/main" id="{FE508FC7-780F-4B04-BA60-9A2A64A08343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5B940D-E2E9-4F71-A984-7DDDABC647AE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4EA650-4C8E-4824-8DF2-F95C7C852075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1A5CA8-BB79-47FF-9E33-D96A9BF0837C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6386F25-5F60-45DD-9E6D-60EF2A6361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678912-3DD0-4709-9BF3-CD1AC1EB30D0}"/>
              </a:ext>
            </a:extLst>
          </p:cNvPr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FA261234-339C-4C38-BF5A-F1011FD10316}"/>
              </a:ext>
            </a:extLst>
          </p:cNvPr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2BBB8F-C598-4124-9AD4-99FE36FE6DC3}"/>
              </a:ext>
            </a:extLst>
          </p:cNvPr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40466D20-9500-4509-9A7F-2828F5EADC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0B2B8E3-0AD9-4A99-B076-4DB6D06FF78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214055FF-DAC7-4FFB-88CC-B46A94C421A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C4082F-B6D6-4823-AC69-39E7D7C0D6FB}"/>
              </a:ext>
            </a:extLst>
          </p:cNvPr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59DCF-24D8-4E84-AD4A-FFBC65DCAD08}"/>
                </a:ext>
              </a:extLst>
            </p:cNvPr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>
              <a:extLst>
                <a:ext uri="{FF2B5EF4-FFF2-40B4-BE49-F238E27FC236}">
                  <a16:creationId xmlns:a16="http://schemas.microsoft.com/office/drawing/2014/main" id="{ADB35898-02D6-41AB-9561-2D3D900D275F}"/>
                </a:ext>
              </a:extLst>
            </p:cNvPr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6B1AAC-578C-4C32-BEEC-71CF37E32C08}"/>
                </a:ext>
              </a:extLst>
            </p:cNvPr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5982EA-B5F5-4E73-84C1-03646E5515BC}"/>
              </a:ext>
            </a:extLst>
          </p:cNvPr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79764CD-7027-4B52-B563-9DAFAAF53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B26F9A4F-A906-4035-88AA-13772DD5E1FF}"/>
                </a:ext>
              </a:extLst>
            </p:cNvPr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38D85D-1750-40EA-BB25-FE7A24476F9A}"/>
              </a:ext>
            </a:extLst>
          </p:cNvPr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B42AA8-C52A-4E18-AC8A-6207897476CD}"/>
                </a:ext>
              </a:extLst>
            </p:cNvPr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CA585F2-B9A8-4D3A-B9C1-093E3FAD182E}"/>
                </a:ext>
              </a:extLst>
            </p:cNvPr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4150608D-70E7-45D2-A286-95FB1ABA5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680765-06D9-44FB-A688-284C709220F9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009930E-F926-44D1-A1B7-84D24AD06C29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317C87B3-1965-48D9-A829-4B28EF789CFE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26324A3-0F5A-411F-BF48-175EF9DB1BAF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1172B67-F795-4770-9ED8-12989B743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4C0665B1-BDA7-4391-A7A8-86C9A6A9CB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04CFE2E8-AB5C-48BC-8ADA-0ABB47DD95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5B71051-E600-4244-AF0B-94A0D8C26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AC0D91D-8506-4EEB-8C8A-9905FC443CEB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D7CC900-7096-48BE-9E43-F905FD620D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E23BC-9AE8-4894-977F-F6CE3D3402E4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C125E0A-4929-4BC4-893F-BB0CF0634519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06F12A-42AF-4C83-98D0-62FCB680D959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58EEC80B-3AF9-4D76-9114-E31992CBC457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67166A-2C4D-4D80-970D-CAB3628F708D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B751E3-450F-4E05-B5EA-8FE4613ACB35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997EA6-AC1B-4A42-92BD-2E6D4146640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B2F12EB-6399-4C61-99BD-B75165F02689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C89B817F-3634-4551-A8A6-D8248BEA425D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D14FFE0-FC9A-497D-B228-4CCF929C7717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F9470710-2A79-44C3-AFF6-AF60C51E12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CC976736-1C40-4211-B24F-24DFF9049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3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0F44C33-CA0B-4FE3-9349-1B9CAD0756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823737-FA2D-4E4B-83DA-E63D7BFE53CE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F928AF-6B48-4FD5-B525-283E86FD4D59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93130F-90EC-4922-9616-0FC8548B4ACA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ABA286-BA67-47DE-9D86-A1F477E287E3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>
            <a:extLst>
              <a:ext uri="{FF2B5EF4-FFF2-40B4-BE49-F238E27FC236}">
                <a16:creationId xmlns:a16="http://schemas.microsoft.com/office/drawing/2014/main" id="{83EB9EEB-BCB4-4A25-80D4-F514A8655E2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3A1212B-F520-43A2-8648-53B250E5A5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2966D4E-FB19-4F60-AD4F-CAB24888D2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009C4A-4B4D-4CC9-B443-FE140634CF25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EA7339-96BB-4C0F-A101-4B09533E8FF2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88C047-8C7C-4957-B737-0ADF8D241CCE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42E3221B-55B7-4139-BB7D-91BED93487AA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73D3790-B11B-4910-BEB4-FA6A13948EF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E1A1304-93BF-4E49-95D2-CD44A1CC48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8B83C995-ECF8-4DFE-9D76-ADCF1ED423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:a16="http://schemas.microsoft.com/office/drawing/2014/main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22176-F238-46BE-8C08-66881734AE43}"/>
              </a:ext>
            </a:extLst>
          </p:cNvPr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2C1CB13-E7B1-48F2-A39E-D1C3790AE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8741677C-4D25-4849-A282-9AA71E72BD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343D06-4FF6-4085-899A-5013119F76BD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AD1D50-D54E-424D-9D26-C5FF7877316F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6632B5-413E-4901-AFAB-80BA0D7208DC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05D8E7-09D3-4D3A-910B-6A4AD7B8C2B7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1EEA3-B1B9-4835-9CEE-5AF5F389A27F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FE24BE-8FA3-4848-9CF4-CF1958B2F9F6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79B33B-90A7-4F9C-B704-37C03618EB5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>
            <a:extLst>
              <a:ext uri="{FF2B5EF4-FFF2-40B4-BE49-F238E27FC236}">
                <a16:creationId xmlns:a16="http://schemas.microsoft.com/office/drawing/2014/main" id="{C700EFAF-BF73-4087-B333-B78004F4CD31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A3C581-0466-4AC6-9FC7-9797F15BBD11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37F816B2-C15E-4D84-BD43-278BDBCFF97F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443DFDC-C15A-4A68-B3F8-914EA425AE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9A4E399-3F33-4BF7-B284-F924F59632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A6D06F-219E-4C22-B370-A3CC61285687}"/>
              </a:ext>
            </a:extLst>
          </p:cNvPr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5BB46E-4719-4D00-8C61-3D1E99DF5F82}"/>
              </a:ext>
            </a:extLst>
          </p:cNvPr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8515A2A-2E87-4736-877E-EFA2BAA89A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DB5F40-BA61-4F4B-A224-81B00BF45156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D0B59C5-5054-423C-B079-0E209E078D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86E722-8FC4-478B-9935-1173745DCC39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26EC9A-EFD2-48E7-BFC8-247823352D12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239BF2-B58D-4CB3-92BE-2B63921BDBED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>
            <a:extLst>
              <a:ext uri="{FF2B5EF4-FFF2-40B4-BE49-F238E27FC236}">
                <a16:creationId xmlns:a16="http://schemas.microsoft.com/office/drawing/2014/main" id="{72F30894-877A-4C24-99ED-7C0B62CC128C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EEB609-7404-440B-9AF9-ADF18E3AFB20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00654D-E6CA-4AC6-87FD-6010CBEE4730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C2BFB98A-9B8A-40FD-B1BF-50EC433A9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86A7331-A7DD-492D-BDFD-AD1EB4FDE145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>
            <a:extLst>
              <a:ext uri="{FF2B5EF4-FFF2-40B4-BE49-F238E27FC236}">
                <a16:creationId xmlns:a16="http://schemas.microsoft.com/office/drawing/2014/main" id="{FE3AD4C2-F04D-4F52-9FBE-3F9A3A19F3F2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8EE9C8-BE7F-42F6-964F-5267AD8937C1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86CB547A-753F-46FF-AD81-1BC153C8CB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648498D-2379-427D-BF1C-AD88A27F75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78F7A6B-4E73-40A4-A69E-0098382CB1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E27D6DA-3A0D-4F44-8DF3-2C7A4BDF6AC2}"/>
              </a:ext>
            </a:extLst>
          </p:cNvPr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5F753-5B6B-4D18-AC85-BE7A4044B96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16729F6-7346-4CD2-89C8-1FF0A684AB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E897F64-FE27-47CB-A5B1-51FD182259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2438CC8-5013-460F-8374-33DB72D654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8DE38B-24F4-459C-9541-AF97FF20BD39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94C874F2-1E7D-4968-BC9B-9AD9154E8A4B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BE7E1E-BB56-4343-88D3-BBD430AE24F7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EF6663-AEC2-4029-A280-7CEAEDC5B060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4F3C20-E994-4094-B0EE-341842CD77FF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9ED4811-D19A-497A-9793-C78E53EACB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CF1AEE-EB34-45A1-8738-BCE8E78FCF32}"/>
              </a:ext>
            </a:extLst>
          </p:cNvPr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F6E4A-A2E9-4E1C-B024-039B8011CD3B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>
              <a:extLst>
                <a:ext uri="{FF2B5EF4-FFF2-40B4-BE49-F238E27FC236}">
                  <a16:creationId xmlns:a16="http://schemas.microsoft.com/office/drawing/2014/main" id="{8AA3FB89-09EB-4CD9-B830-385F74BF8971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C9F8C8-3CD4-479A-9FBB-5103A7B1D1A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A6ED2004-97B4-40D9-98F3-04CEBAFAD9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>
            <a:extLst>
              <a:ext uri="{FF2B5EF4-FFF2-40B4-BE49-F238E27FC236}">
                <a16:creationId xmlns:a16="http://schemas.microsoft.com/office/drawing/2014/main" id="{1AC30D1C-6841-4B9B-B6C9-7B9A3EAE53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995CDC73-DAF1-4D07-BBE2-95055161C37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5CF9791-379E-4BC5-B96F-BE377AC6AFCD}"/>
              </a:ext>
            </a:extLst>
          </p:cNvPr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188A8A2-B317-4A3B-A30A-DDC297942C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E030786-2B82-4658-A954-E0B5EBA02E91}"/>
              </a:ext>
            </a:extLst>
          </p:cNvPr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7C0F39-4C4A-42F0-9948-48BA60530CC7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46E98D-2161-4164-8247-42BA6797A077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51C0007-018D-47D9-8A7A-5B8D5CCEDA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359760E-5385-42A3-8402-001805632D62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F9B27-7CD9-4056-9980-3FD0F25EC580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>
              <a:extLst>
                <a:ext uri="{FF2B5EF4-FFF2-40B4-BE49-F238E27FC236}">
                  <a16:creationId xmlns:a16="http://schemas.microsoft.com/office/drawing/2014/main" id="{EB4FD431-4225-43A3-AC5C-9B973FA1587A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6B293A-0B6B-4909-A895-9D73BF9BAB6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92C59F2-3CFF-49A5-80F6-D906438016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F05606-0CCC-4BD3-823D-6E2816A91033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>
            <a:extLst>
              <a:ext uri="{FF2B5EF4-FFF2-40B4-BE49-F238E27FC236}">
                <a16:creationId xmlns:a16="http://schemas.microsoft.com/office/drawing/2014/main" id="{3771D550-3299-4AE5-8C89-E57545A05F9C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1B1F39-7684-4FED-94C8-EF75CC604E79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4B1A413-433F-420F-961D-0949157896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AC4AD861-DE3B-485F-BD47-D8C6FA413BB6}"/>
              </a:ext>
            </a:extLst>
          </p:cNvPr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1C2FFC-ECA5-4642-9A44-E2AD710F7561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354BC5-CF5A-4368-A744-601660C0E03E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8AA2885-C4EB-46E4-8554-D6DC49F6E1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648E09-DDAF-4329-BEAA-E4165159B6C1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527B4D-7F35-4BB9-98DC-C801A60D9144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EFC92EC9-3EFB-42AE-99D8-D0A17CCED402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4E1009-EC9D-4561-9B73-000C84F49AFE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AD0FE68-062A-4A2D-BFDB-594A1AC91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05395-A2A9-4C17-AF3C-E375202C7DFE}"/>
              </a:ext>
            </a:extLst>
          </p:cNvPr>
          <p:cNvSpPr txBox="1"/>
          <p:nvPr/>
        </p:nvSpPr>
        <p:spPr>
          <a:xfrm>
            <a:off x="2995468" y="1986465"/>
            <a:ext cx="6152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ID" altLang="ko-KR" sz="5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ipe</a:t>
            </a:r>
            <a:r>
              <a:rPr lang="en-ID" altLang="ko-KR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dan </a:t>
            </a:r>
            <a:r>
              <a:rPr lang="en-ID" altLang="ko-KR" sz="5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08053-6298-4388-93B0-9147F60D15CD}"/>
              </a:ext>
            </a:extLst>
          </p:cNvPr>
          <p:cNvSpPr txBox="1"/>
          <p:nvPr/>
        </p:nvSpPr>
        <p:spPr>
          <a:xfrm>
            <a:off x="2995468" y="3740791"/>
            <a:ext cx="61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7F8F9"/>
                </a:solidFill>
                <a:cs typeface="Arial" panose="020B0604020202020204" pitchFamily="34" charset="0"/>
              </a:rPr>
              <a:t>Pemrograman</a:t>
            </a:r>
            <a:r>
              <a:rPr lang="en-US" altLang="ko-KR" sz="2400" b="1" dirty="0">
                <a:solidFill>
                  <a:srgbClr val="F7F8F9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F7F8F9"/>
                </a:solidFill>
                <a:cs typeface="Arial" panose="020B0604020202020204" pitchFamily="34" charset="0"/>
              </a:rPr>
              <a:t>dasar</a:t>
            </a:r>
            <a:r>
              <a:rPr lang="en-US" altLang="ko-KR" sz="2400" b="1" dirty="0">
                <a:solidFill>
                  <a:srgbClr val="F7F8F9"/>
                </a:solidFill>
                <a:cs typeface="Arial" panose="020B0604020202020204" pitchFamily="34" charset="0"/>
              </a:rPr>
              <a:t> Bahasa C</a:t>
            </a:r>
            <a:endParaRPr lang="ko-KR" altLang="en-US" sz="2400" b="1" dirty="0">
              <a:solidFill>
                <a:srgbClr val="F7F8F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 pada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1630519"/>
            <a:ext cx="1023202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889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1630519"/>
            <a:ext cx="1023202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main() {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17.5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ID" sz="2000" dirty="0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 total 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%f\n",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20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507129" y="2773735"/>
            <a:ext cx="510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dirty="0" err="1">
                <a:solidFill>
                  <a:srgbClr val="143544"/>
                </a:solidFill>
              </a:rPr>
              <a:t>Terimakasih</a:t>
            </a:r>
            <a:endParaRPr lang="en-US" altLang="ko-KR" sz="54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47778"/>
            <a:ext cx="10232020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Definisi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types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pengklasifikasian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dibutuhkan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agar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kompiler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mengembangkan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program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13053"/>
            <a:ext cx="1023202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jenisnya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dibagi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lima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Integer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16/32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Float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32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Double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64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Char = 1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Huruf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Karakter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huruf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endParaRPr lang="en-US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tipedata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Memori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E6C75-B80C-441A-A6C2-9746D44D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0" y="1850249"/>
            <a:ext cx="9815332" cy="23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471221"/>
            <a:ext cx="659942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pada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75A4E-E022-4475-93DE-1E119158417A}"/>
              </a:ext>
            </a:extLst>
          </p:cNvPr>
          <p:cNvSpPr txBox="1"/>
          <p:nvPr/>
        </p:nvSpPr>
        <p:spPr>
          <a:xfrm>
            <a:off x="727350" y="1179107"/>
            <a:ext cx="1023202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dan Float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0.5;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pecahan1 = 1.5;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salam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Selamat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Pagi";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 string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namaBuah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apel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anggur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jeruk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karakter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"F"</a:t>
            </a: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47778"/>
            <a:ext cx="1023202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lokasi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penyimpanan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terkait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simbolis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 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jelas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Aturan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47778"/>
            <a:ext cx="1023202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dideklarasikan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Definisi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berarti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memesan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memori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menentukan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dalamnya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Kata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Kunci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727350" y="1317613"/>
            <a:ext cx="10232020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Daftar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kata-kata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dicadangkan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C.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121D9-278B-472F-8989-EAE0F0D8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3" y="2025499"/>
            <a:ext cx="7650311" cy="42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727350" y="1630519"/>
            <a:ext cx="10232020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mendeklarasikan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Bahasa C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2256331"/>
            <a:ext cx="1023202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ID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var_bulat1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ID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var_pecahan1, var_pecahan2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0966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351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Malgun Gothic</vt:lpstr>
      <vt:lpstr>Arial</vt:lpstr>
      <vt:lpstr>Arial Black</vt:lpstr>
      <vt:lpstr>Calibri</vt:lpstr>
      <vt:lpstr>Poppins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Alif Raihan</cp:lastModifiedBy>
  <cp:revision>199</cp:revision>
  <dcterms:created xsi:type="dcterms:W3CDTF">2019-04-06T05:20:47Z</dcterms:created>
  <dcterms:modified xsi:type="dcterms:W3CDTF">2021-10-18T01:36:38Z</dcterms:modified>
</cp:coreProperties>
</file>