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11"/>
  </p:notesMasterIdLst>
  <p:sldIdLst>
    <p:sldId id="256" r:id="rId2"/>
    <p:sldId id="450" r:id="rId3"/>
    <p:sldId id="267" r:id="rId4"/>
    <p:sldId id="452" r:id="rId5"/>
    <p:sldId id="453" r:id="rId6"/>
    <p:sldId id="257" r:id="rId7"/>
    <p:sldId id="451" r:id="rId8"/>
    <p:sldId id="448"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BFD0"/>
    <a:srgbClr val="9437FF"/>
    <a:srgbClr val="945200"/>
    <a:srgbClr val="7030A0"/>
    <a:srgbClr val="AAAAAA"/>
    <a:srgbClr val="1E5F8B"/>
    <a:srgbClr val="F78F2F"/>
    <a:srgbClr val="F1B51D"/>
    <a:srgbClr val="ED4658"/>
    <a:srgbClr val="1855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4" autoAdjust="0"/>
    <p:restoredTop sz="95225" autoAdjust="0"/>
  </p:normalViewPr>
  <p:slideViewPr>
    <p:cSldViewPr snapToGrid="0">
      <p:cViewPr varScale="1">
        <p:scale>
          <a:sx n="113" d="100"/>
          <a:sy n="113" d="100"/>
        </p:scale>
        <p:origin x="34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1CF67-C563-4E87-A6B3-213FF5D95CC8}" type="datetimeFigureOut">
              <a:rPr lang="zh-CN" altLang="en-US" smtClean="0"/>
              <a:t>2019/10/12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3FA83-0B20-4169-AE23-5E7CB4AEDA22}" type="slidenum">
              <a:rPr lang="zh-CN" altLang="en-US" smtClean="0"/>
              <a:t>‹#›</a:t>
            </a:fld>
            <a:endParaRPr lang="zh-CN" altLang="en-US"/>
          </a:p>
        </p:txBody>
      </p:sp>
    </p:spTree>
    <p:extLst>
      <p:ext uri="{BB962C8B-B14F-4D97-AF65-F5344CB8AC3E}">
        <p14:creationId xmlns:p14="http://schemas.microsoft.com/office/powerpoint/2010/main" val="856532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C3FA83-0B20-4169-AE23-5E7CB4AEDA22}" type="slidenum">
              <a:rPr lang="zh-CN" altLang="en-US" smtClean="0"/>
              <a:t>2</a:t>
            </a:fld>
            <a:endParaRPr lang="zh-CN" altLang="en-US"/>
          </a:p>
        </p:txBody>
      </p:sp>
    </p:spTree>
    <p:extLst>
      <p:ext uri="{BB962C8B-B14F-4D97-AF65-F5344CB8AC3E}">
        <p14:creationId xmlns:p14="http://schemas.microsoft.com/office/powerpoint/2010/main" val="68367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rgbClr val="FFFFFF">
                    <a:alpha val="80000"/>
                  </a:srgbClr>
                </a:solidFill>
              </a:defRPr>
            </a:lvl1pPr>
          </a:lstStyle>
          <a:p>
            <a:fld id="{08B9EBBA-996F-894A-B54A-D6246ED52CEA}" type="datetimeFigureOut">
              <a:rPr lang="en-US" smtClean="0"/>
              <a:pPr/>
              <a:t>10/12/19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0" name="Rectangle 1">
            <a:extLst>
              <a:ext uri="{FF2B5EF4-FFF2-40B4-BE49-F238E27FC236}">
                <a16:creationId xmlns:a16="http://schemas.microsoft.com/office/drawing/2014/main" id="{A3AD64E0-AE94-4DB9-9D54-628BBBA93DF7}"/>
              </a:ext>
            </a:extLst>
          </p:cNvPr>
          <p:cNvSpPr/>
          <p:nvPr userDrawn="1"/>
        </p:nvSpPr>
        <p:spPr>
          <a:xfrm>
            <a:off x="0" y="2031024"/>
            <a:ext cx="12192000" cy="48269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33252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01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10/12/19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75896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
        <p:nvSpPr>
          <p:cNvPr id="4" name="Rectangle 1">
            <a:extLst>
              <a:ext uri="{FF2B5EF4-FFF2-40B4-BE49-F238E27FC236}">
                <a16:creationId xmlns:a16="http://schemas.microsoft.com/office/drawing/2014/main" id="{83EFBF51-42BD-45E8-A750-A5A716680416}"/>
              </a:ext>
            </a:extLst>
          </p:cNvPr>
          <p:cNvSpPr/>
          <p:nvPr userDrawn="1"/>
        </p:nvSpPr>
        <p:spPr>
          <a:xfrm>
            <a:off x="0" y="0"/>
            <a:ext cx="12192000" cy="9407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Shape 57"/>
          <p:cNvSpPr>
            <a:spLocks noGrp="1"/>
          </p:cNvSpPr>
          <p:nvPr>
            <p:ph type="title"/>
          </p:nvPr>
        </p:nvSpPr>
        <p:spPr>
          <a:xfrm>
            <a:off x="0" y="-151099"/>
            <a:ext cx="10772775" cy="1397039"/>
          </a:xfrm>
          <a:prstGeom prst="rect">
            <a:avLst/>
          </a:prstGeom>
        </p:spPr>
        <p:txBody>
          <a:bodyPr/>
          <a:lstStyle>
            <a:lvl1pPr>
              <a:defRPr>
                <a:solidFill>
                  <a:schemeClr val="bg1"/>
                </a:solidFill>
              </a:defRPr>
            </a:lvl1pPr>
          </a:lstStyle>
          <a:p>
            <a:r>
              <a:rPr dirty="0"/>
              <a:t>Click to edit Master title style</a:t>
            </a:r>
          </a:p>
        </p:txBody>
      </p:sp>
    </p:spTree>
    <p:extLst>
      <p:ext uri="{BB962C8B-B14F-4D97-AF65-F5344CB8AC3E}">
        <p14:creationId xmlns:p14="http://schemas.microsoft.com/office/powerpoint/2010/main" val="290178397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288823" y="0"/>
            <a:ext cx="4903177" cy="6857999"/>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solidFill>
            <a:schemeClr val="tx1"/>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Vertical Text Placeholder 2"/>
          <p:cNvSpPr>
            <a:spLocks noGrp="1"/>
          </p:cNvSpPr>
          <p:nvPr>
            <p:ph type="body" orient="vert" idx="1"/>
          </p:nvPr>
        </p:nvSpPr>
        <p:spPr>
          <a:xfrm>
            <a:off x="810001" y="446089"/>
            <a:ext cx="6188676"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Vertical Text Placeholder 2">
            <a:extLst>
              <a:ext uri="{FF2B5EF4-FFF2-40B4-BE49-F238E27FC236}">
                <a16:creationId xmlns:a16="http://schemas.microsoft.com/office/drawing/2014/main" id="{EC16F9E2-D3AC-4581-A01E-14E9982D2C46}"/>
              </a:ext>
            </a:extLst>
          </p:cNvPr>
          <p:cNvSpPr>
            <a:spLocks noGrp="1"/>
          </p:cNvSpPr>
          <p:nvPr>
            <p:ph type="body" orient="vert" idx="10"/>
          </p:nvPr>
        </p:nvSpPr>
        <p:spPr>
          <a:xfrm>
            <a:off x="810001" y="6057900"/>
            <a:ext cx="6188676" cy="506536"/>
          </a:xfrm>
        </p:spPr>
        <p:txBody>
          <a:bodyPr vert="eaVert" anchor="t"/>
          <a:lstStyle>
            <a:lvl1pPr marL="0" indent="0">
              <a:buNone/>
              <a:defRPr/>
            </a:lvl1pPr>
          </a:lstStyle>
          <a:p>
            <a:pPr lvl="0"/>
            <a:endParaRPr lang="en-US" dirty="0"/>
          </a:p>
        </p:txBody>
      </p:sp>
    </p:spTree>
    <p:extLst>
      <p:ext uri="{BB962C8B-B14F-4D97-AF65-F5344CB8AC3E}">
        <p14:creationId xmlns:p14="http://schemas.microsoft.com/office/powerpoint/2010/main" val="3773393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2604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4CA3DB42-13F2-46D0-96C0-82F68B8B2409}"/>
              </a:ext>
            </a:extLst>
          </p:cNvPr>
          <p:cNvSpPr/>
          <p:nvPr userDrawn="1"/>
        </p:nvSpPr>
        <p:spPr>
          <a:xfrm>
            <a:off x="0" y="0"/>
            <a:ext cx="1301262"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687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46201BD7-A4AD-4272-9643-F6933E816DE8}"/>
              </a:ext>
            </a:extLst>
          </p:cNvPr>
          <p:cNvSpPr/>
          <p:nvPr userDrawn="1"/>
        </p:nvSpPr>
        <p:spPr>
          <a:xfrm>
            <a:off x="6356838" y="0"/>
            <a:ext cx="5835162"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554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62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40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55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Rectangle 1">
            <a:extLst>
              <a:ext uri="{FF2B5EF4-FFF2-40B4-BE49-F238E27FC236}">
                <a16:creationId xmlns:a16="http://schemas.microsoft.com/office/drawing/2014/main" id="{89A5253E-F16B-45D2-B28D-D208BAECCB70}"/>
              </a:ext>
            </a:extLst>
          </p:cNvPr>
          <p:cNvSpPr/>
          <p:nvPr userDrawn="1"/>
        </p:nvSpPr>
        <p:spPr>
          <a:xfrm>
            <a:off x="-1" y="0"/>
            <a:ext cx="810650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494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smtClean="0"/>
              <a:pPr/>
              <a:t>10/12/19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411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9B482E8-6E0E-1B4F-B1FD-C69DB9E858D9}" type="datetimeFigureOut">
              <a:rPr lang="en-US" smtClean="0"/>
              <a:pPr/>
              <a:t>10/12/19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607170"/>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9B482E8-6E0E-1B4F-B1FD-C69DB9E858D9}" type="datetimeFigureOut">
              <a:rPr lang="en-US" smtClean="0"/>
              <a:pPr/>
              <a:t>10/12/19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264178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teks.co.in/site/blog/machine-learning-in-2019-tracing-the-artificial-intelligence-growth-path/"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sv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tiff"/><Relationship Id="rId5" Type="http://schemas.openxmlformats.org/officeDocument/2006/relationships/image" Target="../media/image30.tiff"/><Relationship Id="rId4" Type="http://schemas.openxmlformats.org/officeDocument/2006/relationships/image" Target="../media/image29.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12.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13.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97BC0F4-550A-46AC-ACFC-E7A406ADE6E1}"/>
              </a:ext>
            </a:extLst>
          </p:cNvPr>
          <p:cNvSpPr>
            <a:spLocks noGrp="1"/>
          </p:cNvSpPr>
          <p:nvPr>
            <p:ph type="body" sz="half" idx="2"/>
          </p:nvPr>
        </p:nvSpPr>
        <p:spPr>
          <a:xfrm>
            <a:off x="7614751" y="3268273"/>
            <a:ext cx="4499931" cy="1751869"/>
          </a:xfrm>
        </p:spPr>
        <p:txBody>
          <a:bodyPr>
            <a:normAutofit/>
          </a:bodyPr>
          <a:lstStyle/>
          <a:p>
            <a:pPr defTabSz="548640" hangingPunct="0"/>
            <a:r>
              <a:rPr lang="en-US" altLang="zh-CN" sz="2000" b="1" kern="0" dirty="0">
                <a:solidFill>
                  <a:schemeClr val="bg1"/>
                </a:solidFill>
                <a:cs typeface="Verdana"/>
                <a:sym typeface="Calibri"/>
              </a:rPr>
              <a:t>Building Up End-to-End Deep Learning Environment from Open Source Frameworks</a:t>
            </a:r>
          </a:p>
          <a:p>
            <a:endParaRPr lang="zh-CN" altLang="en-US" sz="2000" dirty="0">
              <a:solidFill>
                <a:schemeClr val="bg1"/>
              </a:solidFill>
            </a:endParaRPr>
          </a:p>
        </p:txBody>
      </p:sp>
      <p:pic>
        <p:nvPicPr>
          <p:cNvPr id="4" name="图片 3">
            <a:extLst>
              <a:ext uri="{FF2B5EF4-FFF2-40B4-BE49-F238E27FC236}">
                <a16:creationId xmlns:a16="http://schemas.microsoft.com/office/drawing/2014/main" id="{70367E76-BFF9-40FF-AF39-9BBEDF198C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5821" y="2313955"/>
            <a:ext cx="4270179" cy="1751868"/>
          </a:xfrm>
          <a:prstGeom prst="rect">
            <a:avLst/>
          </a:prstGeom>
        </p:spPr>
      </p:pic>
      <p:sp>
        <p:nvSpPr>
          <p:cNvPr id="10" name="文本框 9">
            <a:extLst>
              <a:ext uri="{FF2B5EF4-FFF2-40B4-BE49-F238E27FC236}">
                <a16:creationId xmlns:a16="http://schemas.microsoft.com/office/drawing/2014/main" id="{775F2AFF-B1CE-41AE-9E70-3EDB4B3AFBDF}"/>
              </a:ext>
            </a:extLst>
          </p:cNvPr>
          <p:cNvSpPr txBox="1"/>
          <p:nvPr/>
        </p:nvSpPr>
        <p:spPr>
          <a:xfrm>
            <a:off x="2306361" y="3821823"/>
            <a:ext cx="3398520" cy="461665"/>
          </a:xfrm>
          <a:prstGeom prst="rect">
            <a:avLst/>
          </a:prstGeom>
          <a:noFill/>
        </p:spPr>
        <p:txBody>
          <a:bodyPr wrap="square" rtlCol="0">
            <a:spAutoFit/>
          </a:bodyPr>
          <a:lstStyle/>
          <a:p>
            <a:r>
              <a:rPr lang="en-US" altLang="zh-CN" sz="2400" b="1" dirty="0">
                <a:solidFill>
                  <a:srgbClr val="00B0F0"/>
                </a:solidFill>
              </a:rPr>
              <a:t>One</a:t>
            </a:r>
            <a:r>
              <a:rPr lang="en-US" altLang="zh-CN" sz="2400" b="1" dirty="0">
                <a:solidFill>
                  <a:schemeClr val="bg1">
                    <a:lumMod val="65000"/>
                    <a:lumOff val="35000"/>
                  </a:schemeClr>
                </a:solidFill>
              </a:rPr>
              <a:t> </a:t>
            </a:r>
            <a:r>
              <a:rPr lang="en-US" altLang="zh-CN" sz="2400" b="1" dirty="0"/>
              <a:t>Click Deep Learning</a:t>
            </a:r>
          </a:p>
        </p:txBody>
      </p:sp>
      <p:sp>
        <p:nvSpPr>
          <p:cNvPr id="8" name="文本框 1">
            <a:extLst>
              <a:ext uri="{FF2B5EF4-FFF2-40B4-BE49-F238E27FC236}">
                <a16:creationId xmlns:a16="http://schemas.microsoft.com/office/drawing/2014/main" id="{34B74488-2E65-3449-AA79-C9562281F445}"/>
              </a:ext>
            </a:extLst>
          </p:cNvPr>
          <p:cNvSpPr txBox="1"/>
          <p:nvPr/>
        </p:nvSpPr>
        <p:spPr>
          <a:xfrm>
            <a:off x="2676011" y="4585656"/>
            <a:ext cx="2655870" cy="830997"/>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altLang="zh-CN" sz="1600" i="1" dirty="0"/>
              <a:t>Presenter:</a:t>
            </a:r>
            <a:r>
              <a:rPr lang="zh-CN" altLang="en-US" sz="1600" i="1" dirty="0"/>
              <a:t> </a:t>
            </a:r>
            <a:r>
              <a:rPr lang="en-US" altLang="zh-CN" sz="1600" i="1" dirty="0"/>
              <a:t>Zhijing Ling</a:t>
            </a:r>
          </a:p>
          <a:p>
            <a:pPr marR="0" lvl="0" indent="0" algn="ctr" fontAlgn="auto">
              <a:lnSpc>
                <a:spcPct val="100000"/>
              </a:lnSpc>
              <a:spcBef>
                <a:spcPts val="0"/>
              </a:spcBef>
              <a:spcAft>
                <a:spcPts val="0"/>
              </a:spcAft>
              <a:buClrTx/>
              <a:buSzTx/>
              <a:buFontTx/>
              <a:buNone/>
              <a:tabLst/>
              <a:defRPr/>
            </a:pPr>
            <a:r>
              <a:rPr lang="en-US" altLang="zh-CN" sz="1600" i="1" dirty="0"/>
              <a:t>           Yan Liu</a:t>
            </a:r>
          </a:p>
          <a:p>
            <a:pPr marR="0" lvl="0" indent="0" algn="ctr" fontAlgn="auto">
              <a:lnSpc>
                <a:spcPct val="100000"/>
              </a:lnSpc>
              <a:spcBef>
                <a:spcPts val="0"/>
              </a:spcBef>
              <a:spcAft>
                <a:spcPts val="0"/>
              </a:spcAft>
              <a:buClrTx/>
              <a:buSzTx/>
              <a:buFontTx/>
              <a:buNone/>
              <a:tabLst/>
              <a:defRPr/>
            </a:pPr>
            <a:r>
              <a:rPr lang="en-US" altLang="zh-CN" sz="1600" i="1" dirty="0"/>
              <a:t>                   </a:t>
            </a:r>
            <a:r>
              <a:rPr lang="en-US" altLang="zh-CN" sz="1600" i="1" dirty="0" err="1"/>
              <a:t>Tianen</a:t>
            </a:r>
            <a:r>
              <a:rPr lang="en-US" altLang="zh-CN" sz="1600" i="1" dirty="0"/>
              <a:t> Chen</a:t>
            </a:r>
            <a:endParaRPr lang="zh-CN" altLang="en-US" sz="1600" i="1" dirty="0"/>
          </a:p>
        </p:txBody>
      </p:sp>
      <p:sp>
        <p:nvSpPr>
          <p:cNvPr id="9" name="文本框 5">
            <a:extLst>
              <a:ext uri="{FF2B5EF4-FFF2-40B4-BE49-F238E27FC236}">
                <a16:creationId xmlns:a16="http://schemas.microsoft.com/office/drawing/2014/main" id="{AA5FED0D-C5F9-1244-BB93-BAB5A5AA0A82}"/>
              </a:ext>
            </a:extLst>
          </p:cNvPr>
          <p:cNvSpPr txBox="1"/>
          <p:nvPr/>
        </p:nvSpPr>
        <p:spPr>
          <a:xfrm>
            <a:off x="1546296" y="5652829"/>
            <a:ext cx="4807151"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i="1" dirty="0"/>
              <a:t>Gina</a:t>
            </a:r>
            <a:r>
              <a:rPr kumimoji="0" lang="en-US" altLang="zh-CN" sz="1600" b="1" i="0" u="none" strike="noStrike" kern="1200" cap="none" spc="0" normalizeH="0" baseline="0" noProof="0" dirty="0">
                <a:ln>
                  <a:noFill/>
                </a:ln>
                <a:solidFill>
                  <a:prstClr val="black"/>
                </a:solidFill>
                <a:effectLst/>
                <a:uLnTx/>
                <a:uFillTx/>
                <a:latin typeface="Calibri Light"/>
                <a:ea typeface="宋体" panose="02010600030101010101" pitchFamily="2" charset="-122"/>
                <a:cs typeface="+mn-cs"/>
              </a:rPr>
              <a:t> </a:t>
            </a:r>
            <a:r>
              <a:rPr lang="en-US" altLang="zh-CN" sz="1600" i="1" dirty="0"/>
              <a:t>Cody</a:t>
            </a:r>
            <a:r>
              <a:rPr kumimoji="0" lang="en-US" altLang="zh-CN" sz="1600" b="1" i="0" u="none" strike="noStrike" kern="1200" cap="none" spc="0" normalizeH="0" baseline="0" noProof="0" dirty="0">
                <a:ln>
                  <a:noFill/>
                </a:ln>
                <a:solidFill>
                  <a:prstClr val="black"/>
                </a:solidFill>
                <a:effectLst/>
                <a:uLnTx/>
                <a:uFillTx/>
                <a:latin typeface="Calibri Light"/>
                <a:ea typeface="宋体" panose="02010600030101010101" pitchFamily="2" charset="-122"/>
                <a:cs typeface="+mn-cs"/>
              </a:rPr>
              <a:t> </a:t>
            </a:r>
            <a:r>
              <a:rPr lang="en-US" altLang="zh-CN" sz="1600" i="1" dirty="0"/>
              <a:t>School</a:t>
            </a:r>
            <a:r>
              <a:rPr kumimoji="0" lang="en-US" altLang="zh-CN" sz="1600" b="1" i="0" u="none" strike="noStrike" kern="1200" cap="none" spc="0" normalizeH="0" baseline="0" noProof="0" dirty="0">
                <a:ln>
                  <a:noFill/>
                </a:ln>
                <a:solidFill>
                  <a:prstClr val="black"/>
                </a:solidFill>
                <a:effectLst/>
                <a:uLnTx/>
                <a:uFillTx/>
                <a:latin typeface="Calibri Light"/>
                <a:ea typeface="宋体" panose="02010600030101010101" pitchFamily="2" charset="-122"/>
                <a:cs typeface="+mn-cs"/>
              </a:rPr>
              <a:t> </a:t>
            </a:r>
            <a:r>
              <a:rPr lang="en-US" altLang="zh-CN" sz="1600" i="1" dirty="0"/>
              <a:t>of</a:t>
            </a:r>
            <a:r>
              <a:rPr kumimoji="0" lang="en-US" altLang="zh-CN" sz="1600" b="1" i="0" u="none" strike="noStrike" kern="1200" cap="none" spc="0" normalizeH="0" baseline="0" noProof="0" dirty="0">
                <a:ln>
                  <a:noFill/>
                </a:ln>
                <a:solidFill>
                  <a:prstClr val="black"/>
                </a:solidFill>
                <a:effectLst/>
                <a:uLnTx/>
                <a:uFillTx/>
                <a:latin typeface="Calibri Light"/>
                <a:ea typeface="宋体" panose="02010600030101010101" pitchFamily="2" charset="-122"/>
                <a:cs typeface="+mn-cs"/>
              </a:rPr>
              <a:t> </a:t>
            </a:r>
            <a:r>
              <a:rPr lang="en-US" altLang="zh-CN" sz="1600" i="1" dirty="0"/>
              <a:t>Engineering</a:t>
            </a:r>
            <a:r>
              <a:rPr kumimoji="0" lang="en-US" altLang="zh-CN" sz="1600" b="1" i="0" u="none" strike="noStrike" kern="1200" cap="none" spc="0" normalizeH="0" baseline="0" noProof="0" dirty="0">
                <a:ln>
                  <a:noFill/>
                </a:ln>
                <a:solidFill>
                  <a:prstClr val="black"/>
                </a:solidFill>
                <a:effectLst/>
                <a:uLnTx/>
                <a:uFillTx/>
                <a:latin typeface="Calibri Light"/>
                <a:ea typeface="宋体" panose="02010600030101010101" pitchFamily="2" charset="-122"/>
                <a:cs typeface="+mn-cs"/>
              </a:rPr>
              <a:t> </a:t>
            </a:r>
            <a:r>
              <a:rPr lang="en-US" altLang="zh-CN" sz="1600" i="1" dirty="0"/>
              <a:t>and</a:t>
            </a:r>
            <a:r>
              <a:rPr kumimoji="0" lang="en-US" altLang="zh-CN" sz="1600" b="1" i="0" u="none" strike="noStrike" kern="1200" cap="none" spc="0" normalizeH="0" baseline="0" noProof="0" dirty="0">
                <a:ln>
                  <a:noFill/>
                </a:ln>
                <a:solidFill>
                  <a:prstClr val="black"/>
                </a:solidFill>
                <a:effectLst/>
                <a:uLnTx/>
                <a:uFillTx/>
                <a:latin typeface="Calibri Light"/>
                <a:ea typeface="宋体" panose="02010600030101010101" pitchFamily="2" charset="-122"/>
                <a:cs typeface="+mn-cs"/>
              </a:rPr>
              <a:t> </a:t>
            </a:r>
            <a:r>
              <a:rPr lang="en-US" altLang="zh-CN" sz="1600" i="1" dirty="0"/>
              <a:t>Computer</a:t>
            </a:r>
            <a:r>
              <a:rPr kumimoji="0" lang="en-US" altLang="zh-CN" sz="1600" b="1" i="0" u="none" strike="noStrike" kern="1200" cap="none" spc="0" normalizeH="0" baseline="0" noProof="0" dirty="0">
                <a:ln>
                  <a:noFill/>
                </a:ln>
                <a:solidFill>
                  <a:prstClr val="black"/>
                </a:solidFill>
                <a:effectLst/>
                <a:uLnTx/>
                <a:uFillTx/>
                <a:latin typeface="Calibri Light"/>
                <a:ea typeface="宋体" panose="02010600030101010101" pitchFamily="2" charset="-122"/>
                <a:cs typeface="+mn-cs"/>
              </a:rPr>
              <a:t> </a:t>
            </a:r>
            <a:r>
              <a:rPr lang="en-US" altLang="zh-CN" sz="1600" i="1" dirty="0"/>
              <a:t>Science</a:t>
            </a:r>
            <a:endParaRPr lang="zh-CN" altLang="en-US" sz="1600" i="1" dirty="0"/>
          </a:p>
        </p:txBody>
      </p:sp>
      <p:sp>
        <p:nvSpPr>
          <p:cNvPr id="11" name="文本框 6">
            <a:extLst>
              <a:ext uri="{FF2B5EF4-FFF2-40B4-BE49-F238E27FC236}">
                <a16:creationId xmlns:a16="http://schemas.microsoft.com/office/drawing/2014/main" id="{6FF47F61-79DA-9A40-9D26-7A53575C9497}"/>
              </a:ext>
            </a:extLst>
          </p:cNvPr>
          <p:cNvSpPr txBox="1"/>
          <p:nvPr/>
        </p:nvSpPr>
        <p:spPr>
          <a:xfrm>
            <a:off x="3070044" y="5373422"/>
            <a:ext cx="1871153"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i="1" dirty="0"/>
              <a:t>Concordia</a:t>
            </a:r>
            <a:r>
              <a:rPr kumimoji="0" lang="en-US" altLang="zh-CN" sz="1600" b="1" i="0" u="none" strike="noStrike" kern="1200" cap="none" spc="0" normalizeH="0" baseline="0" noProof="0" dirty="0">
                <a:ln>
                  <a:noFill/>
                </a:ln>
                <a:solidFill>
                  <a:prstClr val="black"/>
                </a:solidFill>
                <a:effectLst/>
                <a:uLnTx/>
                <a:uFillTx/>
                <a:latin typeface="Calibri Light"/>
                <a:ea typeface="宋体" panose="02010600030101010101" pitchFamily="2" charset="-122"/>
                <a:cs typeface="+mn-cs"/>
              </a:rPr>
              <a:t> </a:t>
            </a:r>
            <a:r>
              <a:rPr lang="en-US" altLang="zh-CN" sz="1600" i="1" dirty="0"/>
              <a:t>University</a:t>
            </a:r>
            <a:endParaRPr lang="zh-CN" altLang="en-US" sz="1600" i="1" dirty="0"/>
          </a:p>
        </p:txBody>
      </p:sp>
      <p:sp>
        <p:nvSpPr>
          <p:cNvPr id="12" name="副标题 2">
            <a:extLst>
              <a:ext uri="{FF2B5EF4-FFF2-40B4-BE49-F238E27FC236}">
                <a16:creationId xmlns:a16="http://schemas.microsoft.com/office/drawing/2014/main" id="{60184935-8C87-C14E-B028-1FC6600A6C23}"/>
              </a:ext>
            </a:extLst>
          </p:cNvPr>
          <p:cNvSpPr txBox="1">
            <a:spLocks/>
          </p:cNvSpPr>
          <p:nvPr/>
        </p:nvSpPr>
        <p:spPr>
          <a:xfrm>
            <a:off x="6449296" y="6478987"/>
            <a:ext cx="1165455" cy="338554"/>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marL="0" marR="0" lvl="0" indent="0" algn="l" defTabSz="548640" rtl="0" eaLnBrk="1" fontAlgn="auto" latinLnBrk="0" hangingPunct="0">
              <a:lnSpc>
                <a:spcPct val="100000"/>
              </a:lnSpc>
              <a:spcBef>
                <a:spcPts val="1200"/>
              </a:spcBef>
              <a:spcAft>
                <a:spcPts val="0"/>
              </a:spcAft>
              <a:buClrTx/>
              <a:buSzTx/>
              <a:buFontTx/>
              <a:buNone/>
              <a:tabLst/>
              <a:defRPr/>
            </a:pPr>
            <a:r>
              <a:rPr lang="en-US" altLang="zh-CN" sz="1600" i="1" dirty="0">
                <a:solidFill>
                  <a:schemeClr val="tx1"/>
                </a:solidFill>
                <a:sym typeface="Calibri"/>
              </a:rPr>
              <a:t>10/18/2019</a:t>
            </a:r>
          </a:p>
        </p:txBody>
      </p:sp>
      <p:sp>
        <p:nvSpPr>
          <p:cNvPr id="13" name="Rectangle 3">
            <a:extLst>
              <a:ext uri="{FF2B5EF4-FFF2-40B4-BE49-F238E27FC236}">
                <a16:creationId xmlns:a16="http://schemas.microsoft.com/office/drawing/2014/main" id="{46AAA352-9F2C-CD44-B679-F3421139E19D}"/>
              </a:ext>
            </a:extLst>
          </p:cNvPr>
          <p:cNvSpPr>
            <a:spLocks noChangeArrowheads="1"/>
          </p:cNvSpPr>
          <p:nvPr/>
        </p:nvSpPr>
        <p:spPr bwMode="auto">
          <a:xfrm>
            <a:off x="1825821" y="6463734"/>
            <a:ext cx="40127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zh-CN" sz="1000" dirty="0"/>
              <a:t>Copyright © 2019.</a:t>
            </a:r>
            <a:r>
              <a:rPr lang="en-US" altLang="zh-CN" sz="1000" dirty="0"/>
              <a:t> </a:t>
            </a:r>
            <a:r>
              <a:rPr lang="zh-CN" altLang="zh-CN" sz="1000" b="1" dirty="0">
                <a:solidFill>
                  <a:srgbClr val="C00000"/>
                </a:solidFill>
              </a:rPr>
              <a:t>Concordia</a:t>
            </a:r>
            <a:r>
              <a:rPr lang="en-US" altLang="zh-CN" sz="1000" b="1" dirty="0"/>
              <a:t> University</a:t>
            </a:r>
            <a:r>
              <a:rPr lang="zh-CN" altLang="zh-CN" sz="1000" dirty="0"/>
              <a:t> All </a:t>
            </a:r>
            <a:r>
              <a:rPr kumimoji="0" lang="zh-CN" altLang="zh-CN" sz="1000" b="0" i="0" u="none" strike="noStrike" cap="none" normalizeH="0" baseline="0" dirty="0">
                <a:ln>
                  <a:noFill/>
                </a:ln>
                <a:effectLst/>
                <a:latin typeface="Arial" panose="020B0604020202020204" pitchFamily="34" charset="0"/>
                <a:ea typeface="Open Sans"/>
              </a:rPr>
              <a:t>rights reserved.</a:t>
            </a:r>
            <a:r>
              <a:rPr kumimoji="0" lang="zh-CN" altLang="zh-CN" sz="800" b="0" i="0" u="none" strike="noStrike" cap="none" normalizeH="0" baseline="0" dirty="0">
                <a:ln>
                  <a:noFill/>
                </a:ln>
                <a:effectLst/>
                <a:latin typeface="Arial" panose="020B0604020202020204" pitchFamily="34" charset="0"/>
              </a:rPr>
              <a:t> </a:t>
            </a:r>
            <a:endParaRPr kumimoji="0" lang="zh-CN" altLang="zh-CN"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7063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9954" y="187969"/>
            <a:ext cx="7512074"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t">
            <a:spAutoFit/>
          </a:bodyPr>
          <a:lstStyle/>
          <a:p>
            <a:pPr algn="ctr" defTabSz="548640" hangingPunct="0"/>
            <a:r>
              <a:rPr lang="en-US" sz="2880" b="1" dirty="0">
                <a:solidFill>
                  <a:schemeClr val="bg1"/>
                </a:solidFill>
                <a:latin typeface="+mj-lt"/>
                <a:cs typeface="Verdana"/>
              </a:rPr>
              <a:t>Background</a:t>
            </a:r>
            <a:endParaRPr lang="en-US" sz="2880" b="1" dirty="0">
              <a:solidFill>
                <a:schemeClr val="bg1"/>
              </a:solidFill>
              <a:latin typeface="+mj-lt"/>
              <a:cs typeface="Verdana"/>
              <a:sym typeface="Calibri"/>
            </a:endParaRPr>
          </a:p>
        </p:txBody>
      </p:sp>
      <p:sp>
        <p:nvSpPr>
          <p:cNvPr id="22" name="文本框 15">
            <a:extLst>
              <a:ext uri="{FF2B5EF4-FFF2-40B4-BE49-F238E27FC236}">
                <a16:creationId xmlns:a16="http://schemas.microsoft.com/office/drawing/2014/main" id="{93272E8E-A19B-854C-8B55-76398E7C4E89}"/>
              </a:ext>
            </a:extLst>
          </p:cNvPr>
          <p:cNvSpPr txBox="1"/>
          <p:nvPr/>
        </p:nvSpPr>
        <p:spPr>
          <a:xfrm>
            <a:off x="2311717" y="1860153"/>
            <a:ext cx="6998467" cy="307777"/>
          </a:xfrm>
          <a:prstGeom prst="rect">
            <a:avLst/>
          </a:prstGeom>
          <a:noFill/>
        </p:spPr>
        <p:txBody>
          <a:bodyPr wrap="square" rtlCol="0">
            <a:spAutoFit/>
          </a:bodyPr>
          <a:lstStyle/>
          <a:p>
            <a:endParaRPr lang="zh-CN" altLang="en-US" sz="14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grpSp>
        <p:nvGrpSpPr>
          <p:cNvPr id="31" name="组合 26">
            <a:extLst>
              <a:ext uri="{FF2B5EF4-FFF2-40B4-BE49-F238E27FC236}">
                <a16:creationId xmlns:a16="http://schemas.microsoft.com/office/drawing/2014/main" id="{A2C63471-BEC1-854E-8119-76F1459381F0}"/>
              </a:ext>
            </a:extLst>
          </p:cNvPr>
          <p:cNvGrpSpPr/>
          <p:nvPr/>
        </p:nvGrpSpPr>
        <p:grpSpPr>
          <a:xfrm>
            <a:off x="6359266" y="1525539"/>
            <a:ext cx="72000" cy="4349117"/>
            <a:chOff x="6950522" y="1596571"/>
            <a:chExt cx="72000" cy="4349117"/>
          </a:xfrm>
        </p:grpSpPr>
        <p:cxnSp>
          <p:nvCxnSpPr>
            <p:cNvPr id="32" name="直接连接符 2">
              <a:extLst>
                <a:ext uri="{FF2B5EF4-FFF2-40B4-BE49-F238E27FC236}">
                  <a16:creationId xmlns:a16="http://schemas.microsoft.com/office/drawing/2014/main" id="{4D0327BF-19BD-724F-8D4B-F754AB098EDE}"/>
                </a:ext>
              </a:extLst>
            </p:cNvPr>
            <p:cNvCxnSpPr/>
            <p:nvPr/>
          </p:nvCxnSpPr>
          <p:spPr>
            <a:xfrm>
              <a:off x="6986522" y="1596571"/>
              <a:ext cx="0" cy="4313117"/>
            </a:xfrm>
            <a:prstGeom prst="line">
              <a:avLst/>
            </a:prstGeom>
            <a:noFill/>
            <a:ln w="12700" cap="flat" cmpd="sng" algn="ctr">
              <a:solidFill>
                <a:schemeClr val="tx1">
                  <a:lumMod val="50000"/>
                  <a:lumOff val="50000"/>
                </a:schemeClr>
              </a:solidFill>
              <a:prstDash val="solid"/>
              <a:miter lim="800000"/>
            </a:ln>
            <a:effectLst/>
          </p:spPr>
        </p:cxnSp>
        <p:sp>
          <p:nvSpPr>
            <p:cNvPr id="33" name="Oval 12">
              <a:extLst>
                <a:ext uri="{FF2B5EF4-FFF2-40B4-BE49-F238E27FC236}">
                  <a16:creationId xmlns:a16="http://schemas.microsoft.com/office/drawing/2014/main" id="{190B083B-D5FB-D04B-859B-1A3A6F7994CD}"/>
                </a:ext>
              </a:extLst>
            </p:cNvPr>
            <p:cNvSpPr/>
            <p:nvPr/>
          </p:nvSpPr>
          <p:spPr>
            <a:xfrm>
              <a:off x="6950522" y="1596571"/>
              <a:ext cx="72000" cy="72000"/>
            </a:xfrm>
            <a:prstGeom prst="ellipse">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34" name="Oval 12">
              <a:extLst>
                <a:ext uri="{FF2B5EF4-FFF2-40B4-BE49-F238E27FC236}">
                  <a16:creationId xmlns:a16="http://schemas.microsoft.com/office/drawing/2014/main" id="{92F541EC-C454-EC4E-A67F-3F90A8A4E778}"/>
                </a:ext>
              </a:extLst>
            </p:cNvPr>
            <p:cNvSpPr/>
            <p:nvPr/>
          </p:nvSpPr>
          <p:spPr>
            <a:xfrm>
              <a:off x="6950522" y="5873688"/>
              <a:ext cx="72000" cy="72000"/>
            </a:xfrm>
            <a:prstGeom prst="ellipse">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grpSp>
      <p:grpSp>
        <p:nvGrpSpPr>
          <p:cNvPr id="6" name="Group 5">
            <a:extLst>
              <a:ext uri="{FF2B5EF4-FFF2-40B4-BE49-F238E27FC236}">
                <a16:creationId xmlns:a16="http://schemas.microsoft.com/office/drawing/2014/main" id="{11CAB8DA-0669-7941-AC5F-F030D37DDBA8}"/>
              </a:ext>
            </a:extLst>
          </p:cNvPr>
          <p:cNvGrpSpPr/>
          <p:nvPr/>
        </p:nvGrpSpPr>
        <p:grpSpPr>
          <a:xfrm>
            <a:off x="504666" y="1728442"/>
            <a:ext cx="5691325" cy="3907310"/>
            <a:chOff x="504666" y="1597539"/>
            <a:chExt cx="5691325" cy="3907310"/>
          </a:xfrm>
        </p:grpSpPr>
        <p:pic>
          <p:nvPicPr>
            <p:cNvPr id="4" name="Picture 3" descr="A close up of a map&#10;&#10;Description automatically generated">
              <a:extLst>
                <a:ext uri="{FF2B5EF4-FFF2-40B4-BE49-F238E27FC236}">
                  <a16:creationId xmlns:a16="http://schemas.microsoft.com/office/drawing/2014/main" id="{BA8FC16B-5EB8-5C49-801B-D35604C3BDA2}"/>
                </a:ext>
              </a:extLst>
            </p:cNvPr>
            <p:cNvPicPr>
              <a:picLocks noChangeAspect="1"/>
            </p:cNvPicPr>
            <p:nvPr/>
          </p:nvPicPr>
          <p:blipFill>
            <a:blip r:embed="rId3"/>
            <a:stretch>
              <a:fillRect/>
            </a:stretch>
          </p:blipFill>
          <p:spPr>
            <a:xfrm>
              <a:off x="504666" y="1597539"/>
              <a:ext cx="5691325" cy="3232020"/>
            </a:xfrm>
            <a:prstGeom prst="rect">
              <a:avLst/>
            </a:prstGeom>
          </p:spPr>
        </p:pic>
        <p:sp>
          <p:nvSpPr>
            <p:cNvPr id="5" name="TextBox 4">
              <a:extLst>
                <a:ext uri="{FF2B5EF4-FFF2-40B4-BE49-F238E27FC236}">
                  <a16:creationId xmlns:a16="http://schemas.microsoft.com/office/drawing/2014/main" id="{47196EF9-16D7-BF4E-BF13-9BA948CB96CE}"/>
                </a:ext>
              </a:extLst>
            </p:cNvPr>
            <p:cNvSpPr txBox="1"/>
            <p:nvPr/>
          </p:nvSpPr>
          <p:spPr>
            <a:xfrm>
              <a:off x="688107" y="4858518"/>
              <a:ext cx="5407893" cy="646331"/>
            </a:xfrm>
            <a:prstGeom prst="rect">
              <a:avLst/>
            </a:prstGeom>
            <a:noFill/>
          </p:spPr>
          <p:txBody>
            <a:bodyPr wrap="square" rtlCol="0">
              <a:spAutoFit/>
            </a:bodyPr>
            <a:lstStyle/>
            <a:p>
              <a:r>
                <a:rPr lang="en-CA" sz="1200" dirty="0">
                  <a:latin typeface="Microsoft YaHei" panose="020B0503020204020204" pitchFamily="34" charset="-122"/>
                  <a:ea typeface="Microsoft YaHei" panose="020B0503020204020204" pitchFamily="34" charset="-122"/>
                </a:rPr>
                <a:t>Machine Learning Technology Trend 1990-2016. Machine Learning is one of the fastest emerging new technologies currently. *2016 Patenting estimated by </a:t>
              </a:r>
              <a:r>
                <a:rPr lang="en-CA" sz="1200" dirty="0" err="1">
                  <a:latin typeface="Microsoft YaHei" panose="020B0503020204020204" pitchFamily="34" charset="-122"/>
                  <a:ea typeface="Microsoft YaHei" panose="020B0503020204020204" pitchFamily="34" charset="-122"/>
                </a:rPr>
                <a:t>Teqmine</a:t>
              </a:r>
              <a:r>
                <a:rPr lang="en-CA" sz="1200" dirty="0">
                  <a:latin typeface="Microsoft YaHei" panose="020B0503020204020204" pitchFamily="34" charset="-122"/>
                  <a:ea typeface="Microsoft YaHei" panose="020B0503020204020204" pitchFamily="34" charset="-122"/>
                </a:rPr>
                <a:t>. Source: USPTO, </a:t>
              </a:r>
              <a:r>
                <a:rPr lang="en-CA" sz="1200" dirty="0" err="1">
                  <a:latin typeface="Microsoft YaHei" panose="020B0503020204020204" pitchFamily="34" charset="-122"/>
                  <a:ea typeface="Microsoft YaHei" panose="020B0503020204020204" pitchFamily="34" charset="-122"/>
                </a:rPr>
                <a:t>Teqmine</a:t>
              </a:r>
              <a:r>
                <a:rPr lang="en-CA" sz="1200" dirty="0">
                  <a:latin typeface="Microsoft YaHei" panose="020B0503020204020204" pitchFamily="34" charset="-122"/>
                  <a:ea typeface="Microsoft YaHei" panose="020B0503020204020204" pitchFamily="34" charset="-122"/>
                </a:rPr>
                <a:t> Analytics Ltd.</a:t>
              </a:r>
              <a:endParaRPr lang="en-US" sz="1200" dirty="0">
                <a:latin typeface="Microsoft YaHei" panose="020B0503020204020204" pitchFamily="34" charset="-122"/>
                <a:ea typeface="Microsoft YaHei" panose="020B0503020204020204" pitchFamily="34" charset="-122"/>
              </a:endParaRPr>
            </a:p>
          </p:txBody>
        </p:sp>
      </p:grpSp>
      <p:sp>
        <p:nvSpPr>
          <p:cNvPr id="7" name="Rectangle 6">
            <a:extLst>
              <a:ext uri="{FF2B5EF4-FFF2-40B4-BE49-F238E27FC236}">
                <a16:creationId xmlns:a16="http://schemas.microsoft.com/office/drawing/2014/main" id="{B6E3B866-0A54-C244-B1CA-030458E0034C}"/>
              </a:ext>
            </a:extLst>
          </p:cNvPr>
          <p:cNvSpPr/>
          <p:nvPr/>
        </p:nvSpPr>
        <p:spPr>
          <a:xfrm>
            <a:off x="6588374" y="1860153"/>
            <a:ext cx="4773087" cy="3431324"/>
          </a:xfrm>
          <a:prstGeom prst="rect">
            <a:avLst/>
          </a:prstGeom>
        </p:spPr>
        <p:txBody>
          <a:bodyPr wrap="square">
            <a:spAutoFit/>
          </a:bodyPr>
          <a:lstStyle/>
          <a:p>
            <a:pPr>
              <a:lnSpc>
                <a:spcPct val="120000"/>
              </a:lnSpc>
            </a:pPr>
            <a:r>
              <a:rPr lang="en-CA" altLang="zh-CN" sz="1400" dirty="0">
                <a:solidFill>
                  <a:srgbClr val="404040"/>
                </a:solidFill>
                <a:latin typeface="Microsoft YaHei" panose="020B0503020204020204" pitchFamily="34" charset="-122"/>
                <a:ea typeface="Microsoft YaHei" panose="020B0503020204020204" pitchFamily="34" charset="-122"/>
              </a:rPr>
              <a:t>As </a:t>
            </a:r>
            <a:r>
              <a:rPr lang="en-CA" sz="1400" i="1" dirty="0">
                <a:solidFill>
                  <a:srgbClr val="1E5F8B"/>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Machine Learning in 2019: Tracing The Artificial Intelligence Growth Path</a:t>
            </a:r>
            <a:r>
              <a:rPr lang="en-CA" sz="1400" dirty="0">
                <a:latin typeface="Microsoft YaHei" panose="020B0503020204020204" pitchFamily="34" charset="-122"/>
                <a:ea typeface="Microsoft YaHei" panose="020B0503020204020204" pitchFamily="34" charset="-122"/>
              </a:rPr>
              <a:t> </a:t>
            </a:r>
            <a:r>
              <a:rPr lang="en-US" sz="1400" dirty="0">
                <a:latin typeface="Microsoft YaHei" panose="020B0503020204020204" pitchFamily="34" charset="-122"/>
                <a:ea typeface="Microsoft YaHei" panose="020B0503020204020204" pitchFamily="34" charset="-122"/>
              </a:rPr>
              <a:t>claimed:</a:t>
            </a:r>
          </a:p>
          <a:p>
            <a:pPr>
              <a:lnSpc>
                <a:spcPct val="120000"/>
              </a:lnSpc>
            </a:pPr>
            <a:endParaRPr lang="en-CA" altLang="zh-CN" sz="1400" dirty="0">
              <a:solidFill>
                <a:srgbClr val="404040"/>
              </a:solidFill>
              <a:latin typeface="Microsoft YaHei" panose="020B0503020204020204" pitchFamily="34" charset="-122"/>
              <a:ea typeface="Microsoft YaHei" panose="020B0503020204020204" pitchFamily="34" charset="-122"/>
            </a:endParaRPr>
          </a:p>
          <a:p>
            <a:pPr>
              <a:lnSpc>
                <a:spcPct val="120000"/>
              </a:lnSpc>
              <a:buFont typeface="Arial" panose="020B0604020202020204" pitchFamily="34" charset="0"/>
              <a:buChar char="•"/>
            </a:pPr>
            <a:r>
              <a:rPr lang="zh-CN" altLang="en-US" sz="1400" dirty="0">
                <a:solidFill>
                  <a:srgbClr val="404040"/>
                </a:solidFill>
                <a:latin typeface="Microsoft YaHei" panose="020B0503020204020204" pitchFamily="34" charset="-122"/>
                <a:ea typeface="Microsoft YaHei" panose="020B0503020204020204" pitchFamily="34" charset="-122"/>
              </a:rPr>
              <a:t> </a:t>
            </a:r>
            <a:r>
              <a:rPr lang="en-CA" sz="1400" dirty="0">
                <a:solidFill>
                  <a:srgbClr val="404040"/>
                </a:solidFill>
                <a:latin typeface="Microsoft YaHei" panose="020B0503020204020204" pitchFamily="34" charset="-122"/>
                <a:ea typeface="Microsoft YaHei" panose="020B0503020204020204" pitchFamily="34" charset="-122"/>
              </a:rPr>
              <a:t>Machine Learning (ML), globally recognized as a key over of digital transformation,</a:t>
            </a:r>
            <a:r>
              <a:rPr lang="zh-CN" altLang="en-US" sz="1400" dirty="0">
                <a:solidFill>
                  <a:srgbClr val="404040"/>
                </a:solidFill>
                <a:latin typeface="Microsoft YaHei" panose="020B0503020204020204" pitchFamily="34" charset="-122"/>
                <a:ea typeface="Microsoft YaHei" panose="020B0503020204020204" pitchFamily="34" charset="-122"/>
              </a:rPr>
              <a:t>  </a:t>
            </a:r>
            <a:r>
              <a:rPr lang="en-CA" sz="1400" dirty="0">
                <a:solidFill>
                  <a:srgbClr val="404040"/>
                </a:solidFill>
                <a:latin typeface="Microsoft YaHei" panose="020B0503020204020204" pitchFamily="34" charset="-122"/>
                <a:ea typeface="Microsoft YaHei" panose="020B0503020204020204" pitchFamily="34" charset="-122"/>
              </a:rPr>
              <a:t>will be responsible for cumulative investments of $58 billion by the end of 2021</a:t>
            </a:r>
          </a:p>
          <a:p>
            <a:pPr>
              <a:lnSpc>
                <a:spcPct val="120000"/>
              </a:lnSpc>
              <a:buFont typeface="Arial" panose="020B0604020202020204" pitchFamily="34" charset="0"/>
              <a:buChar char="•"/>
            </a:pPr>
            <a:r>
              <a:rPr lang="zh-CN" altLang="en-US" sz="1400" dirty="0">
                <a:solidFill>
                  <a:srgbClr val="404040"/>
                </a:solidFill>
                <a:latin typeface="Microsoft YaHei" panose="020B0503020204020204" pitchFamily="34" charset="-122"/>
                <a:ea typeface="Microsoft YaHei" panose="020B0503020204020204" pitchFamily="34" charset="-122"/>
              </a:rPr>
              <a:t> </a:t>
            </a:r>
            <a:r>
              <a:rPr lang="en-CA" sz="1400" dirty="0">
                <a:solidFill>
                  <a:srgbClr val="404040"/>
                </a:solidFill>
                <a:latin typeface="Microsoft YaHei" panose="020B0503020204020204" pitchFamily="34" charset="-122"/>
                <a:ea typeface="Microsoft YaHei" panose="020B0503020204020204" pitchFamily="34" charset="-122"/>
              </a:rPr>
              <a:t>The global ML industry, growing at a CAGR of 42 percent, will be worth almost $9 billion in the latter part of 2022.</a:t>
            </a:r>
          </a:p>
          <a:p>
            <a:pPr>
              <a:lnSpc>
                <a:spcPct val="120000"/>
              </a:lnSpc>
              <a:buFont typeface="Arial" panose="020B0604020202020204" pitchFamily="34" charset="0"/>
              <a:buChar char="•"/>
            </a:pPr>
            <a:r>
              <a:rPr lang="zh-CN" altLang="en-US" sz="1400" dirty="0">
                <a:solidFill>
                  <a:srgbClr val="404040"/>
                </a:solidFill>
                <a:latin typeface="Microsoft YaHei" panose="020B0503020204020204" pitchFamily="34" charset="-122"/>
                <a:ea typeface="Microsoft YaHei" panose="020B0503020204020204" pitchFamily="34" charset="-122"/>
              </a:rPr>
              <a:t> </a:t>
            </a:r>
            <a:r>
              <a:rPr lang="en-CA" sz="1400" dirty="0">
                <a:solidFill>
                  <a:srgbClr val="404040"/>
                </a:solidFill>
                <a:latin typeface="Microsoft YaHei" panose="020B0503020204020204" pitchFamily="34" charset="-122"/>
                <a:ea typeface="Microsoft YaHei" panose="020B0503020204020204" pitchFamily="34" charset="-122"/>
              </a:rPr>
              <a:t>The Deep Learning (DL) applications market in the US alone has been predicted to shoot from $100 million in 2018 to $935 million in 2025.</a:t>
            </a:r>
            <a:endParaRPr lang="en-CA" sz="1400" b="0" i="0" u="none" strike="noStrike" dirty="0">
              <a:solidFill>
                <a:srgbClr val="404040"/>
              </a:solidFill>
              <a:effectLst/>
              <a:latin typeface="Microsoft YaHei" panose="020B0503020204020204" pitchFamily="34" charset="-122"/>
              <a:ea typeface="Microsoft YaHei" panose="020B0503020204020204" pitchFamily="34" charset="-122"/>
            </a:endParaRPr>
          </a:p>
        </p:txBody>
      </p:sp>
      <p:sp>
        <p:nvSpPr>
          <p:cNvPr id="26" name="文本框 18">
            <a:extLst>
              <a:ext uri="{FF2B5EF4-FFF2-40B4-BE49-F238E27FC236}">
                <a16:creationId xmlns:a16="http://schemas.microsoft.com/office/drawing/2014/main" id="{D9D60BB8-B91C-664B-9C62-F4D7F01CE202}"/>
              </a:ext>
            </a:extLst>
          </p:cNvPr>
          <p:cNvSpPr txBox="1"/>
          <p:nvPr/>
        </p:nvSpPr>
        <p:spPr>
          <a:xfrm>
            <a:off x="6588373" y="3147173"/>
            <a:ext cx="4773087" cy="1323439"/>
          </a:xfrm>
          <a:prstGeom prst="rect">
            <a:avLst/>
          </a:prstGeom>
          <a:noFill/>
        </p:spPr>
        <p:txBody>
          <a:bodyPr wrap="square" rtlCol="0">
            <a:spAutoFit/>
          </a:bodyPr>
          <a:lstStyle/>
          <a:p>
            <a:r>
              <a:rPr lang="en-CA" sz="1600" dirty="0">
                <a:solidFill>
                  <a:schemeClr val="tx1">
                    <a:lumMod val="75000"/>
                    <a:lumOff val="25000"/>
                  </a:schemeClr>
                </a:solidFill>
                <a:latin typeface="Microsoft YaHei" panose="020B0503020204020204" pitchFamily="34" charset="-122"/>
                <a:ea typeface="Microsoft YaHei" panose="020B0503020204020204" pitchFamily="34" charset="-122"/>
              </a:rPr>
              <a:t>But, most of the attention/hype goes to the ML algorithms themselves (decision trees, logistic </a:t>
            </a:r>
            <a:r>
              <a:rPr lang="en-CA" sz="1400" dirty="0">
                <a:solidFill>
                  <a:schemeClr val="tx1">
                    <a:lumMod val="75000"/>
                    <a:lumOff val="25000"/>
                  </a:schemeClr>
                </a:solidFill>
                <a:latin typeface="Microsoft YaHei" panose="020B0503020204020204" pitchFamily="34" charset="-122"/>
                <a:ea typeface="Microsoft YaHei" panose="020B0503020204020204" pitchFamily="34" charset="-122"/>
              </a:rPr>
              <a:t>regression</a:t>
            </a:r>
            <a:r>
              <a:rPr lang="en-CA" sz="1600" dirty="0">
                <a:solidFill>
                  <a:schemeClr val="tx1">
                    <a:lumMod val="75000"/>
                    <a:lumOff val="25000"/>
                  </a:schemeClr>
                </a:solidFill>
                <a:latin typeface="Microsoft YaHei" panose="020B0503020204020204" pitchFamily="34" charset="-122"/>
                <a:ea typeface="Microsoft YaHei" panose="020B0503020204020204" pitchFamily="34" charset="-122"/>
              </a:rPr>
              <a:t>, deep neural networks, etc.).</a:t>
            </a:r>
          </a:p>
          <a:p>
            <a:endParaRPr lang="en-CA" sz="1600" dirty="0">
              <a:latin typeface="Microsoft YaHei" panose="020B0503020204020204" pitchFamily="34" charset="-122"/>
              <a:ea typeface="Microsoft YaHei" panose="020B0503020204020204" pitchFamily="34" charset="-122"/>
            </a:endParaRPr>
          </a:p>
          <a:p>
            <a:endParaRPr lang="en-CA" sz="160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528798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7BC0160C-37BE-5441-9147-8FAACD335A20}"/>
              </a:ext>
            </a:extLst>
          </p:cNvPr>
          <p:cNvPicPr>
            <a:picLocks noChangeAspect="1"/>
          </p:cNvPicPr>
          <p:nvPr/>
        </p:nvPicPr>
        <p:blipFill rotWithShape="1">
          <a:blip r:embed="rId2"/>
          <a:srcRect l="5902" t="15549" r="3445"/>
          <a:stretch/>
        </p:blipFill>
        <p:spPr>
          <a:xfrm>
            <a:off x="76199" y="621844"/>
            <a:ext cx="6019800" cy="5323115"/>
          </a:xfrm>
          <a:prstGeom prst="rect">
            <a:avLst/>
          </a:prstGeom>
        </p:spPr>
      </p:pic>
      <p:sp>
        <p:nvSpPr>
          <p:cNvPr id="10" name="Rectangle 9">
            <a:extLst>
              <a:ext uri="{FF2B5EF4-FFF2-40B4-BE49-F238E27FC236}">
                <a16:creationId xmlns:a16="http://schemas.microsoft.com/office/drawing/2014/main" id="{12D07D51-5AF1-1545-B4F2-404C03774297}"/>
              </a:ext>
            </a:extLst>
          </p:cNvPr>
          <p:cNvSpPr/>
          <p:nvPr/>
        </p:nvSpPr>
        <p:spPr>
          <a:xfrm>
            <a:off x="4071257" y="1404257"/>
            <a:ext cx="2024743" cy="52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ABFD0"/>
                </a:solidFill>
                <a:latin typeface="Microsoft YaHei" panose="020B0503020204020204" pitchFamily="34" charset="-122"/>
                <a:ea typeface="Microsoft YaHei" panose="020B0503020204020204" pitchFamily="34" charset="-122"/>
              </a:rPr>
              <a:t>Planning</a:t>
            </a:r>
          </a:p>
        </p:txBody>
      </p:sp>
      <p:sp>
        <p:nvSpPr>
          <p:cNvPr id="52" name="Rectangle 51">
            <a:extLst>
              <a:ext uri="{FF2B5EF4-FFF2-40B4-BE49-F238E27FC236}">
                <a16:creationId xmlns:a16="http://schemas.microsoft.com/office/drawing/2014/main" id="{66914EF1-BA57-2241-921F-97982B1AE32D}"/>
              </a:ext>
            </a:extLst>
          </p:cNvPr>
          <p:cNvSpPr/>
          <p:nvPr/>
        </p:nvSpPr>
        <p:spPr>
          <a:xfrm>
            <a:off x="257175" y="2080532"/>
            <a:ext cx="1809750" cy="52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185572"/>
                </a:solidFill>
                <a:latin typeface="Microsoft YaHei" panose="020B0503020204020204" pitchFamily="34" charset="-122"/>
                <a:ea typeface="Microsoft YaHei" panose="020B0503020204020204" pitchFamily="34" charset="-122"/>
              </a:rPr>
              <a:t>Analysis</a:t>
            </a:r>
          </a:p>
        </p:txBody>
      </p:sp>
      <p:sp>
        <p:nvSpPr>
          <p:cNvPr id="53" name="Rectangle 52">
            <a:extLst>
              <a:ext uri="{FF2B5EF4-FFF2-40B4-BE49-F238E27FC236}">
                <a16:creationId xmlns:a16="http://schemas.microsoft.com/office/drawing/2014/main" id="{0C0CE353-B62B-2E47-9E4D-10CEDD94D47A}"/>
              </a:ext>
            </a:extLst>
          </p:cNvPr>
          <p:cNvSpPr/>
          <p:nvPr/>
        </p:nvSpPr>
        <p:spPr>
          <a:xfrm>
            <a:off x="4071257" y="2760888"/>
            <a:ext cx="1862818" cy="52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78F2F"/>
                </a:solidFill>
                <a:latin typeface="Microsoft YaHei" panose="020B0503020204020204" pitchFamily="34" charset="-122"/>
                <a:ea typeface="Microsoft YaHei" panose="020B0503020204020204" pitchFamily="34" charset="-122"/>
              </a:rPr>
              <a:t>Design</a:t>
            </a:r>
          </a:p>
        </p:txBody>
      </p:sp>
      <p:sp>
        <p:nvSpPr>
          <p:cNvPr id="54" name="Rectangle 53">
            <a:extLst>
              <a:ext uri="{FF2B5EF4-FFF2-40B4-BE49-F238E27FC236}">
                <a16:creationId xmlns:a16="http://schemas.microsoft.com/office/drawing/2014/main" id="{D5131D1D-449B-D64E-B610-3B7D67261AEC}"/>
              </a:ext>
            </a:extLst>
          </p:cNvPr>
          <p:cNvSpPr/>
          <p:nvPr/>
        </p:nvSpPr>
        <p:spPr>
          <a:xfrm>
            <a:off x="38100" y="3429000"/>
            <a:ext cx="2009775" cy="52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ED4658"/>
                </a:solidFill>
                <a:latin typeface="Microsoft YaHei" panose="020B0503020204020204" pitchFamily="34" charset="-122"/>
                <a:ea typeface="Microsoft YaHei" panose="020B0503020204020204" pitchFamily="34" charset="-122"/>
              </a:rPr>
              <a:t>Development &amp; Implementation</a:t>
            </a:r>
          </a:p>
        </p:txBody>
      </p:sp>
      <p:sp>
        <p:nvSpPr>
          <p:cNvPr id="61" name="Rectangle 60">
            <a:extLst>
              <a:ext uri="{FF2B5EF4-FFF2-40B4-BE49-F238E27FC236}">
                <a16:creationId xmlns:a16="http://schemas.microsoft.com/office/drawing/2014/main" id="{F16CE44B-4F82-C14F-833D-9876B6A39ABB}"/>
              </a:ext>
            </a:extLst>
          </p:cNvPr>
          <p:cNvSpPr/>
          <p:nvPr/>
        </p:nvSpPr>
        <p:spPr>
          <a:xfrm>
            <a:off x="4071256" y="4080101"/>
            <a:ext cx="2024743" cy="52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1B51D"/>
                </a:solidFill>
                <a:latin typeface="Microsoft YaHei" panose="020B0503020204020204" pitchFamily="34" charset="-122"/>
                <a:ea typeface="Microsoft YaHei" panose="020B0503020204020204" pitchFamily="34" charset="-122"/>
              </a:rPr>
              <a:t>Testing &amp;</a:t>
            </a:r>
          </a:p>
          <a:p>
            <a:r>
              <a:rPr lang="en-US" dirty="0">
                <a:solidFill>
                  <a:srgbClr val="F1B51D"/>
                </a:solidFill>
                <a:latin typeface="Microsoft YaHei" panose="020B0503020204020204" pitchFamily="34" charset="-122"/>
                <a:ea typeface="Microsoft YaHei" panose="020B0503020204020204" pitchFamily="34" charset="-122"/>
              </a:rPr>
              <a:t>Deployment</a:t>
            </a:r>
          </a:p>
        </p:txBody>
      </p:sp>
      <p:sp>
        <p:nvSpPr>
          <p:cNvPr id="62" name="Rectangle 61">
            <a:extLst>
              <a:ext uri="{FF2B5EF4-FFF2-40B4-BE49-F238E27FC236}">
                <a16:creationId xmlns:a16="http://schemas.microsoft.com/office/drawing/2014/main" id="{88EF122F-8D09-054D-B061-FC58FF61CAA4}"/>
              </a:ext>
            </a:extLst>
          </p:cNvPr>
          <p:cNvSpPr/>
          <p:nvPr/>
        </p:nvSpPr>
        <p:spPr>
          <a:xfrm>
            <a:off x="3028951" y="4938035"/>
            <a:ext cx="2259466" cy="400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1E5F8B"/>
                </a:solidFill>
                <a:latin typeface="Microsoft YaHei" panose="020B0503020204020204" pitchFamily="34" charset="-122"/>
                <a:ea typeface="Microsoft YaHei" panose="020B0503020204020204" pitchFamily="34" charset="-122"/>
              </a:rPr>
              <a:t>Maintenance</a:t>
            </a:r>
          </a:p>
        </p:txBody>
      </p:sp>
      <p:sp>
        <p:nvSpPr>
          <p:cNvPr id="63" name="TextBox 62">
            <a:extLst>
              <a:ext uri="{FF2B5EF4-FFF2-40B4-BE49-F238E27FC236}">
                <a16:creationId xmlns:a16="http://schemas.microsoft.com/office/drawing/2014/main" id="{8728F42E-0340-4F44-AA94-89E205A5EA73}"/>
              </a:ext>
            </a:extLst>
          </p:cNvPr>
          <p:cNvSpPr txBox="1"/>
          <p:nvPr/>
        </p:nvSpPr>
        <p:spPr>
          <a:xfrm>
            <a:off x="6276975" y="538645"/>
            <a:ext cx="5838825"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t">
            <a:spAutoFit/>
          </a:bodyPr>
          <a:lstStyle/>
          <a:p>
            <a:pPr algn="ctr" defTabSz="548640" hangingPunct="0"/>
            <a:r>
              <a:rPr lang="en-US" sz="2880" b="1" dirty="0">
                <a:solidFill>
                  <a:schemeClr val="bg1"/>
                </a:solidFill>
                <a:latin typeface="+mj-lt"/>
                <a:cs typeface="Verdana"/>
                <a:sym typeface="Calibri"/>
              </a:rPr>
              <a:t>Model as a product</a:t>
            </a:r>
          </a:p>
        </p:txBody>
      </p:sp>
      <p:sp>
        <p:nvSpPr>
          <p:cNvPr id="11" name="TextBox 10">
            <a:extLst>
              <a:ext uri="{FF2B5EF4-FFF2-40B4-BE49-F238E27FC236}">
                <a16:creationId xmlns:a16="http://schemas.microsoft.com/office/drawing/2014/main" id="{F4409DAE-60C9-F247-A4C1-2EC59F014551}"/>
              </a:ext>
            </a:extLst>
          </p:cNvPr>
          <p:cNvSpPr txBox="1"/>
          <p:nvPr/>
        </p:nvSpPr>
        <p:spPr>
          <a:xfrm>
            <a:off x="6688899" y="1367258"/>
            <a:ext cx="5245926" cy="3680623"/>
          </a:xfrm>
          <a:prstGeom prst="rect">
            <a:avLst/>
          </a:prstGeom>
          <a:noFill/>
        </p:spPr>
        <p:txBody>
          <a:bodyPr wrap="square" rtlCol="0">
            <a:spAutoFit/>
          </a:bodyPr>
          <a:lstStyle/>
          <a:p>
            <a:pPr>
              <a:lnSpc>
                <a:spcPct val="125000"/>
              </a:lnSpc>
            </a:pPr>
            <a:r>
              <a:rPr lang="en-CA" sz="1600" dirty="0">
                <a:solidFill>
                  <a:schemeClr val="bg1"/>
                </a:solidFill>
                <a:latin typeface="Microsoft YaHei" panose="020B0503020204020204" pitchFamily="34" charset="-122"/>
                <a:ea typeface="Microsoft YaHei" panose="020B0503020204020204" pitchFamily="34" charset="-122"/>
              </a:rPr>
              <a:t>Model</a:t>
            </a:r>
            <a:r>
              <a:rPr lang="zh-CN" altLang="en-US" sz="1600" dirty="0">
                <a:solidFill>
                  <a:schemeClr val="bg1"/>
                </a:solidFill>
                <a:latin typeface="Microsoft YaHei" panose="020B0503020204020204" pitchFamily="34" charset="-122"/>
                <a:ea typeface="Microsoft YaHei" panose="020B0503020204020204" pitchFamily="34" charset="-122"/>
              </a:rPr>
              <a:t> </a:t>
            </a:r>
            <a:r>
              <a:rPr lang="en-CA" altLang="zh-CN" sz="1600" dirty="0">
                <a:solidFill>
                  <a:schemeClr val="bg1"/>
                </a:solidFill>
                <a:latin typeface="Microsoft YaHei" panose="020B0503020204020204" pitchFamily="34" charset="-122"/>
                <a:ea typeface="Microsoft YaHei" panose="020B0503020204020204" pitchFamily="34" charset="-122"/>
              </a:rPr>
              <a:t>as</a:t>
            </a:r>
            <a:r>
              <a:rPr lang="en-US" altLang="zh-CN" sz="1600" dirty="0">
                <a:solidFill>
                  <a:schemeClr val="bg1"/>
                </a:solidFill>
                <a:latin typeface="Microsoft YaHei" panose="020B0503020204020204" pitchFamily="34" charset="-122"/>
                <a:ea typeface="Microsoft YaHei" panose="020B0503020204020204" pitchFamily="34" charset="-122"/>
              </a:rPr>
              <a:t> </a:t>
            </a:r>
            <a:r>
              <a:rPr lang="en-CA" altLang="zh-CN" sz="1600" dirty="0">
                <a:solidFill>
                  <a:schemeClr val="bg1"/>
                </a:solidFill>
                <a:latin typeface="Microsoft YaHei" panose="020B0503020204020204" pitchFamily="34" charset="-122"/>
                <a:ea typeface="Microsoft YaHei" panose="020B0503020204020204" pitchFamily="34" charset="-122"/>
              </a:rPr>
              <a:t>a</a:t>
            </a:r>
            <a:r>
              <a:rPr lang="en-US" altLang="zh-CN" sz="1600" dirty="0">
                <a:solidFill>
                  <a:schemeClr val="bg1"/>
                </a:solidFill>
                <a:latin typeface="Microsoft YaHei" panose="020B0503020204020204" pitchFamily="34" charset="-122"/>
                <a:ea typeface="Microsoft YaHei" panose="020B0503020204020204" pitchFamily="34" charset="-122"/>
              </a:rPr>
              <a:t> </a:t>
            </a:r>
            <a:r>
              <a:rPr lang="en-CA" altLang="zh-CN" sz="1600" dirty="0">
                <a:solidFill>
                  <a:schemeClr val="bg1"/>
                </a:solidFill>
                <a:latin typeface="Microsoft YaHei" panose="020B0503020204020204" pitchFamily="34" charset="-122"/>
                <a:ea typeface="Microsoft YaHei" panose="020B0503020204020204" pitchFamily="34" charset="-122"/>
              </a:rPr>
              <a:t>product</a:t>
            </a:r>
            <a:r>
              <a:rPr lang="en-US" altLang="zh-CN" sz="1600" dirty="0">
                <a:solidFill>
                  <a:schemeClr val="bg1"/>
                </a:solidFill>
                <a:latin typeface="Microsoft YaHei" panose="020B0503020204020204" pitchFamily="34" charset="-122"/>
                <a:ea typeface="Microsoft YaHei" panose="020B0503020204020204" pitchFamily="34" charset="-122"/>
              </a:rPr>
              <a:t>, </a:t>
            </a:r>
            <a:r>
              <a:rPr lang="en-CA" sz="1600" dirty="0">
                <a:solidFill>
                  <a:schemeClr val="bg1"/>
                </a:solidFill>
                <a:latin typeface="Microsoft YaHei" panose="020B0503020204020204" pitchFamily="34" charset="-122"/>
                <a:ea typeface="Microsoft YaHei" panose="020B0503020204020204" pitchFamily="34" charset="-122"/>
              </a:rPr>
              <a:t>or putting models into production, means making your models available to your other business systems. By deploying models, other systems can send data to them and get their predictions, which are in turn populated back into the company systems. </a:t>
            </a:r>
          </a:p>
          <a:p>
            <a:pPr>
              <a:lnSpc>
                <a:spcPct val="125000"/>
              </a:lnSpc>
            </a:pPr>
            <a:endParaRPr lang="en-CA" sz="160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en-CA" sz="1600" dirty="0">
                <a:solidFill>
                  <a:schemeClr val="bg1"/>
                </a:solidFill>
                <a:latin typeface="Microsoft YaHei" panose="020B0503020204020204" pitchFamily="34" charset="-122"/>
                <a:ea typeface="Microsoft YaHei" panose="020B0503020204020204" pitchFamily="34" charset="-122"/>
              </a:rPr>
              <a:t>And yet this is the most important step in the machine learning pipeline. </a:t>
            </a:r>
            <a:r>
              <a:rPr lang="en-CA" sz="1600" b="1" dirty="0">
                <a:solidFill>
                  <a:schemeClr val="bg1"/>
                </a:solidFill>
                <a:latin typeface="Microsoft YaHei" panose="020B0503020204020204" pitchFamily="34" charset="-122"/>
                <a:ea typeface="Microsoft YaHei" panose="020B0503020204020204" pitchFamily="34" charset="-122"/>
              </a:rPr>
              <a:t>Only when a model is fully integrated with the business systems, we can extract real value from its predictions</a:t>
            </a:r>
            <a:r>
              <a:rPr lang="en-CA" sz="1600" dirty="0">
                <a:solidFill>
                  <a:schemeClr val="bg1"/>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407598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283B780-7E39-CE4D-9B75-ED1FCCFAB418}"/>
              </a:ext>
            </a:extLst>
          </p:cNvPr>
          <p:cNvSpPr/>
          <p:nvPr/>
        </p:nvSpPr>
        <p:spPr>
          <a:xfrm>
            <a:off x="6002987" y="968018"/>
            <a:ext cx="5294370" cy="5661397"/>
          </a:xfrm>
          <a:prstGeom prst="roundRect">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439954" y="187969"/>
            <a:ext cx="7512074"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t">
            <a:spAutoFit/>
          </a:bodyPr>
          <a:lstStyle/>
          <a:p>
            <a:pPr algn="ctr" defTabSz="548640" hangingPunct="0"/>
            <a:r>
              <a:rPr lang="en-US" sz="2880" b="1" dirty="0">
                <a:solidFill>
                  <a:schemeClr val="bg1"/>
                </a:solidFill>
                <a:latin typeface="+mj-lt"/>
                <a:cs typeface="Verdana"/>
              </a:rPr>
              <a:t>OCDL Model Lifecycle</a:t>
            </a:r>
            <a:endParaRPr lang="en-US" sz="2880" b="1" dirty="0">
              <a:solidFill>
                <a:schemeClr val="bg1"/>
              </a:solidFill>
              <a:latin typeface="+mj-lt"/>
              <a:cs typeface="Verdana"/>
              <a:sym typeface="Calibri"/>
            </a:endParaRPr>
          </a:p>
        </p:txBody>
      </p:sp>
      <p:grpSp>
        <p:nvGrpSpPr>
          <p:cNvPr id="3" name="Group 2">
            <a:extLst>
              <a:ext uri="{FF2B5EF4-FFF2-40B4-BE49-F238E27FC236}">
                <a16:creationId xmlns:a16="http://schemas.microsoft.com/office/drawing/2014/main" id="{1CD47C88-B149-B94D-834E-CDAA1E2ACC22}"/>
              </a:ext>
            </a:extLst>
          </p:cNvPr>
          <p:cNvGrpSpPr/>
          <p:nvPr/>
        </p:nvGrpSpPr>
        <p:grpSpPr>
          <a:xfrm>
            <a:off x="717799" y="1235915"/>
            <a:ext cx="10470113" cy="5341190"/>
            <a:chOff x="671501" y="1143318"/>
            <a:chExt cx="10470113" cy="5341190"/>
          </a:xfrm>
        </p:grpSpPr>
        <p:sp>
          <p:nvSpPr>
            <p:cNvPr id="125" name="Shape 125"/>
            <p:cNvSpPr/>
            <p:nvPr/>
          </p:nvSpPr>
          <p:spPr>
            <a:xfrm>
              <a:off x="1351390" y="3761224"/>
              <a:ext cx="2446208" cy="78481"/>
            </a:xfrm>
            <a:prstGeom prst="rect">
              <a:avLst/>
            </a:prstGeom>
            <a:solidFill>
              <a:srgbClr val="000000"/>
            </a:solidFill>
            <a:ln w="12700">
              <a:miter lim="400000"/>
            </a:ln>
          </p:spPr>
          <p:txBody>
            <a:bodyPr lIns="54863" rIns="54863" anchor="ctr"/>
            <a:lstStyle/>
            <a:p>
              <a:pPr algn="ctr">
                <a:defRPr sz="1300">
                  <a:solidFill>
                    <a:srgbClr val="FFFFFF"/>
                  </a:solidFill>
                </a:defRPr>
              </a:pPr>
              <a:endParaRPr sz="1560"/>
            </a:p>
          </p:txBody>
        </p:sp>
        <p:sp>
          <p:nvSpPr>
            <p:cNvPr id="126" name="Shape 126"/>
            <p:cNvSpPr/>
            <p:nvPr/>
          </p:nvSpPr>
          <p:spPr>
            <a:xfrm>
              <a:off x="3799393" y="3761224"/>
              <a:ext cx="2446210" cy="78481"/>
            </a:xfrm>
            <a:prstGeom prst="rect">
              <a:avLst/>
            </a:prstGeom>
            <a:solidFill>
              <a:srgbClr val="000000"/>
            </a:solidFill>
            <a:ln w="12700">
              <a:miter lim="400000"/>
            </a:ln>
          </p:spPr>
          <p:txBody>
            <a:bodyPr lIns="54863" rIns="54863" anchor="ctr"/>
            <a:lstStyle/>
            <a:p>
              <a:pPr algn="ctr">
                <a:defRPr sz="1300">
                  <a:solidFill>
                    <a:srgbClr val="FFFFFF"/>
                  </a:solidFill>
                </a:defRPr>
              </a:pPr>
              <a:endParaRPr sz="1560"/>
            </a:p>
          </p:txBody>
        </p:sp>
        <p:sp>
          <p:nvSpPr>
            <p:cNvPr id="127" name="Shape 127"/>
            <p:cNvSpPr/>
            <p:nvPr/>
          </p:nvSpPr>
          <p:spPr>
            <a:xfrm>
              <a:off x="6247400" y="3761224"/>
              <a:ext cx="2446210" cy="78481"/>
            </a:xfrm>
            <a:prstGeom prst="rect">
              <a:avLst/>
            </a:prstGeom>
            <a:solidFill>
              <a:srgbClr val="000000"/>
            </a:solidFill>
            <a:ln w="12700">
              <a:miter lim="400000"/>
            </a:ln>
          </p:spPr>
          <p:txBody>
            <a:bodyPr lIns="54863" rIns="54863" anchor="ctr"/>
            <a:lstStyle/>
            <a:p>
              <a:pPr algn="ctr">
                <a:defRPr sz="1300">
                  <a:solidFill>
                    <a:srgbClr val="FFFFFF"/>
                  </a:solidFill>
                </a:defRPr>
              </a:pPr>
              <a:endParaRPr sz="1560"/>
            </a:p>
          </p:txBody>
        </p:sp>
        <p:sp>
          <p:nvSpPr>
            <p:cNvPr id="128" name="Shape 128"/>
            <p:cNvSpPr/>
            <p:nvPr/>
          </p:nvSpPr>
          <p:spPr>
            <a:xfrm>
              <a:off x="8695404" y="3761224"/>
              <a:ext cx="2446210" cy="78481"/>
            </a:xfrm>
            <a:prstGeom prst="rect">
              <a:avLst/>
            </a:prstGeom>
            <a:solidFill>
              <a:srgbClr val="47C6F8"/>
            </a:solidFill>
            <a:ln w="12700">
              <a:miter lim="400000"/>
            </a:ln>
          </p:spPr>
          <p:txBody>
            <a:bodyPr lIns="54863" rIns="54863" anchor="ctr"/>
            <a:lstStyle/>
            <a:p>
              <a:pPr algn="ctr">
                <a:defRPr sz="1300">
                  <a:solidFill>
                    <a:srgbClr val="FFFFFF"/>
                  </a:solidFill>
                </a:defRPr>
              </a:pPr>
              <a:endParaRPr sz="1560"/>
            </a:p>
          </p:txBody>
        </p:sp>
        <p:sp>
          <p:nvSpPr>
            <p:cNvPr id="129" name="Shape 129"/>
            <p:cNvSpPr/>
            <p:nvPr/>
          </p:nvSpPr>
          <p:spPr>
            <a:xfrm flipV="1">
              <a:off x="1365075" y="1840939"/>
              <a:ext cx="25895" cy="1986116"/>
            </a:xfrm>
            <a:prstGeom prst="line">
              <a:avLst/>
            </a:prstGeom>
            <a:ln w="38100">
              <a:solidFill>
                <a:srgbClr val="000000"/>
              </a:solidFill>
            </a:ln>
            <a:effectLst>
              <a:outerShdw blurRad="38100" dist="23000" dir="5400000" rotWithShape="0">
                <a:srgbClr val="000000">
                  <a:alpha val="35000"/>
                </a:srgbClr>
              </a:outerShdw>
            </a:effectLst>
          </p:spPr>
          <p:txBody>
            <a:bodyPr lIns="54863" rIns="54863"/>
            <a:lstStyle/>
            <a:p>
              <a:endParaRPr sz="2160"/>
            </a:p>
          </p:txBody>
        </p:sp>
        <p:sp>
          <p:nvSpPr>
            <p:cNvPr id="130" name="Shape 130"/>
            <p:cNvSpPr/>
            <p:nvPr/>
          </p:nvSpPr>
          <p:spPr>
            <a:xfrm flipV="1">
              <a:off x="3797887" y="3777922"/>
              <a:ext cx="14167" cy="1956859"/>
            </a:xfrm>
            <a:prstGeom prst="line">
              <a:avLst/>
            </a:prstGeom>
            <a:ln w="38100">
              <a:solidFill>
                <a:srgbClr val="000000"/>
              </a:solidFill>
            </a:ln>
            <a:effectLst>
              <a:outerShdw blurRad="38100" dist="23000" dir="5400000" rotWithShape="0">
                <a:srgbClr val="000000">
                  <a:alpha val="35000"/>
                </a:srgbClr>
              </a:outerShdw>
            </a:effectLst>
          </p:spPr>
          <p:txBody>
            <a:bodyPr lIns="54863" rIns="54863"/>
            <a:lstStyle/>
            <a:p>
              <a:endParaRPr sz="2160"/>
            </a:p>
          </p:txBody>
        </p:sp>
        <p:sp>
          <p:nvSpPr>
            <p:cNvPr id="131" name="Shape 131"/>
            <p:cNvSpPr/>
            <p:nvPr/>
          </p:nvSpPr>
          <p:spPr>
            <a:xfrm flipH="1" flipV="1">
              <a:off x="6346351" y="1835099"/>
              <a:ext cx="9524" cy="1997795"/>
            </a:xfrm>
            <a:prstGeom prst="line">
              <a:avLst/>
            </a:prstGeom>
            <a:ln w="38100">
              <a:solidFill>
                <a:srgbClr val="000000"/>
              </a:solidFill>
            </a:ln>
            <a:effectLst>
              <a:outerShdw blurRad="38100" dist="23000" dir="5400000" rotWithShape="0">
                <a:srgbClr val="000000">
                  <a:alpha val="35000"/>
                </a:srgbClr>
              </a:outerShdw>
            </a:effectLst>
          </p:spPr>
          <p:txBody>
            <a:bodyPr lIns="54863" rIns="54863"/>
            <a:lstStyle/>
            <a:p>
              <a:endParaRPr sz="2160"/>
            </a:p>
          </p:txBody>
        </p:sp>
        <p:sp>
          <p:nvSpPr>
            <p:cNvPr id="132" name="Shape 132"/>
            <p:cNvSpPr/>
            <p:nvPr/>
          </p:nvSpPr>
          <p:spPr>
            <a:xfrm>
              <a:off x="671501" y="1143318"/>
              <a:ext cx="3229210" cy="387798"/>
            </a:xfrm>
            <a:prstGeom prst="rect">
              <a:avLst/>
            </a:prstGeom>
            <a:ln w="12700">
              <a:miter lim="400000"/>
            </a:ln>
            <a:extLst>
              <a:ext uri="{C572A759-6A51-4108-AA02-DFA0A04FC94B}">
                <ma14:wrappingTextBoxFlag xmlns="" xmlns:ma14="http://schemas.microsoft.com/office/mac/drawingml/2011/main" val="1"/>
              </a:ext>
            </a:extLst>
          </p:spPr>
          <p:txBody>
            <a:bodyPr wrap="square" lIns="54863" rIns="54863">
              <a:spAutoFit/>
            </a:bodyPr>
            <a:lstStyle/>
            <a:p>
              <a:pPr algn="ctr">
                <a:defRPr b="1">
                  <a:latin typeface="Arial"/>
                  <a:ea typeface="Arial"/>
                  <a:cs typeface="Arial"/>
                  <a:sym typeface="Arial"/>
                </a:defRPr>
              </a:pPr>
              <a:r>
                <a:rPr sz="1920" dirty="0">
                  <a:latin typeface="Verdana"/>
                  <a:cs typeface="Verdana"/>
                </a:rPr>
                <a:t>M</a:t>
              </a:r>
              <a:r>
                <a:rPr sz="1920" dirty="0">
                  <a:solidFill>
                    <a:srgbClr val="47C6F8"/>
                  </a:solidFill>
                  <a:latin typeface="Verdana"/>
                  <a:cs typeface="Verdana"/>
                </a:rPr>
                <a:t>o</a:t>
              </a:r>
              <a:r>
                <a:rPr sz="1920" dirty="0">
                  <a:latin typeface="Verdana"/>
                  <a:cs typeface="Verdana"/>
                </a:rPr>
                <a:t>del Building</a:t>
              </a:r>
              <a:endParaRPr lang="en-US" sz="1920" dirty="0">
                <a:latin typeface="Verdana"/>
                <a:cs typeface="Verdana"/>
              </a:endParaRPr>
            </a:p>
          </p:txBody>
        </p:sp>
        <p:sp>
          <p:nvSpPr>
            <p:cNvPr id="133" name="Shape 133"/>
            <p:cNvSpPr/>
            <p:nvPr/>
          </p:nvSpPr>
          <p:spPr>
            <a:xfrm>
              <a:off x="3468026" y="5988963"/>
              <a:ext cx="2388908" cy="424732"/>
            </a:xfrm>
            <a:prstGeom prst="rect">
              <a:avLst/>
            </a:prstGeom>
            <a:ln w="12700">
              <a:miter lim="400000"/>
            </a:ln>
            <a:extLst>
              <a:ext uri="{C572A759-6A51-4108-AA02-DFA0A04FC94B}">
                <ma14:wrappingTextBoxFlag xmlns="" xmlns:ma14="http://schemas.microsoft.com/office/mac/drawingml/2011/main" val="1"/>
              </a:ext>
            </a:extLst>
          </p:spPr>
          <p:txBody>
            <a:bodyPr lIns="54863" rIns="54863">
              <a:spAutoFit/>
            </a:bodyPr>
            <a:lstStyle/>
            <a:p>
              <a:pPr algn="ctr">
                <a:defRPr b="1">
                  <a:latin typeface="Arial"/>
                  <a:ea typeface="Arial"/>
                  <a:cs typeface="Arial"/>
                  <a:sym typeface="Arial"/>
                </a:defRPr>
              </a:pPr>
              <a:r>
                <a:rPr sz="2160" dirty="0"/>
                <a:t> </a:t>
              </a:r>
              <a:r>
                <a:rPr sz="1920" dirty="0">
                  <a:latin typeface="Verdana"/>
                  <a:cs typeface="Verdana"/>
                </a:rPr>
                <a:t>M</a:t>
              </a:r>
              <a:r>
                <a:rPr sz="1920" dirty="0">
                  <a:solidFill>
                    <a:srgbClr val="47C6F8"/>
                  </a:solidFill>
                  <a:latin typeface="Verdana"/>
                  <a:cs typeface="Verdana"/>
                </a:rPr>
                <a:t>o</a:t>
              </a:r>
              <a:r>
                <a:rPr sz="1920" dirty="0">
                  <a:latin typeface="Verdana"/>
                  <a:cs typeface="Verdana"/>
                </a:rPr>
                <a:t>del Training</a:t>
              </a:r>
            </a:p>
          </p:txBody>
        </p:sp>
        <p:sp>
          <p:nvSpPr>
            <p:cNvPr id="134" name="Shape 134"/>
            <p:cNvSpPr/>
            <p:nvPr/>
          </p:nvSpPr>
          <p:spPr>
            <a:xfrm>
              <a:off x="6058620" y="1185769"/>
              <a:ext cx="2370701" cy="387798"/>
            </a:xfrm>
            <a:prstGeom prst="rect">
              <a:avLst/>
            </a:prstGeom>
            <a:ln w="12700">
              <a:miter lim="400000"/>
            </a:ln>
            <a:extLst>
              <a:ext uri="{C572A759-6A51-4108-AA02-DFA0A04FC94B}">
                <ma14:wrappingTextBoxFlag xmlns="" xmlns:ma14="http://schemas.microsoft.com/office/mac/drawingml/2011/main" val="1"/>
              </a:ext>
            </a:extLst>
          </p:spPr>
          <p:txBody>
            <a:bodyPr lIns="54863" rIns="54863">
              <a:spAutoFit/>
            </a:bodyPr>
            <a:lstStyle/>
            <a:p>
              <a:pPr algn="ctr">
                <a:defRPr b="1">
                  <a:latin typeface="Arial"/>
                  <a:ea typeface="Arial"/>
                  <a:cs typeface="Arial"/>
                  <a:sym typeface="Arial"/>
                </a:defRPr>
              </a:pPr>
              <a:r>
                <a:rPr sz="1920" dirty="0">
                  <a:latin typeface="Verdana"/>
                  <a:cs typeface="Verdana"/>
                </a:rPr>
                <a:t>M</a:t>
              </a:r>
              <a:r>
                <a:rPr sz="1920" dirty="0">
                  <a:solidFill>
                    <a:srgbClr val="47C6F8"/>
                  </a:solidFill>
                  <a:latin typeface="Verdana"/>
                  <a:cs typeface="Verdana"/>
                </a:rPr>
                <a:t>o</a:t>
              </a:r>
              <a:r>
                <a:rPr sz="1920" dirty="0">
                  <a:latin typeface="Verdana"/>
                  <a:cs typeface="Verdana"/>
                </a:rPr>
                <a:t>del Approval</a:t>
              </a:r>
            </a:p>
          </p:txBody>
        </p:sp>
        <p:sp>
          <p:nvSpPr>
            <p:cNvPr id="135" name="Shape 135"/>
            <p:cNvSpPr/>
            <p:nvPr/>
          </p:nvSpPr>
          <p:spPr>
            <a:xfrm>
              <a:off x="1541292" y="1805431"/>
              <a:ext cx="2256307" cy="1108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600">
                  <a:solidFill>
                    <a:srgbClr val="595959"/>
                  </a:solidFill>
                  <a:latin typeface="Arial"/>
                  <a:ea typeface="Arial"/>
                  <a:cs typeface="Arial"/>
                  <a:sym typeface="Arial"/>
                </a:defRPr>
              </a:lvl1pPr>
            </a:lstStyle>
            <a:p>
              <a:endParaRPr sz="720" dirty="0"/>
            </a:p>
          </p:txBody>
        </p:sp>
        <p:sp>
          <p:nvSpPr>
            <p:cNvPr id="136" name="Shape 136"/>
            <p:cNvSpPr/>
            <p:nvPr/>
          </p:nvSpPr>
          <p:spPr>
            <a:xfrm>
              <a:off x="6492428" y="1827508"/>
              <a:ext cx="1678414" cy="2585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600">
                  <a:solidFill>
                    <a:srgbClr val="595959"/>
                  </a:solidFill>
                  <a:latin typeface="Arial"/>
                  <a:ea typeface="Arial"/>
                  <a:cs typeface="Arial"/>
                  <a:sym typeface="Arial"/>
                </a:defRPr>
              </a:lvl1pPr>
            </a:lstStyle>
            <a:p>
              <a:r>
                <a:rPr lang="zh-CN" altLang="zh-CN" sz="840" dirty="0">
                  <a:solidFill>
                    <a:schemeClr val="tx1"/>
                  </a:solidFill>
                  <a:latin typeface="Verdana"/>
                  <a:cs typeface="Verdana"/>
                </a:rPr>
                <a:t>O</a:t>
              </a:r>
              <a:r>
                <a:rPr lang="en-US" altLang="zh-CN" sz="840" dirty="0" err="1">
                  <a:solidFill>
                    <a:schemeClr val="tx1"/>
                  </a:solidFill>
                  <a:latin typeface="Verdana"/>
                  <a:cs typeface="Verdana"/>
                </a:rPr>
                <a:t>peration</a:t>
              </a:r>
              <a:r>
                <a:rPr lang="zh-CN" altLang="en-US" sz="840" dirty="0">
                  <a:solidFill>
                    <a:schemeClr val="tx1"/>
                  </a:solidFill>
                  <a:latin typeface="Verdana"/>
                  <a:cs typeface="Verdana"/>
                </a:rPr>
                <a:t> </a:t>
              </a:r>
              <a:r>
                <a:rPr lang="en-US" altLang="zh-CN" sz="840" dirty="0">
                  <a:solidFill>
                    <a:schemeClr val="tx1"/>
                  </a:solidFill>
                  <a:latin typeface="Verdana"/>
                  <a:cs typeface="Verdana"/>
                </a:rPr>
                <a:t>empowered</a:t>
              </a:r>
              <a:r>
                <a:rPr lang="zh-CN" altLang="en-US" sz="840" dirty="0">
                  <a:solidFill>
                    <a:schemeClr val="tx1"/>
                  </a:solidFill>
                  <a:latin typeface="Verdana"/>
                  <a:cs typeface="Verdana"/>
                </a:rPr>
                <a:t> </a:t>
              </a:r>
              <a:r>
                <a:rPr lang="en-US" altLang="zh-CN" sz="840" dirty="0">
                  <a:solidFill>
                    <a:schemeClr val="tx1"/>
                  </a:solidFill>
                  <a:latin typeface="Verdana"/>
                  <a:cs typeface="Verdana"/>
                </a:rPr>
                <a:t>by</a:t>
              </a:r>
              <a:r>
                <a:rPr lang="zh-CN" altLang="en-US" sz="840" dirty="0">
                  <a:solidFill>
                    <a:schemeClr val="tx1"/>
                  </a:solidFill>
                  <a:latin typeface="Verdana"/>
                  <a:cs typeface="Verdana"/>
                </a:rPr>
                <a:t> </a:t>
              </a:r>
              <a:r>
                <a:rPr lang="en-US" altLang="zh-CN" sz="840" dirty="0" err="1">
                  <a:solidFill>
                    <a:schemeClr val="tx1"/>
                  </a:solidFill>
                  <a:latin typeface="Verdana"/>
                  <a:cs typeface="Verdana"/>
                </a:rPr>
                <a:t>DevOps</a:t>
              </a:r>
              <a:r>
                <a:rPr lang="zh-CN" altLang="en-US" sz="840" dirty="0">
                  <a:solidFill>
                    <a:schemeClr val="tx1"/>
                  </a:solidFill>
                  <a:latin typeface="Verdana"/>
                  <a:cs typeface="Verdana"/>
                </a:rPr>
                <a:t> </a:t>
              </a:r>
              <a:r>
                <a:rPr lang="zh-CN" altLang="zh-CN" sz="840" dirty="0">
                  <a:solidFill>
                    <a:schemeClr val="tx1"/>
                  </a:solidFill>
                  <a:latin typeface="Verdana"/>
                  <a:cs typeface="Verdana"/>
                </a:rPr>
                <a:t>t</a:t>
              </a:r>
              <a:r>
                <a:rPr lang="en-US" altLang="zh-CN" sz="840" dirty="0" err="1">
                  <a:solidFill>
                    <a:schemeClr val="tx1"/>
                  </a:solidFill>
                  <a:latin typeface="Verdana"/>
                  <a:cs typeface="Verdana"/>
                </a:rPr>
                <a:t>ools</a:t>
              </a:r>
              <a:r>
                <a:rPr lang="zh-CN" altLang="en-US" sz="840" dirty="0">
                  <a:solidFill>
                    <a:schemeClr val="tx1"/>
                  </a:solidFill>
                  <a:latin typeface="Verdana"/>
                  <a:cs typeface="Verdana"/>
                </a:rPr>
                <a:t> </a:t>
              </a:r>
              <a:endParaRPr sz="840" dirty="0">
                <a:solidFill>
                  <a:schemeClr val="tx1"/>
                </a:solidFill>
                <a:latin typeface="Verdana"/>
                <a:cs typeface="Verdana"/>
              </a:endParaRPr>
            </a:p>
          </p:txBody>
        </p:sp>
        <p:sp>
          <p:nvSpPr>
            <p:cNvPr id="137" name="Shape 137"/>
            <p:cNvSpPr/>
            <p:nvPr/>
          </p:nvSpPr>
          <p:spPr>
            <a:xfrm>
              <a:off x="3895600" y="5489172"/>
              <a:ext cx="2291707" cy="2585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600">
                  <a:solidFill>
                    <a:srgbClr val="595959"/>
                  </a:solidFill>
                  <a:latin typeface="Arial"/>
                  <a:ea typeface="Arial"/>
                  <a:cs typeface="Arial"/>
                  <a:sym typeface="Arial"/>
                </a:defRPr>
              </a:lvl1pPr>
            </a:lstStyle>
            <a:p>
              <a:r>
                <a:rPr lang="en-US" sz="840" dirty="0">
                  <a:solidFill>
                    <a:schemeClr val="tx1"/>
                  </a:solidFill>
                  <a:latin typeface="Verdana"/>
                  <a:cs typeface="Verdana"/>
                </a:rPr>
                <a:t>Data and Resource </a:t>
              </a:r>
            </a:p>
            <a:p>
              <a:r>
                <a:rPr lang="en-US" sz="840" dirty="0">
                  <a:solidFill>
                    <a:schemeClr val="tx1"/>
                  </a:solidFill>
                  <a:latin typeface="Verdana"/>
                  <a:cs typeface="Verdana"/>
                </a:rPr>
                <a:t>Virtualization </a:t>
              </a:r>
              <a:endParaRPr sz="840" dirty="0">
                <a:solidFill>
                  <a:schemeClr val="tx1"/>
                </a:solidFill>
                <a:latin typeface="Verdana"/>
                <a:cs typeface="Verdana"/>
              </a:endParaRPr>
            </a:p>
          </p:txBody>
        </p:sp>
        <p:sp>
          <p:nvSpPr>
            <p:cNvPr id="138" name="Shape 138"/>
            <p:cNvSpPr/>
            <p:nvPr/>
          </p:nvSpPr>
          <p:spPr>
            <a:xfrm flipH="1">
              <a:off x="8749339" y="3800466"/>
              <a:ext cx="3756" cy="1988089"/>
            </a:xfrm>
            <a:prstGeom prst="line">
              <a:avLst/>
            </a:prstGeom>
            <a:ln w="38100">
              <a:solidFill>
                <a:srgbClr val="47C6F8"/>
              </a:solidFill>
            </a:ln>
            <a:effectLst>
              <a:outerShdw blurRad="38100" dist="23000" dir="5400000" rotWithShape="0">
                <a:srgbClr val="000000">
                  <a:alpha val="35000"/>
                </a:srgbClr>
              </a:outerShdw>
            </a:effectLst>
          </p:spPr>
          <p:txBody>
            <a:bodyPr lIns="54863" rIns="54863"/>
            <a:lstStyle/>
            <a:p>
              <a:endParaRPr sz="2160"/>
            </a:p>
          </p:txBody>
        </p:sp>
        <p:sp>
          <p:nvSpPr>
            <p:cNvPr id="139" name="Shape 139"/>
            <p:cNvSpPr/>
            <p:nvPr/>
          </p:nvSpPr>
          <p:spPr>
            <a:xfrm>
              <a:off x="8410332" y="6096710"/>
              <a:ext cx="2446210" cy="387798"/>
            </a:xfrm>
            <a:prstGeom prst="rect">
              <a:avLst/>
            </a:prstGeom>
            <a:ln w="12700">
              <a:miter lim="400000"/>
            </a:ln>
            <a:extLst>
              <a:ext uri="{C572A759-6A51-4108-AA02-DFA0A04FC94B}">
                <ma14:wrappingTextBoxFlag xmlns="" xmlns:ma14="http://schemas.microsoft.com/office/mac/drawingml/2011/main" val="1"/>
              </a:ext>
            </a:extLst>
          </p:spPr>
          <p:txBody>
            <a:bodyPr lIns="54863" rIns="54863">
              <a:spAutoFit/>
            </a:bodyPr>
            <a:lstStyle/>
            <a:p>
              <a:pPr algn="ctr">
                <a:defRPr b="1">
                  <a:latin typeface="Arial"/>
                  <a:ea typeface="Arial"/>
                  <a:cs typeface="Arial"/>
                  <a:sym typeface="Arial"/>
                </a:defRPr>
              </a:pPr>
              <a:r>
                <a:rPr sz="1920" dirty="0">
                  <a:latin typeface="Verdana"/>
                  <a:cs typeface="Verdana"/>
                </a:rPr>
                <a:t>M</a:t>
              </a:r>
              <a:r>
                <a:rPr sz="1920" dirty="0">
                  <a:solidFill>
                    <a:srgbClr val="47C6F8"/>
                  </a:solidFill>
                  <a:latin typeface="Verdana"/>
                  <a:cs typeface="Verdana"/>
                </a:rPr>
                <a:t>o</a:t>
              </a:r>
              <a:r>
                <a:rPr sz="1920" dirty="0">
                  <a:latin typeface="Verdana"/>
                  <a:cs typeface="Verdana"/>
                </a:rPr>
                <a:t>del Release </a:t>
              </a:r>
            </a:p>
          </p:txBody>
        </p:sp>
        <p:sp>
          <p:nvSpPr>
            <p:cNvPr id="140" name="Shape 140"/>
            <p:cNvSpPr/>
            <p:nvPr/>
          </p:nvSpPr>
          <p:spPr>
            <a:xfrm>
              <a:off x="8831885" y="5506827"/>
              <a:ext cx="2201662" cy="2585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600">
                  <a:solidFill>
                    <a:srgbClr val="595959"/>
                  </a:solidFill>
                  <a:latin typeface="Arial"/>
                  <a:ea typeface="Arial"/>
                  <a:cs typeface="Arial"/>
                  <a:sym typeface="Arial"/>
                </a:defRPr>
              </a:lvl1pPr>
            </a:lstStyle>
            <a:p>
              <a:r>
                <a:rPr lang="en-US" altLang="zh-CN" sz="840" dirty="0">
                  <a:solidFill>
                    <a:schemeClr val="tx1"/>
                  </a:solidFill>
                  <a:latin typeface="Verdana"/>
                  <a:cs typeface="Verdana"/>
                </a:rPr>
                <a:t>Updates</a:t>
              </a:r>
              <a:r>
                <a:rPr lang="zh-CN" altLang="en-US" sz="840" dirty="0">
                  <a:solidFill>
                    <a:schemeClr val="tx1"/>
                  </a:solidFill>
                  <a:latin typeface="Verdana"/>
                  <a:cs typeface="Verdana"/>
                </a:rPr>
                <a:t> </a:t>
              </a:r>
              <a:r>
                <a:rPr lang="en-US" altLang="zh-CN" sz="840" dirty="0">
                  <a:solidFill>
                    <a:schemeClr val="tx1"/>
                  </a:solidFill>
                  <a:latin typeface="Verdana"/>
                  <a:cs typeface="Verdana"/>
                </a:rPr>
                <a:t>published</a:t>
              </a:r>
              <a:r>
                <a:rPr lang="zh-CN" altLang="en-US" sz="840" dirty="0">
                  <a:solidFill>
                    <a:schemeClr val="tx1"/>
                  </a:solidFill>
                  <a:latin typeface="Verdana"/>
                  <a:cs typeface="Verdana"/>
                </a:rPr>
                <a:t> </a:t>
              </a:r>
              <a:r>
                <a:rPr lang="en-US" altLang="zh-CN" sz="840" dirty="0">
                  <a:solidFill>
                    <a:schemeClr val="tx1"/>
                  </a:solidFill>
                  <a:latin typeface="Verdana"/>
                  <a:cs typeface="Verdana"/>
                </a:rPr>
                <a:t>to</a:t>
              </a:r>
              <a:r>
                <a:rPr lang="zh-CN" altLang="en-US" sz="840" dirty="0">
                  <a:solidFill>
                    <a:schemeClr val="tx1"/>
                  </a:solidFill>
                  <a:latin typeface="Verdana"/>
                  <a:cs typeface="Verdana"/>
                </a:rPr>
                <a:t> </a:t>
              </a:r>
              <a:r>
                <a:rPr lang="en-US" altLang="zh-CN" sz="840" dirty="0">
                  <a:solidFill>
                    <a:schemeClr val="tx1"/>
                  </a:solidFill>
                  <a:latin typeface="Verdana"/>
                  <a:cs typeface="Verdana"/>
                </a:rPr>
                <a:t>diverse</a:t>
              </a:r>
              <a:r>
                <a:rPr lang="zh-CN" altLang="en-US" sz="840" dirty="0">
                  <a:solidFill>
                    <a:schemeClr val="tx1"/>
                  </a:solidFill>
                  <a:latin typeface="Verdana"/>
                  <a:cs typeface="Verdana"/>
                </a:rPr>
                <a:t> </a:t>
              </a:r>
              <a:r>
                <a:rPr lang="zh-CN" altLang="zh-CN" sz="840" dirty="0">
                  <a:solidFill>
                    <a:schemeClr val="tx1"/>
                  </a:solidFill>
                  <a:latin typeface="Verdana"/>
                  <a:cs typeface="Verdana"/>
                </a:rPr>
                <a:t>mo</a:t>
              </a:r>
              <a:r>
                <a:rPr lang="en-US" altLang="zh-CN" sz="840" dirty="0">
                  <a:solidFill>
                    <a:schemeClr val="tx1"/>
                  </a:solidFill>
                  <a:latin typeface="Verdana"/>
                  <a:cs typeface="Verdana"/>
                </a:rPr>
                <a:t>del</a:t>
              </a:r>
              <a:r>
                <a:rPr lang="zh-CN" altLang="en-US" sz="840" dirty="0">
                  <a:solidFill>
                    <a:schemeClr val="tx1"/>
                  </a:solidFill>
                  <a:latin typeface="Verdana"/>
                  <a:cs typeface="Verdana"/>
                </a:rPr>
                <a:t> </a:t>
              </a:r>
              <a:r>
                <a:rPr lang="en-US" altLang="zh-CN" sz="840" dirty="0">
                  <a:solidFill>
                    <a:schemeClr val="tx1"/>
                  </a:solidFill>
                  <a:latin typeface="Verdana"/>
                  <a:cs typeface="Verdana"/>
                </a:rPr>
                <a:t>consumption</a:t>
              </a:r>
              <a:r>
                <a:rPr lang="zh-CN" altLang="en-US" sz="840" dirty="0">
                  <a:solidFill>
                    <a:schemeClr val="tx1"/>
                  </a:solidFill>
                  <a:latin typeface="Verdana"/>
                  <a:cs typeface="Verdana"/>
                </a:rPr>
                <a:t> </a:t>
              </a:r>
              <a:endParaRPr sz="840" dirty="0">
                <a:solidFill>
                  <a:schemeClr val="tx1"/>
                </a:solidFill>
                <a:latin typeface="Verdana"/>
                <a:cs typeface="Verdana"/>
              </a:endParaRPr>
            </a:p>
          </p:txBody>
        </p:sp>
        <p:sp>
          <p:nvSpPr>
            <p:cNvPr id="141" name="Shape 141"/>
            <p:cNvSpPr/>
            <p:nvPr/>
          </p:nvSpPr>
          <p:spPr>
            <a:xfrm flipV="1">
              <a:off x="3114868" y="3791105"/>
              <a:ext cx="1" cy="911844"/>
            </a:xfrm>
            <a:prstGeom prst="line">
              <a:avLst/>
            </a:prstGeom>
            <a:ln w="19050">
              <a:solidFill>
                <a:srgbClr val="000000"/>
              </a:solidFill>
            </a:ln>
          </p:spPr>
          <p:txBody>
            <a:bodyPr lIns="54863" rIns="54863"/>
            <a:lstStyle/>
            <a:p>
              <a:endParaRPr sz="2160"/>
            </a:p>
          </p:txBody>
        </p:sp>
        <p:sp>
          <p:nvSpPr>
            <p:cNvPr id="142" name="Shape 142"/>
            <p:cNvSpPr/>
            <p:nvPr/>
          </p:nvSpPr>
          <p:spPr>
            <a:xfrm flipV="1">
              <a:off x="4151785" y="3277190"/>
              <a:ext cx="1" cy="518459"/>
            </a:xfrm>
            <a:prstGeom prst="line">
              <a:avLst/>
            </a:prstGeom>
            <a:ln w="19050">
              <a:solidFill>
                <a:srgbClr val="000000"/>
              </a:solidFill>
            </a:ln>
          </p:spPr>
          <p:txBody>
            <a:bodyPr lIns="54863" rIns="54863"/>
            <a:lstStyle/>
            <a:p>
              <a:endParaRPr sz="2160"/>
            </a:p>
          </p:txBody>
        </p:sp>
        <p:sp>
          <p:nvSpPr>
            <p:cNvPr id="143" name="Shape 143"/>
            <p:cNvSpPr/>
            <p:nvPr/>
          </p:nvSpPr>
          <p:spPr>
            <a:xfrm flipV="1">
              <a:off x="4709584" y="2740843"/>
              <a:ext cx="1" cy="1036916"/>
            </a:xfrm>
            <a:prstGeom prst="line">
              <a:avLst/>
            </a:prstGeom>
            <a:ln w="19050">
              <a:solidFill>
                <a:srgbClr val="000000"/>
              </a:solidFill>
            </a:ln>
          </p:spPr>
          <p:txBody>
            <a:bodyPr lIns="54863" rIns="54863"/>
            <a:lstStyle/>
            <a:p>
              <a:endParaRPr sz="2160"/>
            </a:p>
          </p:txBody>
        </p:sp>
        <p:sp>
          <p:nvSpPr>
            <p:cNvPr id="144" name="Shape 144"/>
            <p:cNvSpPr/>
            <p:nvPr/>
          </p:nvSpPr>
          <p:spPr>
            <a:xfrm flipV="1">
              <a:off x="5300124" y="3130365"/>
              <a:ext cx="1" cy="648073"/>
            </a:xfrm>
            <a:prstGeom prst="line">
              <a:avLst/>
            </a:prstGeom>
            <a:ln w="19050">
              <a:solidFill>
                <a:srgbClr val="000000"/>
              </a:solidFill>
            </a:ln>
          </p:spPr>
          <p:txBody>
            <a:bodyPr lIns="54863" rIns="54863"/>
            <a:lstStyle/>
            <a:p>
              <a:endParaRPr sz="2160"/>
            </a:p>
          </p:txBody>
        </p:sp>
        <p:sp>
          <p:nvSpPr>
            <p:cNvPr id="145" name="Shape 145"/>
            <p:cNvSpPr/>
            <p:nvPr/>
          </p:nvSpPr>
          <p:spPr>
            <a:xfrm flipV="1">
              <a:off x="5848138" y="2758732"/>
              <a:ext cx="1" cy="1036916"/>
            </a:xfrm>
            <a:prstGeom prst="line">
              <a:avLst/>
            </a:prstGeom>
            <a:ln w="19050">
              <a:solidFill>
                <a:srgbClr val="000000"/>
              </a:solidFill>
            </a:ln>
          </p:spPr>
          <p:txBody>
            <a:bodyPr lIns="54863" rIns="54863"/>
            <a:lstStyle/>
            <a:p>
              <a:endParaRPr sz="2160"/>
            </a:p>
          </p:txBody>
        </p:sp>
        <p:sp>
          <p:nvSpPr>
            <p:cNvPr id="146" name="Shape 146"/>
            <p:cNvSpPr/>
            <p:nvPr/>
          </p:nvSpPr>
          <p:spPr>
            <a:xfrm flipV="1">
              <a:off x="6776763" y="3761224"/>
              <a:ext cx="1" cy="712880"/>
            </a:xfrm>
            <a:prstGeom prst="line">
              <a:avLst/>
            </a:prstGeom>
            <a:ln w="19050">
              <a:solidFill>
                <a:srgbClr val="000000"/>
              </a:solidFill>
            </a:ln>
          </p:spPr>
          <p:txBody>
            <a:bodyPr lIns="54863" rIns="54863"/>
            <a:lstStyle/>
            <a:p>
              <a:endParaRPr sz="2160"/>
            </a:p>
          </p:txBody>
        </p:sp>
        <p:sp>
          <p:nvSpPr>
            <p:cNvPr id="147" name="Shape 147"/>
            <p:cNvSpPr/>
            <p:nvPr/>
          </p:nvSpPr>
          <p:spPr>
            <a:xfrm flipV="1">
              <a:off x="7479648" y="3761224"/>
              <a:ext cx="1" cy="1101724"/>
            </a:xfrm>
            <a:prstGeom prst="line">
              <a:avLst/>
            </a:prstGeom>
            <a:ln w="19050">
              <a:solidFill>
                <a:srgbClr val="000000"/>
              </a:solidFill>
            </a:ln>
          </p:spPr>
          <p:txBody>
            <a:bodyPr lIns="54863" rIns="54863"/>
            <a:lstStyle/>
            <a:p>
              <a:endParaRPr sz="2160"/>
            </a:p>
          </p:txBody>
        </p:sp>
        <p:sp>
          <p:nvSpPr>
            <p:cNvPr id="148" name="Shape 148"/>
            <p:cNvSpPr/>
            <p:nvPr/>
          </p:nvSpPr>
          <p:spPr>
            <a:xfrm flipV="1">
              <a:off x="8111862" y="3776005"/>
              <a:ext cx="1" cy="712880"/>
            </a:xfrm>
            <a:prstGeom prst="line">
              <a:avLst/>
            </a:prstGeom>
            <a:ln w="19050">
              <a:solidFill>
                <a:srgbClr val="000000"/>
              </a:solidFill>
            </a:ln>
          </p:spPr>
          <p:txBody>
            <a:bodyPr lIns="54863" rIns="54863"/>
            <a:lstStyle/>
            <a:p>
              <a:endParaRPr sz="2160"/>
            </a:p>
          </p:txBody>
        </p:sp>
        <p:sp>
          <p:nvSpPr>
            <p:cNvPr id="149" name="Shape 149"/>
            <p:cNvSpPr/>
            <p:nvPr/>
          </p:nvSpPr>
          <p:spPr>
            <a:xfrm flipV="1">
              <a:off x="9336361" y="3147575"/>
              <a:ext cx="1" cy="613651"/>
            </a:xfrm>
            <a:prstGeom prst="line">
              <a:avLst/>
            </a:prstGeom>
            <a:ln w="19050">
              <a:solidFill>
                <a:srgbClr val="47C6F8"/>
              </a:solidFill>
            </a:ln>
          </p:spPr>
          <p:txBody>
            <a:bodyPr lIns="54863" rIns="54863"/>
            <a:lstStyle/>
            <a:p>
              <a:endParaRPr sz="2160"/>
            </a:p>
          </p:txBody>
        </p:sp>
        <p:sp>
          <p:nvSpPr>
            <p:cNvPr id="150" name="Shape 150"/>
            <p:cNvSpPr/>
            <p:nvPr/>
          </p:nvSpPr>
          <p:spPr>
            <a:xfrm flipV="1">
              <a:off x="9952028" y="2925602"/>
              <a:ext cx="1" cy="808072"/>
            </a:xfrm>
            <a:prstGeom prst="line">
              <a:avLst/>
            </a:prstGeom>
            <a:ln w="19050">
              <a:solidFill>
                <a:srgbClr val="47C6F8"/>
              </a:solidFill>
            </a:ln>
          </p:spPr>
          <p:txBody>
            <a:bodyPr lIns="54863" rIns="54863"/>
            <a:lstStyle/>
            <a:p>
              <a:endParaRPr sz="2160"/>
            </a:p>
          </p:txBody>
        </p:sp>
        <p:sp>
          <p:nvSpPr>
            <p:cNvPr id="151" name="Shape 151"/>
            <p:cNvSpPr/>
            <p:nvPr/>
          </p:nvSpPr>
          <p:spPr>
            <a:xfrm flipV="1">
              <a:off x="10567696" y="2499505"/>
              <a:ext cx="1" cy="1261722"/>
            </a:xfrm>
            <a:prstGeom prst="line">
              <a:avLst/>
            </a:prstGeom>
            <a:ln w="19050">
              <a:solidFill>
                <a:srgbClr val="47C6F8"/>
              </a:solidFill>
            </a:ln>
          </p:spPr>
          <p:txBody>
            <a:bodyPr lIns="54863" rIns="54863"/>
            <a:lstStyle/>
            <a:p>
              <a:endParaRPr sz="2160"/>
            </a:p>
          </p:txBody>
        </p:sp>
        <p:sp>
          <p:nvSpPr>
            <p:cNvPr id="152" name="Shape 152"/>
            <p:cNvSpPr/>
            <p:nvPr/>
          </p:nvSpPr>
          <p:spPr>
            <a:xfrm>
              <a:off x="1300973" y="1609318"/>
              <a:ext cx="199507" cy="199508"/>
            </a:xfrm>
            <a:prstGeom prst="ellipse">
              <a:avLst/>
            </a:prstGeom>
            <a:solidFill>
              <a:srgbClr val="000000"/>
            </a:solidFill>
            <a:ln w="38100">
              <a:solidFill>
                <a:srgbClr val="FFFFFF"/>
              </a:solidFill>
            </a:ln>
            <a:effectLst>
              <a:outerShdw blurRad="38100" dist="20000" dir="5400000" rotWithShape="0">
                <a:srgbClr val="000000">
                  <a:alpha val="38000"/>
                </a:srgbClr>
              </a:outerShdw>
            </a:effectLst>
          </p:spPr>
          <p:txBody>
            <a:bodyPr lIns="54863" rIns="54863" anchor="ctr"/>
            <a:lstStyle/>
            <a:p>
              <a:pPr algn="ctr">
                <a:defRPr sz="2400">
                  <a:solidFill>
                    <a:srgbClr val="FFFFFF"/>
                  </a:solidFill>
                </a:defRPr>
              </a:pPr>
              <a:endParaRPr sz="2880"/>
            </a:p>
          </p:txBody>
        </p:sp>
        <p:sp>
          <p:nvSpPr>
            <p:cNvPr id="153" name="Shape 153"/>
            <p:cNvSpPr/>
            <p:nvPr/>
          </p:nvSpPr>
          <p:spPr>
            <a:xfrm>
              <a:off x="3698133" y="5734781"/>
              <a:ext cx="199508" cy="199507"/>
            </a:xfrm>
            <a:prstGeom prst="ellipse">
              <a:avLst/>
            </a:prstGeom>
            <a:solidFill>
              <a:schemeClr val="tx1"/>
            </a:solidFill>
            <a:ln w="38100">
              <a:solidFill>
                <a:srgbClr val="FFFFFF"/>
              </a:solidFill>
            </a:ln>
            <a:effectLst>
              <a:outerShdw blurRad="38100" dist="20000" dir="5400000" rotWithShape="0">
                <a:srgbClr val="000000">
                  <a:alpha val="38000"/>
                </a:srgbClr>
              </a:outerShdw>
            </a:effectLst>
          </p:spPr>
          <p:txBody>
            <a:bodyPr lIns="54863" rIns="54863" anchor="ctr"/>
            <a:lstStyle/>
            <a:p>
              <a:pPr algn="ctr">
                <a:defRPr sz="2400">
                  <a:solidFill>
                    <a:srgbClr val="FFFFFF"/>
                  </a:solidFill>
                </a:defRPr>
              </a:pPr>
              <a:endParaRPr sz="2880"/>
            </a:p>
          </p:txBody>
        </p:sp>
        <p:sp>
          <p:nvSpPr>
            <p:cNvPr id="154" name="Shape 154"/>
            <p:cNvSpPr/>
            <p:nvPr/>
          </p:nvSpPr>
          <p:spPr>
            <a:xfrm>
              <a:off x="6240518" y="1608764"/>
              <a:ext cx="199508" cy="199508"/>
            </a:xfrm>
            <a:prstGeom prst="ellipse">
              <a:avLst/>
            </a:prstGeom>
            <a:solidFill>
              <a:srgbClr val="000000"/>
            </a:solidFill>
            <a:ln w="38100">
              <a:solidFill>
                <a:srgbClr val="FFFFFF"/>
              </a:solidFill>
            </a:ln>
            <a:effectLst>
              <a:outerShdw blurRad="38100" dist="20000" dir="5400000" rotWithShape="0">
                <a:srgbClr val="000000">
                  <a:alpha val="38000"/>
                </a:srgbClr>
              </a:outerShdw>
            </a:effectLst>
          </p:spPr>
          <p:txBody>
            <a:bodyPr lIns="54863" rIns="54863" anchor="ctr"/>
            <a:lstStyle/>
            <a:p>
              <a:pPr algn="ctr">
                <a:defRPr sz="2400">
                  <a:solidFill>
                    <a:srgbClr val="FFFFFF"/>
                  </a:solidFill>
                </a:defRPr>
              </a:pPr>
              <a:endParaRPr sz="2880"/>
            </a:p>
          </p:txBody>
        </p:sp>
        <p:sp>
          <p:nvSpPr>
            <p:cNvPr id="155" name="Shape 155"/>
            <p:cNvSpPr/>
            <p:nvPr/>
          </p:nvSpPr>
          <p:spPr>
            <a:xfrm>
              <a:off x="8649589" y="5788554"/>
              <a:ext cx="199508" cy="199508"/>
            </a:xfrm>
            <a:prstGeom prst="ellipse">
              <a:avLst/>
            </a:prstGeom>
            <a:solidFill>
              <a:srgbClr val="47C6F8"/>
            </a:solidFill>
            <a:ln w="38100">
              <a:solidFill>
                <a:srgbClr val="FFFFFF"/>
              </a:solidFill>
            </a:ln>
            <a:effectLst>
              <a:outerShdw blurRad="38100" dist="20000" dir="5400000" rotWithShape="0">
                <a:srgbClr val="000000">
                  <a:alpha val="38000"/>
                </a:srgbClr>
              </a:outerShdw>
            </a:effectLst>
          </p:spPr>
          <p:txBody>
            <a:bodyPr lIns="54863" rIns="54863" anchor="ctr"/>
            <a:lstStyle/>
            <a:p>
              <a:pPr algn="ctr">
                <a:defRPr sz="2400">
                  <a:solidFill>
                    <a:srgbClr val="FFFFFF"/>
                  </a:solidFill>
                </a:defRPr>
              </a:pPr>
              <a:endParaRPr sz="2880"/>
            </a:p>
          </p:txBody>
        </p:sp>
        <p:pic>
          <p:nvPicPr>
            <p:cNvPr id="156" name="image3.png"/>
            <p:cNvPicPr>
              <a:picLocks noChangeAspect="1"/>
            </p:cNvPicPr>
            <p:nvPr/>
          </p:nvPicPr>
          <p:blipFill>
            <a:blip r:embed="rId2"/>
            <a:stretch>
              <a:fillRect/>
            </a:stretch>
          </p:blipFill>
          <p:spPr>
            <a:xfrm>
              <a:off x="1367425" y="3127326"/>
              <a:ext cx="654152" cy="654152"/>
            </a:xfrm>
            <a:prstGeom prst="rect">
              <a:avLst/>
            </a:prstGeom>
            <a:ln w="12700">
              <a:miter lim="400000"/>
            </a:ln>
          </p:spPr>
        </p:pic>
        <p:pic>
          <p:nvPicPr>
            <p:cNvPr id="158" name="image5.png"/>
            <p:cNvPicPr>
              <a:picLocks noChangeAspect="1"/>
            </p:cNvPicPr>
            <p:nvPr/>
          </p:nvPicPr>
          <p:blipFill>
            <a:blip r:embed="rId3"/>
            <a:stretch>
              <a:fillRect/>
            </a:stretch>
          </p:blipFill>
          <p:spPr>
            <a:xfrm>
              <a:off x="4903988" y="3754968"/>
              <a:ext cx="754954" cy="754954"/>
            </a:xfrm>
            <a:prstGeom prst="rect">
              <a:avLst/>
            </a:prstGeom>
            <a:ln w="12700">
              <a:miter lim="400000"/>
            </a:ln>
          </p:spPr>
        </p:pic>
        <p:pic>
          <p:nvPicPr>
            <p:cNvPr id="161" name="image8.png"/>
            <p:cNvPicPr>
              <a:picLocks noChangeAspect="1"/>
            </p:cNvPicPr>
            <p:nvPr/>
          </p:nvPicPr>
          <p:blipFill>
            <a:blip r:embed="rId4"/>
            <a:stretch>
              <a:fillRect/>
            </a:stretch>
          </p:blipFill>
          <p:spPr>
            <a:xfrm>
              <a:off x="6492429" y="3315369"/>
              <a:ext cx="568669" cy="568669"/>
            </a:xfrm>
            <a:prstGeom prst="rect">
              <a:avLst/>
            </a:prstGeom>
            <a:ln w="12700">
              <a:miter lim="400000"/>
            </a:ln>
          </p:spPr>
        </p:pic>
        <p:sp>
          <p:nvSpPr>
            <p:cNvPr id="162" name="Shape 162"/>
            <p:cNvSpPr/>
            <p:nvPr/>
          </p:nvSpPr>
          <p:spPr>
            <a:xfrm>
              <a:off x="1390969" y="4731263"/>
              <a:ext cx="695090" cy="3877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600">
                  <a:solidFill>
                    <a:srgbClr val="595959"/>
                  </a:solidFill>
                  <a:latin typeface="Arial"/>
                  <a:ea typeface="Arial"/>
                  <a:cs typeface="Arial"/>
                  <a:sym typeface="Arial"/>
                </a:defRPr>
              </a:pPr>
              <a:r>
                <a:rPr sz="840" dirty="0">
                  <a:solidFill>
                    <a:schemeClr val="tx1">
                      <a:lumMod val="95000"/>
                    </a:schemeClr>
                  </a:solidFill>
                  <a:latin typeface="Verdana"/>
                  <a:cs typeface="Verdana"/>
                </a:rPr>
                <a:t>Re</a:t>
              </a:r>
              <a:r>
                <a:rPr lang="en-US" altLang="zh-CN" sz="840" dirty="0">
                  <a:solidFill>
                    <a:schemeClr val="tx1">
                      <a:lumMod val="95000"/>
                    </a:schemeClr>
                  </a:solidFill>
                  <a:latin typeface="Verdana"/>
                  <a:cs typeface="Verdana"/>
                </a:rPr>
                <a:t>us</a:t>
              </a:r>
              <a:r>
                <a:rPr sz="840" dirty="0">
                  <a:solidFill>
                    <a:schemeClr val="tx1">
                      <a:lumMod val="95000"/>
                    </a:schemeClr>
                  </a:solidFill>
                  <a:latin typeface="Verdana"/>
                  <a:cs typeface="Verdana"/>
                </a:rPr>
                <a:t>able Code as </a:t>
              </a:r>
              <a:r>
                <a:rPr sz="840" b="1" dirty="0">
                  <a:solidFill>
                    <a:srgbClr val="00B0F0"/>
                  </a:solidFill>
                  <a:latin typeface="Verdana"/>
                  <a:cs typeface="Verdana"/>
                </a:rPr>
                <a:t>Template</a:t>
              </a:r>
            </a:p>
          </p:txBody>
        </p:sp>
        <p:sp>
          <p:nvSpPr>
            <p:cNvPr id="163" name="Shape 163"/>
            <p:cNvSpPr/>
            <p:nvPr/>
          </p:nvSpPr>
          <p:spPr>
            <a:xfrm>
              <a:off x="2054213" y="5221407"/>
              <a:ext cx="565938" cy="3877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600">
                  <a:solidFill>
                    <a:srgbClr val="595959"/>
                  </a:solidFill>
                  <a:latin typeface="Arial"/>
                  <a:ea typeface="Arial"/>
                  <a:cs typeface="Arial"/>
                  <a:sym typeface="Arial"/>
                </a:defRPr>
              </a:pPr>
              <a:r>
                <a:rPr sz="840" dirty="0">
                  <a:solidFill>
                    <a:schemeClr val="tx1">
                      <a:lumMod val="95000"/>
                    </a:schemeClr>
                  </a:solidFill>
                  <a:latin typeface="Verdana"/>
                  <a:cs typeface="Verdana"/>
                </a:rPr>
                <a:t>Online CPU/GPU </a:t>
              </a:r>
              <a:r>
                <a:rPr sz="840" b="1" dirty="0">
                  <a:solidFill>
                    <a:srgbClr val="00B0F0"/>
                  </a:solidFill>
                  <a:latin typeface="Verdana"/>
                  <a:cs typeface="Verdana"/>
                </a:rPr>
                <a:t>Switch</a:t>
              </a:r>
            </a:p>
          </p:txBody>
        </p:sp>
        <p:sp>
          <p:nvSpPr>
            <p:cNvPr id="164" name="Shape 164"/>
            <p:cNvSpPr/>
            <p:nvPr/>
          </p:nvSpPr>
          <p:spPr>
            <a:xfrm>
              <a:off x="2950384" y="4672253"/>
              <a:ext cx="649028" cy="62786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defRPr sz="600">
                  <a:solidFill>
                    <a:srgbClr val="595959"/>
                  </a:solidFill>
                  <a:latin typeface="Arial"/>
                  <a:ea typeface="Arial"/>
                  <a:cs typeface="Arial"/>
                  <a:sym typeface="Arial"/>
                </a:defRPr>
              </a:pPr>
              <a:endParaRPr sz="720" dirty="0"/>
            </a:p>
            <a:p>
              <a:pPr>
                <a:defRPr sz="600">
                  <a:solidFill>
                    <a:srgbClr val="595959"/>
                  </a:solidFill>
                  <a:latin typeface="Arial"/>
                  <a:ea typeface="Arial"/>
                  <a:cs typeface="Arial"/>
                  <a:sym typeface="Arial"/>
                </a:defRPr>
              </a:pPr>
              <a:r>
                <a:rPr sz="840" dirty="0">
                  <a:solidFill>
                    <a:schemeClr val="tx1">
                      <a:lumMod val="95000"/>
                    </a:schemeClr>
                  </a:solidFill>
                  <a:latin typeface="Verdana"/>
                  <a:cs typeface="Verdana"/>
                </a:rPr>
                <a:t>Unified </a:t>
              </a:r>
            </a:p>
            <a:p>
              <a:pPr>
                <a:defRPr sz="600">
                  <a:solidFill>
                    <a:srgbClr val="595959"/>
                  </a:solidFill>
                  <a:latin typeface="Arial"/>
                  <a:ea typeface="Arial"/>
                  <a:cs typeface="Arial"/>
                  <a:sym typeface="Arial"/>
                </a:defRPr>
              </a:pPr>
              <a:r>
                <a:rPr sz="840" dirty="0">
                  <a:solidFill>
                    <a:schemeClr val="tx1">
                      <a:lumMod val="95000"/>
                    </a:schemeClr>
                  </a:solidFill>
                  <a:latin typeface="Verdana"/>
                  <a:cs typeface="Verdana"/>
                </a:rPr>
                <a:t>Editing and Training</a:t>
              </a:r>
            </a:p>
            <a:p>
              <a:pPr>
                <a:defRPr sz="600">
                  <a:solidFill>
                    <a:srgbClr val="0000FF"/>
                  </a:solidFill>
                  <a:latin typeface="Arial"/>
                  <a:ea typeface="Arial"/>
                  <a:cs typeface="Arial"/>
                  <a:sym typeface="Arial"/>
                </a:defRPr>
              </a:pPr>
              <a:r>
                <a:rPr sz="840" b="1" dirty="0">
                  <a:solidFill>
                    <a:srgbClr val="00B0F0"/>
                  </a:solidFill>
                  <a:latin typeface="Verdana"/>
                  <a:cs typeface="Verdana"/>
                </a:rPr>
                <a:t>Runtime</a:t>
              </a:r>
              <a:r>
                <a:rPr sz="840" dirty="0">
                  <a:solidFill>
                    <a:srgbClr val="595959"/>
                  </a:solidFill>
                  <a:latin typeface="Verdana"/>
                  <a:cs typeface="Verdana"/>
                </a:rPr>
                <a:t> </a:t>
              </a:r>
            </a:p>
          </p:txBody>
        </p:sp>
        <p:sp>
          <p:nvSpPr>
            <p:cNvPr id="165" name="Shape 165"/>
            <p:cNvSpPr/>
            <p:nvPr/>
          </p:nvSpPr>
          <p:spPr>
            <a:xfrm>
              <a:off x="3759729" y="2965651"/>
              <a:ext cx="784110" cy="2585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600">
                  <a:solidFill>
                    <a:srgbClr val="0000FF"/>
                  </a:solidFill>
                  <a:latin typeface="Arial"/>
                  <a:ea typeface="Arial"/>
                  <a:cs typeface="Arial"/>
                  <a:sym typeface="Arial"/>
                </a:defRPr>
              </a:pPr>
              <a:r>
                <a:rPr sz="840" b="1" dirty="0">
                  <a:solidFill>
                    <a:srgbClr val="00B0F0"/>
                  </a:solidFill>
                  <a:latin typeface="Verdana"/>
                  <a:cs typeface="Verdana"/>
                </a:rPr>
                <a:t>Cross</a:t>
              </a:r>
              <a:r>
                <a:rPr sz="840" dirty="0">
                  <a:solidFill>
                    <a:srgbClr val="595959"/>
                  </a:solidFill>
                  <a:latin typeface="Verdana"/>
                  <a:cs typeface="Verdana"/>
                </a:rPr>
                <a:t> </a:t>
              </a:r>
              <a:r>
                <a:rPr sz="840" dirty="0">
                  <a:solidFill>
                    <a:schemeClr val="tx1">
                      <a:lumMod val="95000"/>
                    </a:schemeClr>
                  </a:solidFill>
                  <a:latin typeface="Verdana"/>
                  <a:cs typeface="Verdana"/>
                </a:rPr>
                <a:t>Cloud Infrastructure</a:t>
              </a:r>
            </a:p>
          </p:txBody>
        </p:sp>
        <p:sp>
          <p:nvSpPr>
            <p:cNvPr id="166" name="Shape 166"/>
            <p:cNvSpPr/>
            <p:nvPr/>
          </p:nvSpPr>
          <p:spPr>
            <a:xfrm>
              <a:off x="4440276" y="2390710"/>
              <a:ext cx="557455" cy="2585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600">
                  <a:solidFill>
                    <a:srgbClr val="3366FF"/>
                  </a:solidFill>
                  <a:latin typeface="Arial"/>
                  <a:ea typeface="Arial"/>
                  <a:cs typeface="Arial"/>
                  <a:sym typeface="Arial"/>
                </a:defRPr>
              </a:pPr>
              <a:r>
                <a:rPr sz="840" b="1" dirty="0">
                  <a:solidFill>
                    <a:srgbClr val="00B0F0"/>
                  </a:solidFill>
                  <a:latin typeface="Verdana"/>
                  <a:cs typeface="Verdana"/>
                </a:rPr>
                <a:t>Tolerate</a:t>
              </a:r>
              <a:r>
                <a:rPr sz="840" dirty="0">
                  <a:solidFill>
                    <a:srgbClr val="595959"/>
                  </a:solidFill>
                  <a:latin typeface="Verdana"/>
                  <a:cs typeface="Verdana"/>
                </a:rPr>
                <a:t> </a:t>
              </a:r>
              <a:r>
                <a:rPr sz="840" dirty="0">
                  <a:solidFill>
                    <a:schemeClr val="tx1">
                      <a:lumMod val="95000"/>
                    </a:schemeClr>
                  </a:solidFill>
                  <a:latin typeface="Verdana"/>
                  <a:cs typeface="Verdana"/>
                </a:rPr>
                <a:t>Fault</a:t>
              </a:r>
            </a:p>
          </p:txBody>
        </p:sp>
        <p:sp>
          <p:nvSpPr>
            <p:cNvPr id="167" name="Shape 167"/>
            <p:cNvSpPr/>
            <p:nvPr/>
          </p:nvSpPr>
          <p:spPr>
            <a:xfrm>
              <a:off x="5093186" y="2729060"/>
              <a:ext cx="754952" cy="3877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600">
                  <a:solidFill>
                    <a:srgbClr val="0000FF"/>
                  </a:solidFill>
                  <a:latin typeface="Arial"/>
                  <a:ea typeface="Arial"/>
                  <a:cs typeface="Arial"/>
                  <a:sym typeface="Arial"/>
                </a:defRPr>
              </a:pPr>
              <a:r>
                <a:rPr sz="840" b="1" dirty="0">
                  <a:solidFill>
                    <a:srgbClr val="00B0F0"/>
                  </a:solidFill>
                  <a:latin typeface="Verdana"/>
                  <a:cs typeface="Verdana"/>
                </a:rPr>
                <a:t>Scale</a:t>
              </a:r>
              <a:r>
                <a:rPr sz="840" dirty="0">
                  <a:latin typeface="Verdana"/>
                  <a:cs typeface="Verdana"/>
                </a:rPr>
                <a:t> </a:t>
              </a:r>
              <a:r>
                <a:rPr sz="840" dirty="0">
                  <a:solidFill>
                    <a:schemeClr val="tx1">
                      <a:lumMod val="95000"/>
                    </a:schemeClr>
                  </a:solidFill>
                  <a:latin typeface="Verdana"/>
                  <a:cs typeface="Verdana"/>
                </a:rPr>
                <a:t>Concurrent Training</a:t>
              </a:r>
            </a:p>
          </p:txBody>
        </p:sp>
        <p:sp>
          <p:nvSpPr>
            <p:cNvPr id="168" name="Shape 168"/>
            <p:cNvSpPr/>
            <p:nvPr/>
          </p:nvSpPr>
          <p:spPr>
            <a:xfrm>
              <a:off x="5723543" y="2409558"/>
              <a:ext cx="557455" cy="2585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600">
                  <a:solidFill>
                    <a:srgbClr val="0000FF"/>
                  </a:solidFill>
                  <a:latin typeface="Arial"/>
                  <a:ea typeface="Arial"/>
                  <a:cs typeface="Arial"/>
                  <a:sym typeface="Arial"/>
                </a:defRPr>
              </a:pPr>
              <a:r>
                <a:rPr sz="840" b="1" dirty="0">
                  <a:solidFill>
                    <a:srgbClr val="00B0F0"/>
                  </a:solidFill>
                  <a:latin typeface="Verdana"/>
                  <a:cs typeface="Verdana"/>
                </a:rPr>
                <a:t>Secure</a:t>
              </a:r>
            </a:p>
            <a:p>
              <a:pPr>
                <a:defRPr sz="600">
                  <a:latin typeface="Arial"/>
                  <a:ea typeface="Arial"/>
                  <a:cs typeface="Arial"/>
                  <a:sym typeface="Arial"/>
                </a:defRPr>
              </a:pPr>
              <a:r>
                <a:rPr sz="840" dirty="0">
                  <a:latin typeface="Verdana"/>
                  <a:cs typeface="Verdana"/>
                </a:rPr>
                <a:t>Privacy</a:t>
              </a:r>
            </a:p>
          </p:txBody>
        </p:sp>
        <p:sp>
          <p:nvSpPr>
            <p:cNvPr id="169" name="Shape 169"/>
            <p:cNvSpPr/>
            <p:nvPr/>
          </p:nvSpPr>
          <p:spPr>
            <a:xfrm>
              <a:off x="6625749" y="4556483"/>
              <a:ext cx="618222" cy="3877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600">
                  <a:solidFill>
                    <a:srgbClr val="3366FF"/>
                  </a:solidFill>
                  <a:latin typeface="Arial"/>
                  <a:ea typeface="Arial"/>
                  <a:cs typeface="Arial"/>
                  <a:sym typeface="Arial"/>
                </a:defRPr>
              </a:pPr>
              <a:r>
                <a:rPr sz="840" b="1" dirty="0">
                  <a:solidFill>
                    <a:srgbClr val="00B0F0"/>
                  </a:solidFill>
                  <a:latin typeface="Verdana"/>
                  <a:cs typeface="Verdana"/>
                </a:rPr>
                <a:t>Notify</a:t>
              </a:r>
              <a:r>
                <a:rPr sz="840" dirty="0">
                  <a:solidFill>
                    <a:srgbClr val="595959"/>
                  </a:solidFill>
                  <a:latin typeface="Verdana"/>
                  <a:cs typeface="Verdana"/>
                </a:rPr>
                <a:t> </a:t>
              </a:r>
            </a:p>
            <a:p>
              <a:pPr>
                <a:defRPr sz="600">
                  <a:solidFill>
                    <a:srgbClr val="595959"/>
                  </a:solidFill>
                  <a:latin typeface="Arial"/>
                  <a:ea typeface="Arial"/>
                  <a:cs typeface="Arial"/>
                  <a:sym typeface="Arial"/>
                </a:defRPr>
              </a:pPr>
              <a:r>
                <a:rPr sz="840" dirty="0">
                  <a:solidFill>
                    <a:schemeClr val="tx1">
                      <a:lumMod val="95000"/>
                    </a:schemeClr>
                  </a:solidFill>
                  <a:latin typeface="Verdana"/>
                  <a:cs typeface="Verdana"/>
                </a:rPr>
                <a:t>M</a:t>
              </a:r>
              <a:r>
                <a:rPr lang="en-US" sz="840" dirty="0">
                  <a:solidFill>
                    <a:schemeClr val="tx1">
                      <a:lumMod val="95000"/>
                    </a:schemeClr>
                  </a:solidFill>
                  <a:latin typeface="Verdana"/>
                  <a:cs typeface="Verdana"/>
                </a:rPr>
                <a:t>od</a:t>
              </a:r>
              <a:r>
                <a:rPr sz="840" dirty="0">
                  <a:solidFill>
                    <a:schemeClr val="tx1">
                      <a:lumMod val="95000"/>
                    </a:schemeClr>
                  </a:solidFill>
                  <a:latin typeface="Verdana"/>
                  <a:cs typeface="Verdana"/>
                </a:rPr>
                <a:t>el Update</a:t>
              </a:r>
            </a:p>
          </p:txBody>
        </p:sp>
        <p:sp>
          <p:nvSpPr>
            <p:cNvPr id="170" name="Shape 170"/>
            <p:cNvSpPr/>
            <p:nvPr/>
          </p:nvSpPr>
          <p:spPr>
            <a:xfrm>
              <a:off x="7339332" y="4897462"/>
              <a:ext cx="557455" cy="2585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600">
                  <a:solidFill>
                    <a:srgbClr val="3366FF"/>
                  </a:solidFill>
                  <a:latin typeface="Arial"/>
                  <a:ea typeface="Arial"/>
                  <a:cs typeface="Arial"/>
                  <a:sym typeface="Arial"/>
                </a:defRPr>
              </a:pPr>
              <a:r>
                <a:rPr sz="840" b="1" dirty="0">
                  <a:solidFill>
                    <a:srgbClr val="00B0F0"/>
                  </a:solidFill>
                  <a:latin typeface="Verdana"/>
                  <a:cs typeface="Verdana"/>
                </a:rPr>
                <a:t>Assess</a:t>
              </a:r>
            </a:p>
            <a:p>
              <a:pPr>
                <a:defRPr sz="600">
                  <a:solidFill>
                    <a:srgbClr val="595959"/>
                  </a:solidFill>
                  <a:latin typeface="Arial"/>
                  <a:ea typeface="Arial"/>
                  <a:cs typeface="Arial"/>
                  <a:sym typeface="Arial"/>
                </a:defRPr>
              </a:pPr>
              <a:r>
                <a:rPr sz="840" dirty="0">
                  <a:solidFill>
                    <a:schemeClr val="tx1">
                      <a:lumMod val="95000"/>
                    </a:schemeClr>
                  </a:solidFill>
                  <a:latin typeface="Verdana"/>
                  <a:cs typeface="Verdana"/>
                </a:rPr>
                <a:t>Models</a:t>
              </a:r>
            </a:p>
          </p:txBody>
        </p:sp>
        <p:sp>
          <p:nvSpPr>
            <p:cNvPr id="171" name="Shape 171"/>
            <p:cNvSpPr/>
            <p:nvPr/>
          </p:nvSpPr>
          <p:spPr>
            <a:xfrm>
              <a:off x="7903009" y="4556483"/>
              <a:ext cx="557455" cy="2585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600">
                  <a:solidFill>
                    <a:srgbClr val="3366FF"/>
                  </a:solidFill>
                  <a:latin typeface="Arial"/>
                  <a:ea typeface="Arial"/>
                  <a:cs typeface="Arial"/>
                  <a:sym typeface="Arial"/>
                </a:defRPr>
              </a:pPr>
              <a:r>
                <a:rPr sz="840" b="1" dirty="0">
                  <a:solidFill>
                    <a:srgbClr val="00B0F0"/>
                  </a:solidFill>
                  <a:latin typeface="Verdana"/>
                  <a:cs typeface="Verdana"/>
                </a:rPr>
                <a:t>Approve</a:t>
              </a:r>
            </a:p>
            <a:p>
              <a:pPr>
                <a:defRPr sz="600">
                  <a:solidFill>
                    <a:srgbClr val="595959"/>
                  </a:solidFill>
                  <a:latin typeface="Arial"/>
                  <a:ea typeface="Arial"/>
                  <a:cs typeface="Arial"/>
                  <a:sym typeface="Arial"/>
                </a:defRPr>
              </a:pPr>
              <a:r>
                <a:rPr sz="840" dirty="0">
                  <a:solidFill>
                    <a:schemeClr val="tx1">
                      <a:lumMod val="95000"/>
                    </a:schemeClr>
                  </a:solidFill>
                  <a:latin typeface="Verdana"/>
                  <a:cs typeface="Verdana"/>
                </a:rPr>
                <a:t>Release</a:t>
              </a:r>
            </a:p>
          </p:txBody>
        </p:sp>
        <p:sp>
          <p:nvSpPr>
            <p:cNvPr id="172" name="Shape 172"/>
            <p:cNvSpPr/>
            <p:nvPr/>
          </p:nvSpPr>
          <p:spPr>
            <a:xfrm>
              <a:off x="8999565" y="2860715"/>
              <a:ext cx="673592" cy="2585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700">
                  <a:solidFill>
                    <a:srgbClr val="595959"/>
                  </a:solidFill>
                  <a:latin typeface="Arial"/>
                  <a:ea typeface="Arial"/>
                  <a:cs typeface="Arial"/>
                  <a:sym typeface="Arial"/>
                </a:defRPr>
              </a:lvl1pPr>
            </a:lstStyle>
            <a:p>
              <a:r>
                <a:rPr sz="840" dirty="0">
                  <a:solidFill>
                    <a:schemeClr val="tx1"/>
                  </a:solidFill>
                </a:rPr>
                <a:t>Speech recognition</a:t>
              </a:r>
            </a:p>
          </p:txBody>
        </p:sp>
        <p:sp>
          <p:nvSpPr>
            <p:cNvPr id="173" name="Shape 173"/>
            <p:cNvSpPr/>
            <p:nvPr/>
          </p:nvSpPr>
          <p:spPr>
            <a:xfrm>
              <a:off x="9721674" y="2565735"/>
              <a:ext cx="557455" cy="2585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700">
                  <a:solidFill>
                    <a:srgbClr val="595959"/>
                  </a:solidFill>
                  <a:latin typeface="Arial"/>
                  <a:ea typeface="Arial"/>
                  <a:cs typeface="Arial"/>
                  <a:sym typeface="Arial"/>
                </a:defRPr>
              </a:lvl1pPr>
            </a:lstStyle>
            <a:p>
              <a:r>
                <a:rPr sz="840" dirty="0">
                  <a:solidFill>
                    <a:schemeClr val="tx1"/>
                  </a:solidFill>
                </a:rPr>
                <a:t>Computer vision</a:t>
              </a:r>
            </a:p>
          </p:txBody>
        </p:sp>
        <p:sp>
          <p:nvSpPr>
            <p:cNvPr id="174" name="Shape 174"/>
            <p:cNvSpPr/>
            <p:nvPr/>
          </p:nvSpPr>
          <p:spPr>
            <a:xfrm>
              <a:off x="10353124" y="2333357"/>
              <a:ext cx="557455" cy="129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700">
                  <a:solidFill>
                    <a:srgbClr val="595959"/>
                  </a:solidFill>
                  <a:latin typeface="Arial"/>
                  <a:ea typeface="Arial"/>
                  <a:cs typeface="Arial"/>
                  <a:sym typeface="Arial"/>
                </a:defRPr>
              </a:lvl1pPr>
            </a:lstStyle>
            <a:p>
              <a:r>
                <a:rPr sz="840" dirty="0">
                  <a:solidFill>
                    <a:schemeClr val="tx1"/>
                  </a:solidFill>
                </a:rPr>
                <a:t>Forecasting</a:t>
              </a:r>
            </a:p>
          </p:txBody>
        </p:sp>
        <p:sp>
          <p:nvSpPr>
            <p:cNvPr id="175" name="Shape 175"/>
            <p:cNvSpPr/>
            <p:nvPr/>
          </p:nvSpPr>
          <p:spPr>
            <a:xfrm flipV="1">
              <a:off x="1689109" y="3800466"/>
              <a:ext cx="10781" cy="902485"/>
            </a:xfrm>
            <a:prstGeom prst="line">
              <a:avLst/>
            </a:prstGeom>
            <a:ln w="19050">
              <a:solidFill>
                <a:srgbClr val="000000"/>
              </a:solidFill>
            </a:ln>
          </p:spPr>
          <p:txBody>
            <a:bodyPr lIns="54863" rIns="54863"/>
            <a:lstStyle/>
            <a:p>
              <a:endParaRPr sz="2160"/>
            </a:p>
          </p:txBody>
        </p:sp>
        <p:sp>
          <p:nvSpPr>
            <p:cNvPr id="176" name="Shape 176"/>
            <p:cNvSpPr/>
            <p:nvPr/>
          </p:nvSpPr>
          <p:spPr>
            <a:xfrm flipV="1">
              <a:off x="2337183" y="3791105"/>
              <a:ext cx="1" cy="1382346"/>
            </a:xfrm>
            <a:prstGeom prst="line">
              <a:avLst/>
            </a:prstGeom>
            <a:ln w="19050">
              <a:solidFill>
                <a:srgbClr val="000000"/>
              </a:solidFill>
            </a:ln>
          </p:spPr>
          <p:txBody>
            <a:bodyPr lIns="54863" rIns="54863"/>
            <a:lstStyle/>
            <a:p>
              <a:endParaRPr sz="2160"/>
            </a:p>
          </p:txBody>
        </p:sp>
        <p:pic>
          <p:nvPicPr>
            <p:cNvPr id="177" name="tianchongxing-.png"/>
            <p:cNvPicPr>
              <a:picLocks noChangeAspect="1"/>
            </p:cNvPicPr>
            <p:nvPr/>
          </p:nvPicPr>
          <p:blipFill>
            <a:blip r:embed="rId5"/>
            <a:stretch>
              <a:fillRect/>
            </a:stretch>
          </p:blipFill>
          <p:spPr>
            <a:xfrm>
              <a:off x="2140041" y="3257262"/>
              <a:ext cx="394282" cy="394280"/>
            </a:xfrm>
            <a:prstGeom prst="rect">
              <a:avLst/>
            </a:prstGeom>
            <a:ln w="12700">
              <a:miter lim="400000"/>
            </a:ln>
          </p:spPr>
        </p:pic>
        <p:pic>
          <p:nvPicPr>
            <p:cNvPr id="178" name="assessment.png"/>
            <p:cNvPicPr>
              <a:picLocks noChangeAspect="1"/>
            </p:cNvPicPr>
            <p:nvPr/>
          </p:nvPicPr>
          <p:blipFill>
            <a:blip r:embed="rId6"/>
            <a:stretch>
              <a:fillRect/>
            </a:stretch>
          </p:blipFill>
          <p:spPr>
            <a:xfrm>
              <a:off x="7269251" y="3315369"/>
              <a:ext cx="420794" cy="420796"/>
            </a:xfrm>
            <a:prstGeom prst="rect">
              <a:avLst/>
            </a:prstGeom>
            <a:ln w="12700">
              <a:miter lim="400000"/>
            </a:ln>
          </p:spPr>
        </p:pic>
        <p:pic>
          <p:nvPicPr>
            <p:cNvPr id="179" name="yunhang.png"/>
            <p:cNvPicPr>
              <a:picLocks noChangeAspect="1"/>
            </p:cNvPicPr>
            <p:nvPr/>
          </p:nvPicPr>
          <p:blipFill>
            <a:blip r:embed="rId7"/>
            <a:stretch>
              <a:fillRect/>
            </a:stretch>
          </p:blipFill>
          <p:spPr>
            <a:xfrm>
              <a:off x="2863150" y="3202683"/>
              <a:ext cx="503438" cy="503437"/>
            </a:xfrm>
            <a:prstGeom prst="rect">
              <a:avLst/>
            </a:prstGeom>
            <a:ln w="12700">
              <a:miter lim="400000"/>
            </a:ln>
          </p:spPr>
        </p:pic>
        <p:pic>
          <p:nvPicPr>
            <p:cNvPr id="180" name="baitian-duoyun.png"/>
            <p:cNvPicPr>
              <a:picLocks noChangeAspect="1"/>
            </p:cNvPicPr>
            <p:nvPr/>
          </p:nvPicPr>
          <p:blipFill>
            <a:blip r:embed="rId8"/>
            <a:stretch>
              <a:fillRect/>
            </a:stretch>
          </p:blipFill>
          <p:spPr>
            <a:xfrm>
              <a:off x="3900711" y="3874078"/>
              <a:ext cx="502147" cy="502146"/>
            </a:xfrm>
            <a:prstGeom prst="rect">
              <a:avLst/>
            </a:prstGeom>
            <a:ln w="12700">
              <a:miter lim="400000"/>
            </a:ln>
          </p:spPr>
        </p:pic>
        <p:pic>
          <p:nvPicPr>
            <p:cNvPr id="182" name="car.png"/>
            <p:cNvPicPr>
              <a:picLocks noChangeAspect="1"/>
            </p:cNvPicPr>
            <p:nvPr/>
          </p:nvPicPr>
          <p:blipFill>
            <a:blip r:embed="rId9"/>
            <a:stretch>
              <a:fillRect/>
            </a:stretch>
          </p:blipFill>
          <p:spPr>
            <a:xfrm>
              <a:off x="9718615" y="3870909"/>
              <a:ext cx="563576" cy="353617"/>
            </a:xfrm>
            <a:prstGeom prst="rect">
              <a:avLst/>
            </a:prstGeom>
            <a:ln w="12700">
              <a:miter lim="400000"/>
            </a:ln>
          </p:spPr>
        </p:pic>
        <p:pic>
          <p:nvPicPr>
            <p:cNvPr id="183" name="mobile.png"/>
            <p:cNvPicPr>
              <a:picLocks noChangeAspect="1"/>
            </p:cNvPicPr>
            <p:nvPr/>
          </p:nvPicPr>
          <p:blipFill>
            <a:blip r:embed="rId10"/>
            <a:stretch>
              <a:fillRect/>
            </a:stretch>
          </p:blipFill>
          <p:spPr>
            <a:xfrm>
              <a:off x="9149396" y="3870909"/>
              <a:ext cx="373931" cy="428774"/>
            </a:xfrm>
            <a:prstGeom prst="rect">
              <a:avLst/>
            </a:prstGeom>
            <a:ln w="12700">
              <a:miter lim="400000"/>
            </a:ln>
          </p:spPr>
        </p:pic>
        <p:sp>
          <p:nvSpPr>
            <p:cNvPr id="61" name="Shape 137"/>
            <p:cNvSpPr/>
            <p:nvPr/>
          </p:nvSpPr>
          <p:spPr>
            <a:xfrm>
              <a:off x="1541293" y="1840939"/>
              <a:ext cx="1246730" cy="3877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600">
                  <a:solidFill>
                    <a:srgbClr val="595959"/>
                  </a:solidFill>
                  <a:latin typeface="Arial"/>
                  <a:ea typeface="Arial"/>
                  <a:cs typeface="Arial"/>
                  <a:sym typeface="Arial"/>
                </a:defRPr>
              </a:lvl1pPr>
            </a:lstStyle>
            <a:p>
              <a:r>
                <a:rPr lang="zh-CN" altLang="zh-CN" sz="840" dirty="0">
                  <a:solidFill>
                    <a:schemeClr val="tx1"/>
                  </a:solidFill>
                  <a:latin typeface="Verdana"/>
                  <a:cs typeface="Verdana"/>
                </a:rPr>
                <a:t>O</a:t>
              </a:r>
              <a:r>
                <a:rPr lang="en-US" altLang="zh-CN" sz="840" dirty="0">
                  <a:solidFill>
                    <a:schemeClr val="tx1"/>
                  </a:solidFill>
                  <a:latin typeface="Verdana"/>
                  <a:cs typeface="Verdana"/>
                </a:rPr>
                <a:t>ne</a:t>
              </a:r>
              <a:r>
                <a:rPr lang="zh-CN" altLang="en-US" sz="840" dirty="0">
                  <a:solidFill>
                    <a:schemeClr val="tx1"/>
                  </a:solidFill>
                  <a:latin typeface="Verdana"/>
                  <a:cs typeface="Verdana"/>
                </a:rPr>
                <a:t> </a:t>
              </a:r>
              <a:r>
                <a:rPr lang="en-US" altLang="zh-CN" sz="840" b="1" dirty="0">
                  <a:solidFill>
                    <a:srgbClr val="00B0F0"/>
                  </a:solidFill>
                  <a:latin typeface="Verdana"/>
                  <a:cs typeface="Verdana"/>
                  <a:sym typeface="Calibri"/>
                </a:rPr>
                <a:t>Entry</a:t>
              </a:r>
              <a:r>
                <a:rPr lang="zh-CN" altLang="en-US" sz="840" dirty="0">
                  <a:latin typeface="Verdana"/>
                  <a:cs typeface="Verdana"/>
                </a:rPr>
                <a:t> </a:t>
              </a:r>
              <a:r>
                <a:rPr lang="en-US" altLang="zh-CN" sz="840" dirty="0">
                  <a:solidFill>
                    <a:schemeClr val="tx1"/>
                  </a:solidFill>
                  <a:latin typeface="Verdana"/>
                  <a:cs typeface="Verdana"/>
                </a:rPr>
                <a:t>for</a:t>
              </a:r>
              <a:r>
                <a:rPr lang="zh-CN" altLang="en-US" sz="840" dirty="0">
                  <a:solidFill>
                    <a:schemeClr val="tx1"/>
                  </a:solidFill>
                  <a:latin typeface="Verdana"/>
                  <a:cs typeface="Verdana"/>
                </a:rPr>
                <a:t> </a:t>
              </a:r>
              <a:r>
                <a:rPr lang="en-US" altLang="zh-CN" sz="840" dirty="0">
                  <a:solidFill>
                    <a:schemeClr val="tx1"/>
                  </a:solidFill>
                  <a:latin typeface="Verdana"/>
                  <a:cs typeface="Verdana"/>
                </a:rPr>
                <a:t>building</a:t>
              </a:r>
              <a:r>
                <a:rPr lang="zh-CN" altLang="en-US" sz="840" dirty="0">
                  <a:solidFill>
                    <a:schemeClr val="tx1"/>
                  </a:solidFill>
                  <a:latin typeface="Verdana"/>
                  <a:cs typeface="Verdana"/>
                </a:rPr>
                <a:t>, </a:t>
              </a:r>
              <a:r>
                <a:rPr lang="en-US" altLang="zh-CN" sz="840" dirty="0">
                  <a:solidFill>
                    <a:schemeClr val="tx1"/>
                  </a:solidFill>
                  <a:latin typeface="Verdana"/>
                  <a:cs typeface="Verdana"/>
                </a:rPr>
                <a:t>training</a:t>
              </a:r>
              <a:r>
                <a:rPr lang="zh-CN" altLang="en-US" sz="840" dirty="0">
                  <a:solidFill>
                    <a:schemeClr val="tx1"/>
                  </a:solidFill>
                  <a:latin typeface="Verdana"/>
                  <a:cs typeface="Verdana"/>
                </a:rPr>
                <a:t> </a:t>
              </a:r>
              <a:r>
                <a:rPr lang="en-US" altLang="zh-CN" sz="840" dirty="0">
                  <a:solidFill>
                    <a:schemeClr val="tx1"/>
                  </a:solidFill>
                  <a:latin typeface="Verdana"/>
                  <a:cs typeface="Verdana"/>
                </a:rPr>
                <a:t>and</a:t>
              </a:r>
              <a:r>
                <a:rPr lang="zh-CN" altLang="en-US" sz="840" dirty="0">
                  <a:solidFill>
                    <a:schemeClr val="tx1"/>
                  </a:solidFill>
                  <a:latin typeface="Verdana"/>
                  <a:cs typeface="Verdana"/>
                </a:rPr>
                <a:t> </a:t>
              </a:r>
              <a:r>
                <a:rPr lang="en-US" altLang="zh-CN" sz="840" dirty="0">
                  <a:solidFill>
                    <a:schemeClr val="tx1"/>
                  </a:solidFill>
                  <a:latin typeface="Verdana"/>
                  <a:cs typeface="Verdana"/>
                </a:rPr>
                <a:t>committing</a:t>
              </a:r>
              <a:r>
                <a:rPr lang="zh-CN" altLang="en-US" sz="840" dirty="0">
                  <a:solidFill>
                    <a:schemeClr val="tx1"/>
                  </a:solidFill>
                  <a:latin typeface="Verdana"/>
                  <a:cs typeface="Verdana"/>
                </a:rPr>
                <a:t> </a:t>
              </a:r>
              <a:r>
                <a:rPr lang="en-US" altLang="zh-CN" sz="840" dirty="0">
                  <a:solidFill>
                    <a:schemeClr val="tx1"/>
                  </a:solidFill>
                  <a:latin typeface="Verdana"/>
                  <a:cs typeface="Verdana"/>
                </a:rPr>
                <a:t>models</a:t>
              </a:r>
              <a:endParaRPr sz="840" dirty="0">
                <a:solidFill>
                  <a:schemeClr val="tx1"/>
                </a:solidFill>
                <a:latin typeface="Verdana"/>
                <a:cs typeface="Verdana"/>
              </a:endParaRPr>
            </a:p>
          </p:txBody>
        </p:sp>
        <p:pic>
          <p:nvPicPr>
            <p:cNvPr id="4" name="图片 3">
              <a:extLst>
                <a:ext uri="{FF2B5EF4-FFF2-40B4-BE49-F238E27FC236}">
                  <a16:creationId xmlns:a16="http://schemas.microsoft.com/office/drawing/2014/main" id="{3ABF727E-CFD8-4EF1-BEB1-D867AA2CFF7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64416" y="3972167"/>
              <a:ext cx="371062" cy="371062"/>
            </a:xfrm>
            <a:prstGeom prst="rect">
              <a:avLst/>
            </a:prstGeom>
          </p:spPr>
        </p:pic>
        <p:pic>
          <p:nvPicPr>
            <p:cNvPr id="6" name="图片 5">
              <a:extLst>
                <a:ext uri="{FF2B5EF4-FFF2-40B4-BE49-F238E27FC236}">
                  <a16:creationId xmlns:a16="http://schemas.microsoft.com/office/drawing/2014/main" id="{F687DC21-A6B2-4E2C-A421-03006F76043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002417" y="3335942"/>
              <a:ext cx="353782" cy="353782"/>
            </a:xfrm>
            <a:prstGeom prst="rect">
              <a:avLst/>
            </a:prstGeom>
          </p:spPr>
        </p:pic>
        <p:pic>
          <p:nvPicPr>
            <p:cNvPr id="8" name="图片 7">
              <a:extLst>
                <a:ext uri="{FF2B5EF4-FFF2-40B4-BE49-F238E27FC236}">
                  <a16:creationId xmlns:a16="http://schemas.microsoft.com/office/drawing/2014/main" id="{5B1401EA-EDBB-4E96-9403-931A91E5924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27452" y="3962058"/>
              <a:ext cx="376536" cy="376536"/>
            </a:xfrm>
            <a:prstGeom prst="rect">
              <a:avLst/>
            </a:prstGeom>
          </p:spPr>
        </p:pic>
        <p:pic>
          <p:nvPicPr>
            <p:cNvPr id="63" name="baitian-duoyun.png">
              <a:extLst>
                <a:ext uri="{FF2B5EF4-FFF2-40B4-BE49-F238E27FC236}">
                  <a16:creationId xmlns:a16="http://schemas.microsoft.com/office/drawing/2014/main" id="{168EFB80-D563-48B7-B1F8-DBCCA96AAD2E}"/>
                </a:ext>
              </a:extLst>
            </p:cNvPr>
            <p:cNvPicPr>
              <a:picLocks noChangeAspect="1"/>
            </p:cNvPicPr>
            <p:nvPr/>
          </p:nvPicPr>
          <p:blipFill>
            <a:blip r:embed="rId8"/>
            <a:stretch>
              <a:fillRect/>
            </a:stretch>
          </p:blipFill>
          <p:spPr>
            <a:xfrm>
              <a:off x="10316622" y="3849620"/>
              <a:ext cx="502147" cy="502146"/>
            </a:xfrm>
            <a:prstGeom prst="rect">
              <a:avLst/>
            </a:prstGeom>
            <a:ln w="12700">
              <a:miter lim="400000"/>
            </a:ln>
          </p:spPr>
        </p:pic>
        <p:sp>
          <p:nvSpPr>
            <p:cNvPr id="64" name="Shape 155">
              <a:extLst>
                <a:ext uri="{FF2B5EF4-FFF2-40B4-BE49-F238E27FC236}">
                  <a16:creationId xmlns:a16="http://schemas.microsoft.com/office/drawing/2014/main" id="{B0E3522D-ECAB-4C16-8BEE-E57C85257376}"/>
                </a:ext>
              </a:extLst>
            </p:cNvPr>
            <p:cNvSpPr/>
            <p:nvPr/>
          </p:nvSpPr>
          <p:spPr>
            <a:xfrm>
              <a:off x="3705216" y="5734780"/>
              <a:ext cx="199508" cy="199508"/>
            </a:xfrm>
            <a:prstGeom prst="ellipse">
              <a:avLst/>
            </a:prstGeom>
            <a:solidFill>
              <a:srgbClr val="47C6F8"/>
            </a:solidFill>
            <a:ln w="38100">
              <a:solidFill>
                <a:srgbClr val="FFFFFF"/>
              </a:solidFill>
            </a:ln>
            <a:effectLst>
              <a:outerShdw blurRad="38100" dist="20000" dir="5400000" rotWithShape="0">
                <a:srgbClr val="000000">
                  <a:alpha val="38000"/>
                </a:srgbClr>
              </a:outerShdw>
            </a:effectLst>
          </p:spPr>
          <p:txBody>
            <a:bodyPr lIns="54863" rIns="54863" anchor="ctr"/>
            <a:lstStyle/>
            <a:p>
              <a:pPr algn="ctr">
                <a:defRPr sz="2400">
                  <a:solidFill>
                    <a:srgbClr val="FFFFFF"/>
                  </a:solidFill>
                </a:defRPr>
              </a:pPr>
              <a:endParaRPr sz="2880"/>
            </a:p>
          </p:txBody>
        </p:sp>
      </p:grpSp>
    </p:spTree>
    <p:extLst>
      <p:ext uri="{BB962C8B-B14F-4D97-AF65-F5344CB8AC3E}">
        <p14:creationId xmlns:p14="http://schemas.microsoft.com/office/powerpoint/2010/main" val="95232969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Rounded Rectangle 212">
            <a:extLst>
              <a:ext uri="{FF2B5EF4-FFF2-40B4-BE49-F238E27FC236}">
                <a16:creationId xmlns:a16="http://schemas.microsoft.com/office/drawing/2014/main" id="{357B6B76-DC94-ED44-8D40-A8D5F5E447AE}"/>
              </a:ext>
            </a:extLst>
          </p:cNvPr>
          <p:cNvSpPr/>
          <p:nvPr/>
        </p:nvSpPr>
        <p:spPr>
          <a:xfrm>
            <a:off x="242711" y="3608911"/>
            <a:ext cx="11446931" cy="137170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ounded Rectangle 208">
            <a:extLst>
              <a:ext uri="{FF2B5EF4-FFF2-40B4-BE49-F238E27FC236}">
                <a16:creationId xmlns:a16="http://schemas.microsoft.com/office/drawing/2014/main" id="{838AE465-B8E4-7947-B444-4D69C43BC2BE}"/>
              </a:ext>
            </a:extLst>
          </p:cNvPr>
          <p:cNvSpPr/>
          <p:nvPr/>
        </p:nvSpPr>
        <p:spPr>
          <a:xfrm>
            <a:off x="242711" y="2124499"/>
            <a:ext cx="11446931" cy="137170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439954" y="199258"/>
            <a:ext cx="7512074"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t">
            <a:spAutoFit/>
          </a:bodyPr>
          <a:lstStyle/>
          <a:p>
            <a:pPr algn="ctr" defTabSz="548640" hangingPunct="0"/>
            <a:r>
              <a:rPr lang="en-US" sz="2880" b="1" dirty="0">
                <a:solidFill>
                  <a:schemeClr val="bg1"/>
                </a:solidFill>
                <a:latin typeface="+mj-lt"/>
                <a:cs typeface="Verdana"/>
              </a:rPr>
              <a:t>Code Vulnerability in OCDL</a:t>
            </a:r>
            <a:endParaRPr lang="en-US" sz="2880" b="1" dirty="0">
              <a:solidFill>
                <a:schemeClr val="bg1"/>
              </a:solidFill>
              <a:latin typeface="+mj-lt"/>
              <a:cs typeface="Verdana"/>
              <a:sym typeface="Calibri"/>
            </a:endParaRPr>
          </a:p>
        </p:txBody>
      </p:sp>
      <p:grpSp>
        <p:nvGrpSpPr>
          <p:cNvPr id="26" name="Group 25">
            <a:extLst>
              <a:ext uri="{FF2B5EF4-FFF2-40B4-BE49-F238E27FC236}">
                <a16:creationId xmlns:a16="http://schemas.microsoft.com/office/drawing/2014/main" id="{7B85C4FE-D489-5D46-BD45-7E236E2F6C1D}"/>
              </a:ext>
            </a:extLst>
          </p:cNvPr>
          <p:cNvGrpSpPr/>
          <p:nvPr/>
        </p:nvGrpSpPr>
        <p:grpSpPr>
          <a:xfrm>
            <a:off x="3002838" y="1490132"/>
            <a:ext cx="8421512" cy="3418890"/>
            <a:chOff x="3330219" y="1478843"/>
            <a:chExt cx="8421512" cy="3418890"/>
          </a:xfrm>
        </p:grpSpPr>
        <p:grpSp>
          <p:nvGrpSpPr>
            <p:cNvPr id="14" name="Group 13">
              <a:extLst>
                <a:ext uri="{FF2B5EF4-FFF2-40B4-BE49-F238E27FC236}">
                  <a16:creationId xmlns:a16="http://schemas.microsoft.com/office/drawing/2014/main" id="{D1201095-10CE-E344-8022-5BCF2D2C6402}"/>
                </a:ext>
              </a:extLst>
            </p:cNvPr>
            <p:cNvGrpSpPr/>
            <p:nvPr/>
          </p:nvGrpSpPr>
          <p:grpSpPr>
            <a:xfrm>
              <a:off x="3330219" y="1478843"/>
              <a:ext cx="8421512" cy="1950157"/>
              <a:chOff x="3330219" y="1478843"/>
              <a:chExt cx="8421512" cy="1950157"/>
            </a:xfrm>
          </p:grpSpPr>
          <p:sp>
            <p:nvSpPr>
              <p:cNvPr id="13" name="Rounded Rectangle 12">
                <a:extLst>
                  <a:ext uri="{FF2B5EF4-FFF2-40B4-BE49-F238E27FC236}">
                    <a16:creationId xmlns:a16="http://schemas.microsoft.com/office/drawing/2014/main" id="{A7CAB26C-B716-B343-A9EF-0EE26D8A28C0}"/>
                  </a:ext>
                </a:extLst>
              </p:cNvPr>
              <p:cNvSpPr/>
              <p:nvPr/>
            </p:nvSpPr>
            <p:spPr>
              <a:xfrm>
                <a:off x="3358443" y="2190045"/>
                <a:ext cx="2607734" cy="1238955"/>
              </a:xfrm>
              <a:prstGeom prst="roundRect">
                <a:avLst/>
              </a:prstGeom>
              <a:noFill/>
              <a:ln>
                <a:solidFill>
                  <a:srgbClr val="945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Chevron 192">
                <a:extLst>
                  <a:ext uri="{FF2B5EF4-FFF2-40B4-BE49-F238E27FC236}">
                    <a16:creationId xmlns:a16="http://schemas.microsoft.com/office/drawing/2014/main" id="{A0EEE357-0A2C-4448-AE7A-9A825CB7A4EB}"/>
                  </a:ext>
                </a:extLst>
              </p:cNvPr>
              <p:cNvSpPr/>
              <p:nvPr/>
            </p:nvSpPr>
            <p:spPr>
              <a:xfrm>
                <a:off x="3330219" y="1478843"/>
                <a:ext cx="2607734" cy="474134"/>
              </a:xfrm>
              <a:prstGeom prst="chevron">
                <a:avLst/>
              </a:prstGeom>
              <a:solidFill>
                <a:srgbClr val="945200">
                  <a:alpha val="76078"/>
                </a:srgbClr>
              </a:solidFill>
              <a:ln>
                <a:solidFill>
                  <a:srgbClr val="945200">
                    <a:alpha val="6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5" name="Chevron 194">
                <a:extLst>
                  <a:ext uri="{FF2B5EF4-FFF2-40B4-BE49-F238E27FC236}">
                    <a16:creationId xmlns:a16="http://schemas.microsoft.com/office/drawing/2014/main" id="{D4171256-B91A-0542-9096-1F762C4FEEDF}"/>
                  </a:ext>
                </a:extLst>
              </p:cNvPr>
              <p:cNvSpPr/>
              <p:nvPr/>
            </p:nvSpPr>
            <p:spPr>
              <a:xfrm>
                <a:off x="6237108" y="1478843"/>
                <a:ext cx="2607734" cy="474134"/>
              </a:xfrm>
              <a:prstGeom prst="chevron">
                <a:avLst/>
              </a:prstGeom>
              <a:solidFill>
                <a:srgbClr val="7030A0">
                  <a:alpha val="65882"/>
                </a:srgbClr>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7" name="Chevron 196">
                <a:extLst>
                  <a:ext uri="{FF2B5EF4-FFF2-40B4-BE49-F238E27FC236}">
                    <a16:creationId xmlns:a16="http://schemas.microsoft.com/office/drawing/2014/main" id="{73E43DA5-DA3A-0347-9FD4-57F748164D6A}"/>
                  </a:ext>
                </a:extLst>
              </p:cNvPr>
              <p:cNvSpPr/>
              <p:nvPr/>
            </p:nvSpPr>
            <p:spPr>
              <a:xfrm>
                <a:off x="9143997" y="1478843"/>
                <a:ext cx="2607734" cy="47413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 name="Group 24">
              <a:extLst>
                <a:ext uri="{FF2B5EF4-FFF2-40B4-BE49-F238E27FC236}">
                  <a16:creationId xmlns:a16="http://schemas.microsoft.com/office/drawing/2014/main" id="{95B1A914-7902-F140-B9ED-7EDF43C1D221}"/>
                </a:ext>
              </a:extLst>
            </p:cNvPr>
            <p:cNvGrpSpPr/>
            <p:nvPr/>
          </p:nvGrpSpPr>
          <p:grpSpPr>
            <a:xfrm>
              <a:off x="3617912" y="2329510"/>
              <a:ext cx="2028083" cy="369332"/>
              <a:chOff x="3617912" y="2329510"/>
              <a:chExt cx="2028083" cy="369332"/>
            </a:xfrm>
          </p:grpSpPr>
          <p:sp>
            <p:nvSpPr>
              <p:cNvPr id="15" name="TextBox 14">
                <a:extLst>
                  <a:ext uri="{FF2B5EF4-FFF2-40B4-BE49-F238E27FC236}">
                    <a16:creationId xmlns:a16="http://schemas.microsoft.com/office/drawing/2014/main" id="{D5D43E66-02F2-C54C-9360-F677221B47C9}"/>
                  </a:ext>
                </a:extLst>
              </p:cNvPr>
              <p:cNvSpPr txBox="1"/>
              <p:nvPr/>
            </p:nvSpPr>
            <p:spPr>
              <a:xfrm>
                <a:off x="4041517" y="2329510"/>
                <a:ext cx="1604478" cy="369332"/>
              </a:xfrm>
              <a:prstGeom prst="rect">
                <a:avLst/>
              </a:prstGeom>
              <a:noFill/>
            </p:spPr>
            <p:txBody>
              <a:bodyPr wrap="none" rtlCol="0">
                <a:spAutoFit/>
              </a:bodyPr>
              <a:lstStyle/>
              <a:p>
                <a:pPr algn="ctr"/>
                <a:r>
                  <a:rPr lang="en-CA" dirty="0">
                    <a:latin typeface="Verdana"/>
                    <a:cs typeface="Verdana"/>
                  </a:rPr>
                  <a:t>Web crawler</a:t>
                </a:r>
              </a:p>
            </p:txBody>
          </p:sp>
          <p:pic>
            <p:nvPicPr>
              <p:cNvPr id="21" name="Picture 20" descr="A close up of a logo&#10;&#10;Description automatically generated">
                <a:extLst>
                  <a:ext uri="{FF2B5EF4-FFF2-40B4-BE49-F238E27FC236}">
                    <a16:creationId xmlns:a16="http://schemas.microsoft.com/office/drawing/2014/main" id="{69FC8535-2F43-8B4D-AEBF-61A9C8174C42}"/>
                  </a:ext>
                </a:extLst>
              </p:cNvPr>
              <p:cNvPicPr>
                <a:picLocks noChangeAspect="1"/>
              </p:cNvPicPr>
              <p:nvPr/>
            </p:nvPicPr>
            <p:blipFill>
              <a:blip r:embed="rId2"/>
              <a:stretch>
                <a:fillRect/>
              </a:stretch>
            </p:blipFill>
            <p:spPr>
              <a:xfrm>
                <a:off x="3617912" y="2369017"/>
                <a:ext cx="320400" cy="320400"/>
              </a:xfrm>
              <a:prstGeom prst="rect">
                <a:avLst/>
              </a:prstGeom>
            </p:spPr>
          </p:pic>
        </p:grpSp>
        <p:grpSp>
          <p:nvGrpSpPr>
            <p:cNvPr id="24" name="Group 23">
              <a:extLst>
                <a:ext uri="{FF2B5EF4-FFF2-40B4-BE49-F238E27FC236}">
                  <a16:creationId xmlns:a16="http://schemas.microsoft.com/office/drawing/2014/main" id="{71AD9558-8BD0-0C4B-8D71-C819994951E3}"/>
                </a:ext>
              </a:extLst>
            </p:cNvPr>
            <p:cNvGrpSpPr/>
            <p:nvPr/>
          </p:nvGrpSpPr>
          <p:grpSpPr>
            <a:xfrm>
              <a:off x="3614312" y="2875006"/>
              <a:ext cx="1886259" cy="369332"/>
              <a:chOff x="3614312" y="2875006"/>
              <a:chExt cx="1886259" cy="369332"/>
            </a:xfrm>
          </p:grpSpPr>
          <p:pic>
            <p:nvPicPr>
              <p:cNvPr id="17" name="Graphic 16">
                <a:extLst>
                  <a:ext uri="{FF2B5EF4-FFF2-40B4-BE49-F238E27FC236}">
                    <a16:creationId xmlns:a16="http://schemas.microsoft.com/office/drawing/2014/main" id="{BBA2FF31-D6E4-AC46-B71B-78DB1C2EAA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4312" y="2897208"/>
                <a:ext cx="324000" cy="324000"/>
              </a:xfrm>
              <a:prstGeom prst="rect">
                <a:avLst/>
              </a:prstGeom>
            </p:spPr>
          </p:pic>
          <p:sp>
            <p:nvSpPr>
              <p:cNvPr id="205" name="TextBox 204">
                <a:extLst>
                  <a:ext uri="{FF2B5EF4-FFF2-40B4-BE49-F238E27FC236}">
                    <a16:creationId xmlns:a16="http://schemas.microsoft.com/office/drawing/2014/main" id="{C2E9FC7B-978C-C545-95AE-ECDCE993D9EE}"/>
                  </a:ext>
                </a:extLst>
              </p:cNvPr>
              <p:cNvSpPr txBox="1"/>
              <p:nvPr/>
            </p:nvSpPr>
            <p:spPr>
              <a:xfrm>
                <a:off x="4041517" y="2875006"/>
                <a:ext cx="1459054" cy="369332"/>
              </a:xfrm>
              <a:prstGeom prst="rect">
                <a:avLst/>
              </a:prstGeom>
              <a:noFill/>
            </p:spPr>
            <p:txBody>
              <a:bodyPr wrap="none" rtlCol="0">
                <a:spAutoFit/>
              </a:bodyPr>
              <a:lstStyle/>
              <a:p>
                <a:pPr algn="ctr"/>
                <a:r>
                  <a:rPr lang="en-CA" dirty="0">
                    <a:latin typeface="Verdana"/>
                    <a:cs typeface="Verdana"/>
                  </a:rPr>
                  <a:t>Data Clean</a:t>
                </a:r>
              </a:p>
            </p:txBody>
          </p:sp>
        </p:grpSp>
        <p:grpSp>
          <p:nvGrpSpPr>
            <p:cNvPr id="23" name="Group 22">
              <a:extLst>
                <a:ext uri="{FF2B5EF4-FFF2-40B4-BE49-F238E27FC236}">
                  <a16:creationId xmlns:a16="http://schemas.microsoft.com/office/drawing/2014/main" id="{E6E26628-B7A7-9243-BEB9-B87B29C2FBC3}"/>
                </a:ext>
              </a:extLst>
            </p:cNvPr>
            <p:cNvGrpSpPr/>
            <p:nvPr/>
          </p:nvGrpSpPr>
          <p:grpSpPr>
            <a:xfrm>
              <a:off x="3358443" y="3658778"/>
              <a:ext cx="2607734" cy="1238955"/>
              <a:chOff x="3358443" y="3658778"/>
              <a:chExt cx="2607734" cy="1238955"/>
            </a:xfrm>
          </p:grpSpPr>
          <p:sp>
            <p:nvSpPr>
              <p:cNvPr id="202" name="Rounded Rectangle 201">
                <a:extLst>
                  <a:ext uri="{FF2B5EF4-FFF2-40B4-BE49-F238E27FC236}">
                    <a16:creationId xmlns:a16="http://schemas.microsoft.com/office/drawing/2014/main" id="{C3A86C6B-F027-FF41-906A-B5A374E0ADCF}"/>
                  </a:ext>
                </a:extLst>
              </p:cNvPr>
              <p:cNvSpPr/>
              <p:nvPr/>
            </p:nvSpPr>
            <p:spPr>
              <a:xfrm>
                <a:off x="3358443" y="3658778"/>
                <a:ext cx="2607734" cy="1238955"/>
              </a:xfrm>
              <a:prstGeom prst="roundRect">
                <a:avLst/>
              </a:prstGeom>
              <a:noFill/>
              <a:ln>
                <a:solidFill>
                  <a:srgbClr val="945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TextBox 202">
                <a:extLst>
                  <a:ext uri="{FF2B5EF4-FFF2-40B4-BE49-F238E27FC236}">
                    <a16:creationId xmlns:a16="http://schemas.microsoft.com/office/drawing/2014/main" id="{7D5A6374-8182-104F-ABBB-53774DA6869D}"/>
                  </a:ext>
                </a:extLst>
              </p:cNvPr>
              <p:cNvSpPr txBox="1"/>
              <p:nvPr/>
            </p:nvSpPr>
            <p:spPr>
              <a:xfrm>
                <a:off x="4047367" y="4319279"/>
                <a:ext cx="1376660" cy="369332"/>
              </a:xfrm>
              <a:prstGeom prst="rect">
                <a:avLst/>
              </a:prstGeom>
              <a:noFill/>
            </p:spPr>
            <p:txBody>
              <a:bodyPr wrap="none" rtlCol="0">
                <a:spAutoFit/>
              </a:bodyPr>
              <a:lstStyle/>
              <a:p>
                <a:pPr algn="ctr"/>
                <a:r>
                  <a:rPr lang="en-CA" dirty="0">
                    <a:latin typeface="Verdana"/>
                    <a:cs typeface="Verdana"/>
                  </a:rPr>
                  <a:t>Save Data</a:t>
                </a:r>
              </a:p>
            </p:txBody>
          </p:sp>
          <p:pic>
            <p:nvPicPr>
              <p:cNvPr id="19" name="Picture 18" descr="A close up of a basket&#10;&#10;Description automatically generated">
                <a:extLst>
                  <a:ext uri="{FF2B5EF4-FFF2-40B4-BE49-F238E27FC236}">
                    <a16:creationId xmlns:a16="http://schemas.microsoft.com/office/drawing/2014/main" id="{6CCDC18F-D7A8-4648-9A62-D7B385AFAC21}"/>
                  </a:ext>
                </a:extLst>
              </p:cNvPr>
              <p:cNvPicPr>
                <a:picLocks noChangeAspect="1"/>
              </p:cNvPicPr>
              <p:nvPr/>
            </p:nvPicPr>
            <p:blipFill>
              <a:blip r:embed="rId5"/>
              <a:stretch>
                <a:fillRect/>
              </a:stretch>
            </p:blipFill>
            <p:spPr>
              <a:xfrm>
                <a:off x="3589707" y="4343745"/>
                <a:ext cx="320400" cy="320400"/>
              </a:xfrm>
              <a:prstGeom prst="rect">
                <a:avLst/>
              </a:prstGeom>
            </p:spPr>
          </p:pic>
        </p:grpSp>
      </p:grpSp>
      <p:sp>
        <p:nvSpPr>
          <p:cNvPr id="210" name="Rounded Rectangle 209">
            <a:extLst>
              <a:ext uri="{FF2B5EF4-FFF2-40B4-BE49-F238E27FC236}">
                <a16:creationId xmlns:a16="http://schemas.microsoft.com/office/drawing/2014/main" id="{2BD16B21-43B9-D74C-8138-F0C45721409A}"/>
              </a:ext>
            </a:extLst>
          </p:cNvPr>
          <p:cNvSpPr/>
          <p:nvPr/>
        </p:nvSpPr>
        <p:spPr>
          <a:xfrm>
            <a:off x="478894" y="2234038"/>
            <a:ext cx="2607734" cy="123895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EB0A108-EDE8-4945-99F9-A0E0A4E29A6D}"/>
              </a:ext>
            </a:extLst>
          </p:cNvPr>
          <p:cNvSpPr txBox="1"/>
          <p:nvPr/>
        </p:nvSpPr>
        <p:spPr>
          <a:xfrm>
            <a:off x="1354667" y="2799644"/>
            <a:ext cx="184731" cy="369332"/>
          </a:xfrm>
          <a:prstGeom prst="rect">
            <a:avLst/>
          </a:prstGeom>
          <a:noFill/>
        </p:spPr>
        <p:txBody>
          <a:bodyPr wrap="none" rtlCol="0">
            <a:spAutoFit/>
          </a:bodyPr>
          <a:lstStyle/>
          <a:p>
            <a:endParaRPr lang="en-US" dirty="0"/>
          </a:p>
        </p:txBody>
      </p:sp>
      <p:grpSp>
        <p:nvGrpSpPr>
          <p:cNvPr id="29" name="Group 28">
            <a:extLst>
              <a:ext uri="{FF2B5EF4-FFF2-40B4-BE49-F238E27FC236}">
                <a16:creationId xmlns:a16="http://schemas.microsoft.com/office/drawing/2014/main" id="{2F38ED46-B3E5-344D-8944-0A49DBF96EEB}"/>
              </a:ext>
            </a:extLst>
          </p:cNvPr>
          <p:cNvGrpSpPr/>
          <p:nvPr/>
        </p:nvGrpSpPr>
        <p:grpSpPr>
          <a:xfrm>
            <a:off x="731685" y="2344482"/>
            <a:ext cx="1848583" cy="1008154"/>
            <a:chOff x="864414" y="3767198"/>
            <a:chExt cx="1848583" cy="1008154"/>
          </a:xfrm>
        </p:grpSpPr>
        <p:sp>
          <p:nvSpPr>
            <p:cNvPr id="211" name="TextBox 210">
              <a:extLst>
                <a:ext uri="{FF2B5EF4-FFF2-40B4-BE49-F238E27FC236}">
                  <a16:creationId xmlns:a16="http://schemas.microsoft.com/office/drawing/2014/main" id="{5657EBB3-D689-7949-9F4F-45737794BABA}"/>
                </a:ext>
              </a:extLst>
            </p:cNvPr>
            <p:cNvSpPr txBox="1"/>
            <p:nvPr/>
          </p:nvSpPr>
          <p:spPr>
            <a:xfrm>
              <a:off x="864414" y="3767198"/>
              <a:ext cx="1096775" cy="369332"/>
            </a:xfrm>
            <a:prstGeom prst="rect">
              <a:avLst/>
            </a:prstGeom>
            <a:noFill/>
          </p:spPr>
          <p:txBody>
            <a:bodyPr wrap="none" rtlCol="0">
              <a:spAutoFit/>
            </a:bodyPr>
            <a:lstStyle/>
            <a:p>
              <a:pPr algn="ctr"/>
              <a:r>
                <a:rPr lang="en-CA" dirty="0">
                  <a:latin typeface="Verdana"/>
                  <a:cs typeface="Verdana"/>
                </a:rPr>
                <a:t>Capsule</a:t>
              </a:r>
            </a:p>
          </p:txBody>
        </p:sp>
        <p:sp>
          <p:nvSpPr>
            <p:cNvPr id="212" name="Rectangle 211">
              <a:extLst>
                <a:ext uri="{FF2B5EF4-FFF2-40B4-BE49-F238E27FC236}">
                  <a16:creationId xmlns:a16="http://schemas.microsoft.com/office/drawing/2014/main" id="{D5351346-920C-D84A-B7A3-E64CB609359C}"/>
                </a:ext>
              </a:extLst>
            </p:cNvPr>
            <p:cNvSpPr/>
            <p:nvPr/>
          </p:nvSpPr>
          <p:spPr>
            <a:xfrm>
              <a:off x="864414" y="4190577"/>
              <a:ext cx="1848583" cy="584775"/>
            </a:xfrm>
            <a:prstGeom prst="rect">
              <a:avLst/>
            </a:prstGeom>
          </p:spPr>
          <p:txBody>
            <a:bodyPr wrap="none">
              <a:spAutoFit/>
            </a:bodyPr>
            <a:lstStyle/>
            <a:p>
              <a:pPr marL="171450" indent="-171450">
                <a:lnSpc>
                  <a:spcPct val="150000"/>
                </a:lnSpc>
                <a:buFont typeface="Wingdings" pitchFamily="2" charset="2"/>
                <a:buChar char="ü"/>
                <a:defRPr sz="600">
                  <a:solidFill>
                    <a:srgbClr val="595959"/>
                  </a:solidFill>
                  <a:latin typeface="Arial"/>
                  <a:ea typeface="Arial"/>
                  <a:cs typeface="Arial"/>
                  <a:sym typeface="Arial"/>
                </a:defRPr>
              </a:pPr>
              <a:r>
                <a:rPr lang="en-CA" sz="800" b="1" dirty="0">
                  <a:solidFill>
                    <a:srgbClr val="00B0F0"/>
                  </a:solidFill>
                  <a:latin typeface="Verdana"/>
                  <a:cs typeface="Verdana"/>
                </a:rPr>
                <a:t>Live</a:t>
              </a:r>
              <a:r>
                <a:rPr lang="en-CA" sz="800" dirty="0">
                  <a:solidFill>
                    <a:schemeClr val="tx1">
                      <a:lumMod val="95000"/>
                    </a:schemeClr>
                  </a:solidFill>
                  <a:latin typeface="Verdana"/>
                  <a:cs typeface="Verdana"/>
                </a:rPr>
                <a:t> Coding</a:t>
              </a:r>
              <a:endParaRPr lang="en-CA" sz="800" b="1" dirty="0">
                <a:solidFill>
                  <a:schemeClr val="tx1">
                    <a:lumMod val="95000"/>
                  </a:schemeClr>
                </a:solidFill>
                <a:latin typeface="Verdana"/>
                <a:cs typeface="Verdana"/>
              </a:endParaRPr>
            </a:p>
            <a:p>
              <a:pPr marL="171450" indent="-171450">
                <a:lnSpc>
                  <a:spcPct val="150000"/>
                </a:lnSpc>
                <a:buFont typeface="Wingdings" pitchFamily="2" charset="2"/>
                <a:buChar char="ü"/>
                <a:defRPr sz="600">
                  <a:solidFill>
                    <a:srgbClr val="595959"/>
                  </a:solidFill>
                  <a:latin typeface="Arial"/>
                  <a:ea typeface="Arial"/>
                  <a:cs typeface="Arial"/>
                  <a:sym typeface="Arial"/>
                </a:defRPr>
              </a:pPr>
              <a:r>
                <a:rPr lang="en-CA" sz="800" dirty="0">
                  <a:solidFill>
                    <a:schemeClr val="tx1">
                      <a:lumMod val="95000"/>
                    </a:schemeClr>
                  </a:solidFill>
                  <a:latin typeface="Verdana"/>
                  <a:cs typeface="Verdana"/>
                </a:rPr>
                <a:t>Re</a:t>
              </a:r>
              <a:r>
                <a:rPr lang="en-CA" altLang="zh-CN" sz="800" dirty="0">
                  <a:solidFill>
                    <a:schemeClr val="tx1">
                      <a:lumMod val="95000"/>
                    </a:schemeClr>
                  </a:solidFill>
                  <a:latin typeface="Verdana"/>
                  <a:cs typeface="Verdana"/>
                </a:rPr>
                <a:t>us</a:t>
              </a:r>
              <a:r>
                <a:rPr lang="en-CA" sz="800" dirty="0">
                  <a:solidFill>
                    <a:schemeClr val="tx1">
                      <a:lumMod val="95000"/>
                    </a:schemeClr>
                  </a:solidFill>
                  <a:latin typeface="Verdana"/>
                  <a:cs typeface="Verdana"/>
                </a:rPr>
                <a:t>able Code as </a:t>
              </a:r>
              <a:r>
                <a:rPr lang="en-CA" sz="800" b="1" dirty="0">
                  <a:solidFill>
                    <a:srgbClr val="00B0F0"/>
                  </a:solidFill>
                  <a:latin typeface="Verdana"/>
                  <a:cs typeface="Verdana"/>
                </a:rPr>
                <a:t>Template</a:t>
              </a:r>
            </a:p>
            <a:p>
              <a:pPr>
                <a:defRPr sz="600">
                  <a:solidFill>
                    <a:srgbClr val="595959"/>
                  </a:solidFill>
                  <a:latin typeface="Arial"/>
                  <a:ea typeface="Arial"/>
                  <a:cs typeface="Arial"/>
                  <a:sym typeface="Arial"/>
                </a:defRPr>
              </a:pPr>
              <a:endParaRPr lang="en-CA" sz="800" b="1" dirty="0">
                <a:solidFill>
                  <a:srgbClr val="00B0F0"/>
                </a:solidFill>
                <a:latin typeface="Verdana"/>
                <a:cs typeface="Verdana"/>
              </a:endParaRPr>
            </a:p>
          </p:txBody>
        </p:sp>
      </p:grpSp>
      <p:grpSp>
        <p:nvGrpSpPr>
          <p:cNvPr id="30" name="Group 29">
            <a:extLst>
              <a:ext uri="{FF2B5EF4-FFF2-40B4-BE49-F238E27FC236}">
                <a16:creationId xmlns:a16="http://schemas.microsoft.com/office/drawing/2014/main" id="{45B618A6-B671-A84C-BEDD-18710142EC62}"/>
              </a:ext>
            </a:extLst>
          </p:cNvPr>
          <p:cNvGrpSpPr/>
          <p:nvPr/>
        </p:nvGrpSpPr>
        <p:grpSpPr>
          <a:xfrm>
            <a:off x="478894" y="3658777"/>
            <a:ext cx="2607734" cy="1429296"/>
            <a:chOff x="490183" y="5194056"/>
            <a:chExt cx="2607734" cy="1429296"/>
          </a:xfrm>
        </p:grpSpPr>
        <p:sp>
          <p:nvSpPr>
            <p:cNvPr id="214" name="TextBox 213">
              <a:extLst>
                <a:ext uri="{FF2B5EF4-FFF2-40B4-BE49-F238E27FC236}">
                  <a16:creationId xmlns:a16="http://schemas.microsoft.com/office/drawing/2014/main" id="{078151A5-8D71-3847-8D46-41AE23B31BC6}"/>
                </a:ext>
              </a:extLst>
            </p:cNvPr>
            <p:cNvSpPr txBox="1"/>
            <p:nvPr/>
          </p:nvSpPr>
          <p:spPr>
            <a:xfrm>
              <a:off x="739278" y="5336481"/>
              <a:ext cx="846962" cy="369332"/>
            </a:xfrm>
            <a:prstGeom prst="rect">
              <a:avLst/>
            </a:prstGeom>
            <a:noFill/>
          </p:spPr>
          <p:txBody>
            <a:bodyPr wrap="none" rtlCol="0">
              <a:spAutoFit/>
            </a:bodyPr>
            <a:lstStyle/>
            <a:p>
              <a:pPr algn="ctr"/>
              <a:r>
                <a:rPr lang="en-CA" dirty="0">
                  <a:latin typeface="Verdana"/>
                  <a:cs typeface="Verdana"/>
                </a:rPr>
                <a:t>Rover</a:t>
              </a:r>
            </a:p>
          </p:txBody>
        </p:sp>
        <p:sp>
          <p:nvSpPr>
            <p:cNvPr id="215" name="Rounded Rectangle 214">
              <a:extLst>
                <a:ext uri="{FF2B5EF4-FFF2-40B4-BE49-F238E27FC236}">
                  <a16:creationId xmlns:a16="http://schemas.microsoft.com/office/drawing/2014/main" id="{C8A58C24-247F-AA41-8A66-29D4DA98954B}"/>
                </a:ext>
              </a:extLst>
            </p:cNvPr>
            <p:cNvSpPr/>
            <p:nvPr/>
          </p:nvSpPr>
          <p:spPr>
            <a:xfrm>
              <a:off x="490183" y="5194056"/>
              <a:ext cx="2607734" cy="123895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a:extLst>
                <a:ext uri="{FF2B5EF4-FFF2-40B4-BE49-F238E27FC236}">
                  <a16:creationId xmlns:a16="http://schemas.microsoft.com/office/drawing/2014/main" id="{88BB7FC9-8E60-BF49-A735-26607ACFA979}"/>
                </a:ext>
              </a:extLst>
            </p:cNvPr>
            <p:cNvSpPr/>
            <p:nvPr/>
          </p:nvSpPr>
          <p:spPr>
            <a:xfrm>
              <a:off x="739278" y="5607689"/>
              <a:ext cx="2209259" cy="1015663"/>
            </a:xfrm>
            <a:prstGeom prst="rect">
              <a:avLst/>
            </a:prstGeom>
          </p:spPr>
          <p:txBody>
            <a:bodyPr wrap="none">
              <a:spAutoFit/>
            </a:bodyPr>
            <a:lstStyle/>
            <a:p>
              <a:pPr marL="171450" indent="-171450">
                <a:lnSpc>
                  <a:spcPct val="150000"/>
                </a:lnSpc>
                <a:buFont typeface="Wingdings" pitchFamily="2" charset="2"/>
                <a:buChar char="ü"/>
                <a:defRPr sz="600">
                  <a:solidFill>
                    <a:srgbClr val="595959"/>
                  </a:solidFill>
                  <a:latin typeface="Arial"/>
                  <a:ea typeface="Arial"/>
                  <a:cs typeface="Arial"/>
                  <a:sym typeface="Arial"/>
                </a:defRPr>
              </a:pPr>
              <a:r>
                <a:rPr lang="en-CA" sz="800" b="1" dirty="0">
                  <a:solidFill>
                    <a:srgbClr val="00B0F0"/>
                  </a:solidFill>
                  <a:latin typeface="Verdana"/>
                  <a:cs typeface="Verdana"/>
                </a:rPr>
                <a:t>Computer Resource </a:t>
              </a:r>
              <a:r>
                <a:rPr lang="en-CA" sz="800" dirty="0">
                  <a:solidFill>
                    <a:schemeClr val="tx1">
                      <a:lumMod val="95000"/>
                    </a:schemeClr>
                  </a:solidFill>
                  <a:latin typeface="Verdana"/>
                  <a:cs typeface="Verdana"/>
                </a:rPr>
                <a:t>Virtualization</a:t>
              </a:r>
            </a:p>
            <a:p>
              <a:pPr>
                <a:lnSpc>
                  <a:spcPct val="150000"/>
                </a:lnSpc>
                <a:defRPr sz="600">
                  <a:solidFill>
                    <a:srgbClr val="595959"/>
                  </a:solidFill>
                  <a:latin typeface="Arial"/>
                  <a:ea typeface="Arial"/>
                  <a:cs typeface="Arial"/>
                  <a:sym typeface="Arial"/>
                </a:defRPr>
              </a:pPr>
              <a:r>
                <a:rPr lang="en-CA" sz="800" dirty="0">
                  <a:solidFill>
                    <a:schemeClr val="tx1">
                      <a:lumMod val="95000"/>
                    </a:schemeClr>
                  </a:solidFill>
                  <a:latin typeface="Verdana"/>
                  <a:cs typeface="Verdana"/>
                </a:rPr>
                <a:t>     CPU / GPU</a:t>
              </a:r>
            </a:p>
            <a:p>
              <a:pPr marL="171450" indent="-171450">
                <a:lnSpc>
                  <a:spcPct val="150000"/>
                </a:lnSpc>
                <a:buFont typeface="Wingdings" pitchFamily="2" charset="2"/>
                <a:buChar char="ü"/>
                <a:defRPr sz="600">
                  <a:solidFill>
                    <a:srgbClr val="595959"/>
                  </a:solidFill>
                  <a:latin typeface="Arial"/>
                  <a:ea typeface="Arial"/>
                  <a:cs typeface="Arial"/>
                  <a:sym typeface="Arial"/>
                </a:defRPr>
              </a:pPr>
              <a:r>
                <a:rPr lang="en-CA" sz="800" b="1" dirty="0">
                  <a:solidFill>
                    <a:srgbClr val="00B0F0"/>
                  </a:solidFill>
                  <a:latin typeface="Verdana"/>
                  <a:cs typeface="Verdana"/>
                </a:rPr>
                <a:t>Storage</a:t>
              </a:r>
              <a:r>
                <a:rPr lang="en-CA" sz="800" dirty="0">
                  <a:solidFill>
                    <a:schemeClr val="tx1">
                      <a:lumMod val="95000"/>
                    </a:schemeClr>
                  </a:solidFill>
                  <a:latin typeface="Verdana"/>
                  <a:cs typeface="Verdana"/>
                </a:rPr>
                <a:t> Virtualization</a:t>
              </a:r>
            </a:p>
            <a:p>
              <a:pPr>
                <a:defRPr sz="600">
                  <a:solidFill>
                    <a:srgbClr val="595959"/>
                  </a:solidFill>
                  <a:latin typeface="Arial"/>
                  <a:ea typeface="Arial"/>
                  <a:cs typeface="Arial"/>
                  <a:sym typeface="Arial"/>
                </a:defRPr>
              </a:pPr>
              <a:r>
                <a:rPr lang="en-CA" sz="800" dirty="0">
                  <a:solidFill>
                    <a:schemeClr val="tx1">
                      <a:lumMod val="95000"/>
                    </a:schemeClr>
                  </a:solidFill>
                  <a:latin typeface="Verdana"/>
                  <a:cs typeface="Verdana"/>
                </a:rPr>
                <a:t>     Data Sharing</a:t>
              </a:r>
            </a:p>
            <a:p>
              <a:pPr>
                <a:defRPr sz="600">
                  <a:solidFill>
                    <a:srgbClr val="595959"/>
                  </a:solidFill>
                  <a:latin typeface="Arial"/>
                  <a:ea typeface="Arial"/>
                  <a:cs typeface="Arial"/>
                  <a:sym typeface="Arial"/>
                </a:defRPr>
              </a:pPr>
              <a:r>
                <a:rPr lang="en-CA" sz="800" dirty="0">
                  <a:solidFill>
                    <a:schemeClr val="tx1">
                      <a:lumMod val="95000"/>
                    </a:schemeClr>
                  </a:solidFill>
                  <a:latin typeface="Verdana"/>
                  <a:cs typeface="Verdana"/>
                </a:rPr>
                <a:t>     Memory Speed access</a:t>
              </a:r>
            </a:p>
            <a:p>
              <a:pPr>
                <a:defRPr sz="600">
                  <a:solidFill>
                    <a:srgbClr val="595959"/>
                  </a:solidFill>
                  <a:latin typeface="Arial"/>
                  <a:ea typeface="Arial"/>
                  <a:cs typeface="Arial"/>
                  <a:sym typeface="Arial"/>
                </a:defRPr>
              </a:pPr>
              <a:endParaRPr lang="en-CA" sz="800" b="1" dirty="0">
                <a:solidFill>
                  <a:srgbClr val="00B0F0"/>
                </a:solidFill>
                <a:latin typeface="Verdana"/>
                <a:cs typeface="Verdana"/>
              </a:endParaRPr>
            </a:p>
          </p:txBody>
        </p:sp>
      </p:grpSp>
      <p:sp>
        <p:nvSpPr>
          <p:cNvPr id="217" name="TextBox 216">
            <a:extLst>
              <a:ext uri="{FF2B5EF4-FFF2-40B4-BE49-F238E27FC236}">
                <a16:creationId xmlns:a16="http://schemas.microsoft.com/office/drawing/2014/main" id="{9B18C74B-88B6-144B-AB92-04DF4A945B64}"/>
              </a:ext>
            </a:extLst>
          </p:cNvPr>
          <p:cNvSpPr txBox="1"/>
          <p:nvPr/>
        </p:nvSpPr>
        <p:spPr>
          <a:xfrm>
            <a:off x="3332454" y="1556857"/>
            <a:ext cx="1939955" cy="369332"/>
          </a:xfrm>
          <a:prstGeom prst="rect">
            <a:avLst/>
          </a:prstGeom>
          <a:noFill/>
        </p:spPr>
        <p:txBody>
          <a:bodyPr wrap="none" rtlCol="0">
            <a:spAutoFit/>
          </a:bodyPr>
          <a:lstStyle/>
          <a:p>
            <a:pPr algn="ctr"/>
            <a:r>
              <a:rPr lang="en-CA" dirty="0">
                <a:solidFill>
                  <a:schemeClr val="bg1"/>
                </a:solidFill>
                <a:latin typeface="Verdana"/>
                <a:cs typeface="Verdana"/>
              </a:rPr>
              <a:t>Data Collection</a:t>
            </a:r>
          </a:p>
        </p:txBody>
      </p:sp>
      <p:sp>
        <p:nvSpPr>
          <p:cNvPr id="218" name="Rounded Rectangle 217">
            <a:extLst>
              <a:ext uri="{FF2B5EF4-FFF2-40B4-BE49-F238E27FC236}">
                <a16:creationId xmlns:a16="http://schemas.microsoft.com/office/drawing/2014/main" id="{229E176F-D50A-C045-996E-F252B9835EE0}"/>
              </a:ext>
            </a:extLst>
          </p:cNvPr>
          <p:cNvSpPr/>
          <p:nvPr/>
        </p:nvSpPr>
        <p:spPr>
          <a:xfrm>
            <a:off x="242710" y="5116642"/>
            <a:ext cx="11446931" cy="137170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9" name="Group 218">
            <a:extLst>
              <a:ext uri="{FF2B5EF4-FFF2-40B4-BE49-F238E27FC236}">
                <a16:creationId xmlns:a16="http://schemas.microsoft.com/office/drawing/2014/main" id="{1E5A50CE-E412-754E-9F3A-39C0FFC72039}"/>
              </a:ext>
            </a:extLst>
          </p:cNvPr>
          <p:cNvGrpSpPr/>
          <p:nvPr/>
        </p:nvGrpSpPr>
        <p:grpSpPr>
          <a:xfrm>
            <a:off x="502359" y="5183017"/>
            <a:ext cx="2607734" cy="1238955"/>
            <a:chOff x="490183" y="5194056"/>
            <a:chExt cx="2607734" cy="1238955"/>
          </a:xfrm>
        </p:grpSpPr>
        <p:sp>
          <p:nvSpPr>
            <p:cNvPr id="220" name="TextBox 219">
              <a:extLst>
                <a:ext uri="{FF2B5EF4-FFF2-40B4-BE49-F238E27FC236}">
                  <a16:creationId xmlns:a16="http://schemas.microsoft.com/office/drawing/2014/main" id="{C4412B8E-BF2E-4C42-9021-CE50EBB62F9A}"/>
                </a:ext>
              </a:extLst>
            </p:cNvPr>
            <p:cNvSpPr txBox="1"/>
            <p:nvPr/>
          </p:nvSpPr>
          <p:spPr>
            <a:xfrm>
              <a:off x="666714" y="5336480"/>
              <a:ext cx="1244251" cy="369332"/>
            </a:xfrm>
            <a:prstGeom prst="rect">
              <a:avLst/>
            </a:prstGeom>
            <a:noFill/>
          </p:spPr>
          <p:txBody>
            <a:bodyPr wrap="none" rtlCol="0">
              <a:spAutoFit/>
            </a:bodyPr>
            <a:lstStyle/>
            <a:p>
              <a:pPr algn="ctr"/>
              <a:r>
                <a:rPr lang="en-CA" dirty="0">
                  <a:latin typeface="Verdana"/>
                  <a:cs typeface="Verdana"/>
                </a:rPr>
                <a:t>Launcher</a:t>
              </a:r>
            </a:p>
          </p:txBody>
        </p:sp>
        <p:sp>
          <p:nvSpPr>
            <p:cNvPr id="221" name="Rounded Rectangle 220">
              <a:extLst>
                <a:ext uri="{FF2B5EF4-FFF2-40B4-BE49-F238E27FC236}">
                  <a16:creationId xmlns:a16="http://schemas.microsoft.com/office/drawing/2014/main" id="{A905C94A-9207-9545-B0FE-74CAC9DABE7B}"/>
                </a:ext>
              </a:extLst>
            </p:cNvPr>
            <p:cNvSpPr/>
            <p:nvPr/>
          </p:nvSpPr>
          <p:spPr>
            <a:xfrm>
              <a:off x="490183" y="5194056"/>
              <a:ext cx="2607734" cy="123895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a:extLst>
                <a:ext uri="{FF2B5EF4-FFF2-40B4-BE49-F238E27FC236}">
                  <a16:creationId xmlns:a16="http://schemas.microsoft.com/office/drawing/2014/main" id="{F115AFF3-F85F-444F-9C01-F4E33C11A9E6}"/>
                </a:ext>
              </a:extLst>
            </p:cNvPr>
            <p:cNvSpPr/>
            <p:nvPr/>
          </p:nvSpPr>
          <p:spPr>
            <a:xfrm>
              <a:off x="739278" y="5777024"/>
              <a:ext cx="1446230" cy="584775"/>
            </a:xfrm>
            <a:prstGeom prst="rect">
              <a:avLst/>
            </a:prstGeom>
          </p:spPr>
          <p:txBody>
            <a:bodyPr wrap="none">
              <a:spAutoFit/>
            </a:bodyPr>
            <a:lstStyle/>
            <a:p>
              <a:pPr marL="171450" indent="-171450">
                <a:lnSpc>
                  <a:spcPct val="150000"/>
                </a:lnSpc>
                <a:buFont typeface="Wingdings" pitchFamily="2" charset="2"/>
                <a:buChar char="ü"/>
                <a:defRPr sz="600">
                  <a:solidFill>
                    <a:srgbClr val="595959"/>
                  </a:solidFill>
                  <a:latin typeface="Arial"/>
                  <a:ea typeface="Arial"/>
                  <a:cs typeface="Arial"/>
                  <a:sym typeface="Arial"/>
                </a:defRPr>
              </a:pPr>
              <a:r>
                <a:rPr lang="en-CA" sz="800" dirty="0">
                  <a:solidFill>
                    <a:schemeClr val="tx1">
                      <a:lumMod val="95000"/>
                    </a:schemeClr>
                  </a:solidFill>
                  <a:latin typeface="Verdana"/>
                  <a:cs typeface="Verdana"/>
                </a:rPr>
                <a:t>Model </a:t>
              </a:r>
              <a:r>
                <a:rPr lang="en-CA" sz="800" b="1" dirty="0">
                  <a:solidFill>
                    <a:srgbClr val="00B0F0"/>
                  </a:solidFill>
                  <a:latin typeface="Verdana"/>
                  <a:cs typeface="Verdana"/>
                </a:rPr>
                <a:t>Management</a:t>
              </a:r>
              <a:endParaRPr lang="en-CA" sz="800" dirty="0">
                <a:solidFill>
                  <a:schemeClr val="tx1">
                    <a:lumMod val="95000"/>
                  </a:schemeClr>
                </a:solidFill>
                <a:latin typeface="Verdana"/>
                <a:cs typeface="Verdana"/>
              </a:endParaRPr>
            </a:p>
            <a:p>
              <a:pPr marL="171450" indent="-171450">
                <a:lnSpc>
                  <a:spcPct val="150000"/>
                </a:lnSpc>
                <a:buFont typeface="Wingdings" pitchFamily="2" charset="2"/>
                <a:buChar char="ü"/>
                <a:defRPr sz="600">
                  <a:solidFill>
                    <a:srgbClr val="595959"/>
                  </a:solidFill>
                  <a:latin typeface="Arial"/>
                  <a:ea typeface="Arial"/>
                  <a:cs typeface="Arial"/>
                  <a:sym typeface="Arial"/>
                </a:defRPr>
              </a:pPr>
              <a:r>
                <a:rPr lang="en-CA" sz="800" dirty="0">
                  <a:solidFill>
                    <a:schemeClr val="tx1">
                      <a:lumMod val="95000"/>
                    </a:schemeClr>
                  </a:solidFill>
                  <a:latin typeface="Verdana"/>
                  <a:cs typeface="Verdana"/>
                </a:rPr>
                <a:t>DevOps</a:t>
              </a:r>
              <a:r>
                <a:rPr lang="en-CA" sz="800" b="1" dirty="0">
                  <a:solidFill>
                    <a:srgbClr val="00B0F0"/>
                  </a:solidFill>
                  <a:latin typeface="Verdana"/>
                  <a:cs typeface="Verdana"/>
                </a:rPr>
                <a:t> </a:t>
              </a:r>
              <a:r>
                <a:rPr lang="en-CA" sz="800" b="1" dirty="0" err="1">
                  <a:solidFill>
                    <a:srgbClr val="00B0F0"/>
                  </a:solidFill>
                  <a:latin typeface="Verdana"/>
                  <a:cs typeface="Verdana"/>
                </a:rPr>
                <a:t>Pipline</a:t>
              </a:r>
              <a:endParaRPr lang="en-CA" sz="800" b="1" dirty="0">
                <a:solidFill>
                  <a:srgbClr val="00B0F0"/>
                </a:solidFill>
                <a:latin typeface="Verdana"/>
                <a:cs typeface="Verdana"/>
              </a:endParaRPr>
            </a:p>
            <a:p>
              <a:pPr>
                <a:defRPr sz="600">
                  <a:solidFill>
                    <a:srgbClr val="595959"/>
                  </a:solidFill>
                  <a:latin typeface="Arial"/>
                  <a:ea typeface="Arial"/>
                  <a:cs typeface="Arial"/>
                  <a:sym typeface="Arial"/>
                </a:defRPr>
              </a:pPr>
              <a:endParaRPr lang="en-CA" sz="800" b="1" dirty="0">
                <a:solidFill>
                  <a:srgbClr val="00B0F0"/>
                </a:solidFill>
                <a:latin typeface="Verdana"/>
                <a:cs typeface="Verdana"/>
              </a:endParaRPr>
            </a:p>
          </p:txBody>
        </p:sp>
      </p:grpSp>
      <p:sp>
        <p:nvSpPr>
          <p:cNvPr id="223" name="Rounded Rectangle 222">
            <a:extLst>
              <a:ext uri="{FF2B5EF4-FFF2-40B4-BE49-F238E27FC236}">
                <a16:creationId xmlns:a16="http://schemas.microsoft.com/office/drawing/2014/main" id="{DBDF1D97-4A03-8341-A927-721D66F4AA61}"/>
              </a:ext>
            </a:extLst>
          </p:cNvPr>
          <p:cNvSpPr/>
          <p:nvPr/>
        </p:nvSpPr>
        <p:spPr>
          <a:xfrm>
            <a:off x="5909727" y="2204045"/>
            <a:ext cx="2607734" cy="123895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A close up of a logo&#10;&#10;Description automatically generated">
            <a:extLst>
              <a:ext uri="{FF2B5EF4-FFF2-40B4-BE49-F238E27FC236}">
                <a16:creationId xmlns:a16="http://schemas.microsoft.com/office/drawing/2014/main" id="{860B7D7A-450E-AC4F-ADEF-0FCF633C87E5}"/>
              </a:ext>
            </a:extLst>
          </p:cNvPr>
          <p:cNvPicPr>
            <a:picLocks noChangeAspect="1"/>
          </p:cNvPicPr>
          <p:nvPr/>
        </p:nvPicPr>
        <p:blipFill>
          <a:blip r:embed="rId6"/>
          <a:stretch>
            <a:fillRect/>
          </a:stretch>
        </p:blipFill>
        <p:spPr>
          <a:xfrm>
            <a:off x="3262326" y="3858670"/>
            <a:ext cx="320400" cy="320400"/>
          </a:xfrm>
          <a:prstGeom prst="rect">
            <a:avLst/>
          </a:prstGeom>
        </p:spPr>
      </p:pic>
      <p:sp>
        <p:nvSpPr>
          <p:cNvPr id="224" name="TextBox 223">
            <a:extLst>
              <a:ext uri="{FF2B5EF4-FFF2-40B4-BE49-F238E27FC236}">
                <a16:creationId xmlns:a16="http://schemas.microsoft.com/office/drawing/2014/main" id="{4B31D7AA-FE3B-D141-ADCA-0A2A8989D4ED}"/>
              </a:ext>
            </a:extLst>
          </p:cNvPr>
          <p:cNvSpPr txBox="1"/>
          <p:nvPr/>
        </p:nvSpPr>
        <p:spPr>
          <a:xfrm>
            <a:off x="3714136" y="3834204"/>
            <a:ext cx="654345" cy="369332"/>
          </a:xfrm>
          <a:prstGeom prst="rect">
            <a:avLst/>
          </a:prstGeom>
          <a:noFill/>
        </p:spPr>
        <p:txBody>
          <a:bodyPr wrap="none" rtlCol="0">
            <a:spAutoFit/>
          </a:bodyPr>
          <a:lstStyle/>
          <a:p>
            <a:pPr algn="ctr"/>
            <a:r>
              <a:rPr lang="en-CA" dirty="0">
                <a:latin typeface="Verdana"/>
                <a:cs typeface="Verdana"/>
              </a:rPr>
              <a:t>CPU</a:t>
            </a:r>
          </a:p>
        </p:txBody>
      </p:sp>
      <p:sp>
        <p:nvSpPr>
          <p:cNvPr id="225" name="TextBox 224">
            <a:extLst>
              <a:ext uri="{FF2B5EF4-FFF2-40B4-BE49-F238E27FC236}">
                <a16:creationId xmlns:a16="http://schemas.microsoft.com/office/drawing/2014/main" id="{3C094F89-B3CB-1149-8C0D-7AF6F90E243B}"/>
              </a:ext>
            </a:extLst>
          </p:cNvPr>
          <p:cNvSpPr txBox="1"/>
          <p:nvPr/>
        </p:nvSpPr>
        <p:spPr>
          <a:xfrm>
            <a:off x="6058374" y="1553822"/>
            <a:ext cx="2469137" cy="307777"/>
          </a:xfrm>
          <a:prstGeom prst="rect">
            <a:avLst/>
          </a:prstGeom>
          <a:noFill/>
        </p:spPr>
        <p:txBody>
          <a:bodyPr wrap="none" rtlCol="0">
            <a:spAutoFit/>
          </a:bodyPr>
          <a:lstStyle/>
          <a:p>
            <a:pPr algn="ctr"/>
            <a:r>
              <a:rPr lang="en-CA" sz="1400" dirty="0">
                <a:solidFill>
                  <a:schemeClr val="bg1"/>
                </a:solidFill>
                <a:latin typeface="Verdana"/>
                <a:cs typeface="Verdana"/>
              </a:rPr>
              <a:t>Model Building &amp; Training</a:t>
            </a:r>
          </a:p>
        </p:txBody>
      </p:sp>
      <p:sp>
        <p:nvSpPr>
          <p:cNvPr id="226" name="TextBox 225">
            <a:extLst>
              <a:ext uri="{FF2B5EF4-FFF2-40B4-BE49-F238E27FC236}">
                <a16:creationId xmlns:a16="http://schemas.microsoft.com/office/drawing/2014/main" id="{B8EF41D7-1589-6946-A3B4-F3213176A941}"/>
              </a:ext>
            </a:extLst>
          </p:cNvPr>
          <p:cNvSpPr txBox="1"/>
          <p:nvPr/>
        </p:nvSpPr>
        <p:spPr>
          <a:xfrm>
            <a:off x="9202221" y="1542533"/>
            <a:ext cx="1836528" cy="369332"/>
          </a:xfrm>
          <a:prstGeom prst="rect">
            <a:avLst/>
          </a:prstGeom>
          <a:noFill/>
        </p:spPr>
        <p:txBody>
          <a:bodyPr wrap="none" rtlCol="0">
            <a:spAutoFit/>
          </a:bodyPr>
          <a:lstStyle/>
          <a:p>
            <a:pPr algn="ctr"/>
            <a:r>
              <a:rPr lang="en-CA" dirty="0">
                <a:solidFill>
                  <a:schemeClr val="bg1"/>
                </a:solidFill>
                <a:latin typeface="Verdana"/>
                <a:cs typeface="Verdana"/>
              </a:rPr>
              <a:t>Model Release</a:t>
            </a:r>
          </a:p>
        </p:txBody>
      </p:sp>
      <p:sp>
        <p:nvSpPr>
          <p:cNvPr id="227" name="Rounded Rectangle 226">
            <a:extLst>
              <a:ext uri="{FF2B5EF4-FFF2-40B4-BE49-F238E27FC236}">
                <a16:creationId xmlns:a16="http://schemas.microsoft.com/office/drawing/2014/main" id="{B88FB1CB-8E18-9149-89B9-CD842A36DE98}"/>
              </a:ext>
            </a:extLst>
          </p:cNvPr>
          <p:cNvSpPr/>
          <p:nvPr/>
        </p:nvSpPr>
        <p:spPr>
          <a:xfrm>
            <a:off x="8856277" y="5189785"/>
            <a:ext cx="2607734" cy="1238955"/>
          </a:xfrm>
          <a:prstGeom prst="roundRect">
            <a:avLst/>
          </a:prstGeom>
          <a:noFill/>
          <a:ln>
            <a:solidFill>
              <a:srgbClr val="2ABF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ounded Rectangle 227">
            <a:extLst>
              <a:ext uri="{FF2B5EF4-FFF2-40B4-BE49-F238E27FC236}">
                <a16:creationId xmlns:a16="http://schemas.microsoft.com/office/drawing/2014/main" id="{25552524-64C3-094B-911B-D43325BC6D4A}"/>
              </a:ext>
            </a:extLst>
          </p:cNvPr>
          <p:cNvSpPr/>
          <p:nvPr/>
        </p:nvSpPr>
        <p:spPr>
          <a:xfrm>
            <a:off x="8856277" y="2201333"/>
            <a:ext cx="2607734" cy="1238955"/>
          </a:xfrm>
          <a:prstGeom prst="roundRect">
            <a:avLst/>
          </a:prstGeom>
          <a:noFill/>
          <a:ln>
            <a:solidFill>
              <a:srgbClr val="2ABF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descr="A close up of a speaker&#10;&#10;Description automatically generated">
            <a:extLst>
              <a:ext uri="{FF2B5EF4-FFF2-40B4-BE49-F238E27FC236}">
                <a16:creationId xmlns:a16="http://schemas.microsoft.com/office/drawing/2014/main" id="{98D65E70-D4D2-D348-9E0F-0C3654B4DB95}"/>
              </a:ext>
            </a:extLst>
          </p:cNvPr>
          <p:cNvPicPr>
            <a:picLocks noChangeAspect="1"/>
          </p:cNvPicPr>
          <p:nvPr/>
        </p:nvPicPr>
        <p:blipFill>
          <a:blip r:embed="rId7"/>
          <a:stretch>
            <a:fillRect/>
          </a:stretch>
        </p:blipFill>
        <p:spPr>
          <a:xfrm>
            <a:off x="9102339" y="2649782"/>
            <a:ext cx="320400" cy="320400"/>
          </a:xfrm>
          <a:prstGeom prst="rect">
            <a:avLst/>
          </a:prstGeom>
        </p:spPr>
      </p:pic>
      <p:sp>
        <p:nvSpPr>
          <p:cNvPr id="229" name="TextBox 228">
            <a:extLst>
              <a:ext uri="{FF2B5EF4-FFF2-40B4-BE49-F238E27FC236}">
                <a16:creationId xmlns:a16="http://schemas.microsoft.com/office/drawing/2014/main" id="{54F85C1E-E37C-6C41-9A66-A4D01876F6F9}"/>
              </a:ext>
            </a:extLst>
          </p:cNvPr>
          <p:cNvSpPr txBox="1"/>
          <p:nvPr/>
        </p:nvSpPr>
        <p:spPr>
          <a:xfrm>
            <a:off x="9482596" y="2658737"/>
            <a:ext cx="1941558" cy="307777"/>
          </a:xfrm>
          <a:prstGeom prst="rect">
            <a:avLst/>
          </a:prstGeom>
          <a:noFill/>
        </p:spPr>
        <p:txBody>
          <a:bodyPr wrap="none" rtlCol="0">
            <a:spAutoFit/>
          </a:bodyPr>
          <a:lstStyle/>
          <a:p>
            <a:pPr algn="ctr"/>
            <a:r>
              <a:rPr lang="en-CA" sz="1400" dirty="0">
                <a:latin typeface="Verdana"/>
                <a:cs typeface="Verdana"/>
              </a:rPr>
              <a:t>Model Management</a:t>
            </a:r>
          </a:p>
        </p:txBody>
      </p:sp>
      <p:sp>
        <p:nvSpPr>
          <p:cNvPr id="231" name="TextBox 230">
            <a:extLst>
              <a:ext uri="{FF2B5EF4-FFF2-40B4-BE49-F238E27FC236}">
                <a16:creationId xmlns:a16="http://schemas.microsoft.com/office/drawing/2014/main" id="{852A7303-D0E1-1A41-8259-6A49D227D715}"/>
              </a:ext>
            </a:extLst>
          </p:cNvPr>
          <p:cNvSpPr txBox="1"/>
          <p:nvPr/>
        </p:nvSpPr>
        <p:spPr>
          <a:xfrm>
            <a:off x="9482596" y="5694773"/>
            <a:ext cx="1779654" cy="369332"/>
          </a:xfrm>
          <a:prstGeom prst="rect">
            <a:avLst/>
          </a:prstGeom>
          <a:noFill/>
        </p:spPr>
        <p:txBody>
          <a:bodyPr wrap="none" rtlCol="0">
            <a:spAutoFit/>
          </a:bodyPr>
          <a:lstStyle/>
          <a:p>
            <a:pPr algn="ctr"/>
            <a:r>
              <a:rPr lang="en-CA" dirty="0">
                <a:latin typeface="Verdana"/>
                <a:cs typeface="Verdana"/>
              </a:rPr>
              <a:t>Model release</a:t>
            </a:r>
          </a:p>
        </p:txBody>
      </p:sp>
      <p:pic>
        <p:nvPicPr>
          <p:cNvPr id="36" name="Picture 35" descr="A close up of a logo&#10;&#10;Description automatically generated">
            <a:extLst>
              <a:ext uri="{FF2B5EF4-FFF2-40B4-BE49-F238E27FC236}">
                <a16:creationId xmlns:a16="http://schemas.microsoft.com/office/drawing/2014/main" id="{448823AC-D9F1-0A4E-A00E-45D853316281}"/>
              </a:ext>
            </a:extLst>
          </p:cNvPr>
          <p:cNvPicPr>
            <a:picLocks noChangeAspect="1"/>
          </p:cNvPicPr>
          <p:nvPr/>
        </p:nvPicPr>
        <p:blipFill>
          <a:blip r:embed="rId8"/>
          <a:stretch>
            <a:fillRect/>
          </a:stretch>
        </p:blipFill>
        <p:spPr>
          <a:xfrm>
            <a:off x="9036909" y="5719566"/>
            <a:ext cx="320400" cy="319745"/>
          </a:xfrm>
          <a:prstGeom prst="rect">
            <a:avLst/>
          </a:prstGeom>
        </p:spPr>
      </p:pic>
      <p:sp>
        <p:nvSpPr>
          <p:cNvPr id="232" name="Rounded Rectangle 231">
            <a:extLst>
              <a:ext uri="{FF2B5EF4-FFF2-40B4-BE49-F238E27FC236}">
                <a16:creationId xmlns:a16="http://schemas.microsoft.com/office/drawing/2014/main" id="{AF08EC55-D394-8A4A-82C4-639651A7F73E}"/>
              </a:ext>
            </a:extLst>
          </p:cNvPr>
          <p:cNvSpPr/>
          <p:nvPr/>
        </p:nvSpPr>
        <p:spPr>
          <a:xfrm>
            <a:off x="5909727" y="3701259"/>
            <a:ext cx="2607734" cy="123895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descr="A close up of a sign&#10;&#10;Description automatically generated">
            <a:extLst>
              <a:ext uri="{FF2B5EF4-FFF2-40B4-BE49-F238E27FC236}">
                <a16:creationId xmlns:a16="http://schemas.microsoft.com/office/drawing/2014/main" id="{8B172460-04A8-5A4F-827B-374EF0FCAB55}"/>
              </a:ext>
            </a:extLst>
          </p:cNvPr>
          <p:cNvPicPr>
            <a:picLocks noChangeAspect="1"/>
          </p:cNvPicPr>
          <p:nvPr/>
        </p:nvPicPr>
        <p:blipFill>
          <a:blip r:embed="rId9"/>
          <a:stretch>
            <a:fillRect/>
          </a:stretch>
        </p:blipFill>
        <p:spPr>
          <a:xfrm>
            <a:off x="6143909" y="2900048"/>
            <a:ext cx="320400" cy="320400"/>
          </a:xfrm>
          <a:prstGeom prst="rect">
            <a:avLst/>
          </a:prstGeom>
        </p:spPr>
      </p:pic>
      <p:pic>
        <p:nvPicPr>
          <p:cNvPr id="40" name="Picture 39" descr="A close up of a logo&#10;&#10;Description automatically generated">
            <a:extLst>
              <a:ext uri="{FF2B5EF4-FFF2-40B4-BE49-F238E27FC236}">
                <a16:creationId xmlns:a16="http://schemas.microsoft.com/office/drawing/2014/main" id="{BB692A33-9319-BD4D-BBBF-E6908BF8E3A2}"/>
              </a:ext>
            </a:extLst>
          </p:cNvPr>
          <p:cNvPicPr>
            <a:picLocks noChangeAspect="1"/>
          </p:cNvPicPr>
          <p:nvPr/>
        </p:nvPicPr>
        <p:blipFill>
          <a:blip r:embed="rId10"/>
          <a:stretch>
            <a:fillRect/>
          </a:stretch>
        </p:blipFill>
        <p:spPr>
          <a:xfrm>
            <a:off x="6113630" y="2365265"/>
            <a:ext cx="320400" cy="320400"/>
          </a:xfrm>
          <a:prstGeom prst="rect">
            <a:avLst/>
          </a:prstGeom>
        </p:spPr>
      </p:pic>
      <p:sp>
        <p:nvSpPr>
          <p:cNvPr id="233" name="TextBox 232">
            <a:extLst>
              <a:ext uri="{FF2B5EF4-FFF2-40B4-BE49-F238E27FC236}">
                <a16:creationId xmlns:a16="http://schemas.microsoft.com/office/drawing/2014/main" id="{EF97656D-B092-544E-84B6-CF843DB40516}"/>
              </a:ext>
            </a:extLst>
          </p:cNvPr>
          <p:cNvSpPr txBox="1"/>
          <p:nvPr/>
        </p:nvSpPr>
        <p:spPr>
          <a:xfrm>
            <a:off x="6434030" y="2875582"/>
            <a:ext cx="1862049" cy="369332"/>
          </a:xfrm>
          <a:prstGeom prst="rect">
            <a:avLst/>
          </a:prstGeom>
          <a:noFill/>
        </p:spPr>
        <p:txBody>
          <a:bodyPr wrap="none" rtlCol="0">
            <a:spAutoFit/>
          </a:bodyPr>
          <a:lstStyle/>
          <a:p>
            <a:pPr algn="ctr"/>
            <a:r>
              <a:rPr lang="en-CA" dirty="0">
                <a:latin typeface="Verdana"/>
                <a:cs typeface="Verdana"/>
              </a:rPr>
              <a:t>Model Training</a:t>
            </a:r>
          </a:p>
        </p:txBody>
      </p:sp>
      <p:sp>
        <p:nvSpPr>
          <p:cNvPr id="234" name="TextBox 233">
            <a:extLst>
              <a:ext uri="{FF2B5EF4-FFF2-40B4-BE49-F238E27FC236}">
                <a16:creationId xmlns:a16="http://schemas.microsoft.com/office/drawing/2014/main" id="{D561C722-A6A3-A84E-BE3A-B7C360509FF2}"/>
              </a:ext>
            </a:extLst>
          </p:cNvPr>
          <p:cNvSpPr txBox="1"/>
          <p:nvPr/>
        </p:nvSpPr>
        <p:spPr>
          <a:xfrm>
            <a:off x="6464309" y="2355148"/>
            <a:ext cx="1877437" cy="369332"/>
          </a:xfrm>
          <a:prstGeom prst="rect">
            <a:avLst/>
          </a:prstGeom>
          <a:noFill/>
        </p:spPr>
        <p:txBody>
          <a:bodyPr wrap="none" rtlCol="0">
            <a:spAutoFit/>
          </a:bodyPr>
          <a:lstStyle/>
          <a:p>
            <a:pPr algn="ctr"/>
            <a:r>
              <a:rPr lang="en-CA" dirty="0">
                <a:latin typeface="Verdana"/>
                <a:cs typeface="Verdana"/>
              </a:rPr>
              <a:t>Model Building</a:t>
            </a:r>
          </a:p>
        </p:txBody>
      </p:sp>
      <p:pic>
        <p:nvPicPr>
          <p:cNvPr id="235" name="Picture 234" descr="A close up of a logo&#10;&#10;Description automatically generated">
            <a:extLst>
              <a:ext uri="{FF2B5EF4-FFF2-40B4-BE49-F238E27FC236}">
                <a16:creationId xmlns:a16="http://schemas.microsoft.com/office/drawing/2014/main" id="{D95DE12C-EEB4-2447-A684-926C1E7ED901}"/>
              </a:ext>
            </a:extLst>
          </p:cNvPr>
          <p:cNvPicPr>
            <a:picLocks noChangeAspect="1"/>
          </p:cNvPicPr>
          <p:nvPr/>
        </p:nvPicPr>
        <p:blipFill>
          <a:blip r:embed="rId6"/>
          <a:stretch>
            <a:fillRect/>
          </a:stretch>
        </p:blipFill>
        <p:spPr>
          <a:xfrm>
            <a:off x="6097981" y="3912210"/>
            <a:ext cx="320400" cy="320400"/>
          </a:xfrm>
          <a:prstGeom prst="rect">
            <a:avLst/>
          </a:prstGeom>
        </p:spPr>
      </p:pic>
      <p:sp>
        <p:nvSpPr>
          <p:cNvPr id="236" name="TextBox 235">
            <a:extLst>
              <a:ext uri="{FF2B5EF4-FFF2-40B4-BE49-F238E27FC236}">
                <a16:creationId xmlns:a16="http://schemas.microsoft.com/office/drawing/2014/main" id="{EBECE543-6823-0048-988F-DFDCAB22E9EB}"/>
              </a:ext>
            </a:extLst>
          </p:cNvPr>
          <p:cNvSpPr txBox="1"/>
          <p:nvPr/>
        </p:nvSpPr>
        <p:spPr>
          <a:xfrm>
            <a:off x="6464309" y="3887744"/>
            <a:ext cx="654345" cy="369332"/>
          </a:xfrm>
          <a:prstGeom prst="rect">
            <a:avLst/>
          </a:prstGeom>
          <a:noFill/>
        </p:spPr>
        <p:txBody>
          <a:bodyPr wrap="none" rtlCol="0">
            <a:spAutoFit/>
          </a:bodyPr>
          <a:lstStyle/>
          <a:p>
            <a:pPr algn="ctr"/>
            <a:r>
              <a:rPr lang="en-CA" dirty="0">
                <a:latin typeface="Verdana"/>
                <a:cs typeface="Verdana"/>
              </a:rPr>
              <a:t>CPU</a:t>
            </a:r>
          </a:p>
        </p:txBody>
      </p:sp>
      <p:sp>
        <p:nvSpPr>
          <p:cNvPr id="237" name="TextBox 236">
            <a:extLst>
              <a:ext uri="{FF2B5EF4-FFF2-40B4-BE49-F238E27FC236}">
                <a16:creationId xmlns:a16="http://schemas.microsoft.com/office/drawing/2014/main" id="{6196784D-98A8-F845-8A80-8D6753A47CA6}"/>
              </a:ext>
            </a:extLst>
          </p:cNvPr>
          <p:cNvSpPr txBox="1"/>
          <p:nvPr/>
        </p:nvSpPr>
        <p:spPr>
          <a:xfrm>
            <a:off x="6464309" y="4329474"/>
            <a:ext cx="1217193" cy="523220"/>
          </a:xfrm>
          <a:prstGeom prst="rect">
            <a:avLst/>
          </a:prstGeom>
          <a:noFill/>
        </p:spPr>
        <p:txBody>
          <a:bodyPr wrap="none" rtlCol="0">
            <a:spAutoFit/>
          </a:bodyPr>
          <a:lstStyle/>
          <a:p>
            <a:r>
              <a:rPr lang="en-CA" sz="1400" dirty="0">
                <a:latin typeface="Verdana"/>
                <a:cs typeface="Verdana"/>
              </a:rPr>
              <a:t>Get Data</a:t>
            </a:r>
          </a:p>
          <a:p>
            <a:r>
              <a:rPr lang="en-CA" sz="1400" dirty="0">
                <a:latin typeface="Verdana"/>
                <a:cs typeface="Verdana"/>
              </a:rPr>
              <a:t>Save Model</a:t>
            </a:r>
          </a:p>
        </p:txBody>
      </p:sp>
      <p:pic>
        <p:nvPicPr>
          <p:cNvPr id="238" name="Picture 237" descr="A close up of a basket&#10;&#10;Description automatically generated">
            <a:extLst>
              <a:ext uri="{FF2B5EF4-FFF2-40B4-BE49-F238E27FC236}">
                <a16:creationId xmlns:a16="http://schemas.microsoft.com/office/drawing/2014/main" id="{C54C6EC0-0FAD-F546-86F0-CC32CB27B645}"/>
              </a:ext>
            </a:extLst>
          </p:cNvPr>
          <p:cNvPicPr>
            <a:picLocks noChangeAspect="1"/>
          </p:cNvPicPr>
          <p:nvPr/>
        </p:nvPicPr>
        <p:blipFill>
          <a:blip r:embed="rId5"/>
          <a:stretch>
            <a:fillRect/>
          </a:stretch>
        </p:blipFill>
        <p:spPr>
          <a:xfrm>
            <a:off x="6058146" y="4430884"/>
            <a:ext cx="320400" cy="320400"/>
          </a:xfrm>
          <a:prstGeom prst="rect">
            <a:avLst/>
          </a:prstGeom>
        </p:spPr>
      </p:pic>
      <p:pic>
        <p:nvPicPr>
          <p:cNvPr id="42" name="Picture 41" descr="A close up of a logo&#10;&#10;Description automatically generated">
            <a:extLst>
              <a:ext uri="{FF2B5EF4-FFF2-40B4-BE49-F238E27FC236}">
                <a16:creationId xmlns:a16="http://schemas.microsoft.com/office/drawing/2014/main" id="{7A41C4E8-98A2-AF4C-9AF8-EF34189AAE5E}"/>
              </a:ext>
            </a:extLst>
          </p:cNvPr>
          <p:cNvPicPr>
            <a:picLocks noChangeAspect="1"/>
          </p:cNvPicPr>
          <p:nvPr/>
        </p:nvPicPr>
        <p:blipFill>
          <a:blip r:embed="rId11"/>
          <a:stretch>
            <a:fillRect/>
          </a:stretch>
        </p:blipFill>
        <p:spPr>
          <a:xfrm>
            <a:off x="7159897" y="3887744"/>
            <a:ext cx="320400" cy="320400"/>
          </a:xfrm>
          <a:prstGeom prst="rect">
            <a:avLst/>
          </a:prstGeom>
        </p:spPr>
      </p:pic>
      <p:sp>
        <p:nvSpPr>
          <p:cNvPr id="239" name="TextBox 238">
            <a:extLst>
              <a:ext uri="{FF2B5EF4-FFF2-40B4-BE49-F238E27FC236}">
                <a16:creationId xmlns:a16="http://schemas.microsoft.com/office/drawing/2014/main" id="{61B4F829-0EA5-024D-9551-F84FA980CA30}"/>
              </a:ext>
            </a:extLst>
          </p:cNvPr>
          <p:cNvSpPr txBox="1"/>
          <p:nvPr/>
        </p:nvSpPr>
        <p:spPr>
          <a:xfrm>
            <a:off x="7530114" y="3887744"/>
            <a:ext cx="671979" cy="369332"/>
          </a:xfrm>
          <a:prstGeom prst="rect">
            <a:avLst/>
          </a:prstGeom>
          <a:noFill/>
        </p:spPr>
        <p:txBody>
          <a:bodyPr wrap="none" rtlCol="0">
            <a:spAutoFit/>
          </a:bodyPr>
          <a:lstStyle/>
          <a:p>
            <a:pPr algn="ctr"/>
            <a:r>
              <a:rPr lang="en-CA" dirty="0">
                <a:latin typeface="Verdana"/>
                <a:cs typeface="Verdana"/>
              </a:rPr>
              <a:t>GPU</a:t>
            </a:r>
          </a:p>
        </p:txBody>
      </p:sp>
      <p:sp>
        <p:nvSpPr>
          <p:cNvPr id="240" name="Rounded Rectangle 239">
            <a:extLst>
              <a:ext uri="{FF2B5EF4-FFF2-40B4-BE49-F238E27FC236}">
                <a16:creationId xmlns:a16="http://schemas.microsoft.com/office/drawing/2014/main" id="{0D69DAEB-7B07-344C-B7DC-062B13F0CB53}"/>
              </a:ext>
            </a:extLst>
          </p:cNvPr>
          <p:cNvSpPr/>
          <p:nvPr/>
        </p:nvSpPr>
        <p:spPr>
          <a:xfrm>
            <a:off x="8856277" y="3698336"/>
            <a:ext cx="2607734" cy="1238955"/>
          </a:xfrm>
          <a:prstGeom prst="roundRect">
            <a:avLst/>
          </a:prstGeom>
          <a:noFill/>
          <a:ln>
            <a:solidFill>
              <a:srgbClr val="2ABF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TextBox 240">
            <a:extLst>
              <a:ext uri="{FF2B5EF4-FFF2-40B4-BE49-F238E27FC236}">
                <a16:creationId xmlns:a16="http://schemas.microsoft.com/office/drawing/2014/main" id="{39B3AFCE-B647-D540-A1B3-328D25A25600}"/>
              </a:ext>
            </a:extLst>
          </p:cNvPr>
          <p:cNvSpPr txBox="1"/>
          <p:nvPr/>
        </p:nvSpPr>
        <p:spPr>
          <a:xfrm>
            <a:off x="9482596" y="4134360"/>
            <a:ext cx="1354858" cy="369332"/>
          </a:xfrm>
          <a:prstGeom prst="rect">
            <a:avLst/>
          </a:prstGeom>
          <a:noFill/>
        </p:spPr>
        <p:txBody>
          <a:bodyPr wrap="none" rtlCol="0">
            <a:spAutoFit/>
          </a:bodyPr>
          <a:lstStyle/>
          <a:p>
            <a:pPr algn="ctr"/>
            <a:r>
              <a:rPr lang="en-CA" dirty="0">
                <a:latin typeface="Verdana"/>
                <a:cs typeface="Verdana"/>
              </a:rPr>
              <a:t>Get Model</a:t>
            </a:r>
          </a:p>
        </p:txBody>
      </p:sp>
      <p:pic>
        <p:nvPicPr>
          <p:cNvPr id="242" name="Picture 241" descr="A close up of a basket&#10;&#10;Description automatically generated">
            <a:extLst>
              <a:ext uri="{FF2B5EF4-FFF2-40B4-BE49-F238E27FC236}">
                <a16:creationId xmlns:a16="http://schemas.microsoft.com/office/drawing/2014/main" id="{21282CAC-9F09-6C48-A96C-983BB2EDCE30}"/>
              </a:ext>
            </a:extLst>
          </p:cNvPr>
          <p:cNvPicPr>
            <a:picLocks noChangeAspect="1"/>
          </p:cNvPicPr>
          <p:nvPr/>
        </p:nvPicPr>
        <p:blipFill>
          <a:blip r:embed="rId5"/>
          <a:stretch>
            <a:fillRect/>
          </a:stretch>
        </p:blipFill>
        <p:spPr>
          <a:xfrm>
            <a:off x="9095846" y="4155484"/>
            <a:ext cx="320400" cy="320400"/>
          </a:xfrm>
          <a:prstGeom prst="rect">
            <a:avLst/>
          </a:prstGeom>
        </p:spPr>
      </p:pic>
    </p:spTree>
    <p:extLst>
      <p:ext uri="{BB962C8B-B14F-4D97-AF65-F5344CB8AC3E}">
        <p14:creationId xmlns:p14="http://schemas.microsoft.com/office/powerpoint/2010/main" val="70412833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GitLab logo.png">
            <a:extLst>
              <a:ext uri="{FF2B5EF4-FFF2-40B4-BE49-F238E27FC236}">
                <a16:creationId xmlns:a16="http://schemas.microsoft.com/office/drawing/2014/main" id="{56884149-8EBE-BC42-8434-236AA8DF1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4623" y="3496508"/>
            <a:ext cx="2163372" cy="7690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7" name="Group 16">
            <a:extLst>
              <a:ext uri="{FF2B5EF4-FFF2-40B4-BE49-F238E27FC236}">
                <a16:creationId xmlns:a16="http://schemas.microsoft.com/office/drawing/2014/main" id="{F7DD8C07-A784-D846-941C-DE73F375B124}"/>
              </a:ext>
            </a:extLst>
          </p:cNvPr>
          <p:cNvGrpSpPr/>
          <p:nvPr/>
        </p:nvGrpSpPr>
        <p:grpSpPr>
          <a:xfrm>
            <a:off x="1217630" y="280373"/>
            <a:ext cx="1390986" cy="5527672"/>
            <a:chOff x="5381464" y="600046"/>
            <a:chExt cx="1390986" cy="5527672"/>
          </a:xfrm>
        </p:grpSpPr>
        <p:cxnSp>
          <p:nvCxnSpPr>
            <p:cNvPr id="19" name="直接连接符 59">
              <a:extLst>
                <a:ext uri="{FF2B5EF4-FFF2-40B4-BE49-F238E27FC236}">
                  <a16:creationId xmlns:a16="http://schemas.microsoft.com/office/drawing/2014/main" id="{55C87901-34E3-4D42-846D-0F580AF61AF7}"/>
                </a:ext>
              </a:extLst>
            </p:cNvPr>
            <p:cNvCxnSpPr>
              <a:cxnSpLocks/>
            </p:cNvCxnSpPr>
            <p:nvPr/>
          </p:nvCxnSpPr>
          <p:spPr>
            <a:xfrm>
              <a:off x="6088380" y="1412504"/>
              <a:ext cx="0" cy="4715214"/>
            </a:xfrm>
            <a:prstGeom prst="line">
              <a:avLst/>
            </a:prstGeom>
            <a:noFill/>
            <a:ln w="9525" cap="flat" cmpd="sng" algn="ctr">
              <a:solidFill>
                <a:srgbClr val="1B4367"/>
              </a:solidFill>
              <a:prstDash val="solid"/>
              <a:miter lim="800000"/>
            </a:ln>
            <a:effectLst/>
          </p:spPr>
        </p:cxnSp>
        <p:grpSp>
          <p:nvGrpSpPr>
            <p:cNvPr id="20" name="组合 47">
              <a:extLst>
                <a:ext uri="{FF2B5EF4-FFF2-40B4-BE49-F238E27FC236}">
                  <a16:creationId xmlns:a16="http://schemas.microsoft.com/office/drawing/2014/main" id="{2E3B6A8C-F931-1449-80B3-7D1FCDFAE7A2}"/>
                </a:ext>
              </a:extLst>
            </p:cNvPr>
            <p:cNvGrpSpPr/>
            <p:nvPr/>
          </p:nvGrpSpPr>
          <p:grpSpPr>
            <a:xfrm>
              <a:off x="5630470" y="600046"/>
              <a:ext cx="928847" cy="929183"/>
              <a:chOff x="10876574" y="4762567"/>
              <a:chExt cx="928847" cy="929183"/>
            </a:xfrm>
          </p:grpSpPr>
          <p:sp>
            <p:nvSpPr>
              <p:cNvPr id="26" name="Oval 20">
                <a:extLst>
                  <a:ext uri="{FF2B5EF4-FFF2-40B4-BE49-F238E27FC236}">
                    <a16:creationId xmlns:a16="http://schemas.microsoft.com/office/drawing/2014/main" id="{D28CC0B7-3548-9549-BFCF-B86B57CC1A86}"/>
                  </a:ext>
                </a:extLst>
              </p:cNvPr>
              <p:cNvSpPr/>
              <p:nvPr/>
            </p:nvSpPr>
            <p:spPr>
              <a:xfrm>
                <a:off x="10876574" y="4762567"/>
                <a:ext cx="928847" cy="929183"/>
              </a:xfrm>
              <a:prstGeom prst="ellipse">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28" name="Rectangle 46">
                <a:extLst>
                  <a:ext uri="{FF2B5EF4-FFF2-40B4-BE49-F238E27FC236}">
                    <a16:creationId xmlns:a16="http://schemas.microsoft.com/office/drawing/2014/main" id="{89C20E2D-BFF5-1F44-A06C-2CBBF1432BFA}"/>
                  </a:ext>
                </a:extLst>
              </p:cNvPr>
              <p:cNvSpPr/>
              <p:nvPr/>
            </p:nvSpPr>
            <p:spPr>
              <a:xfrm>
                <a:off x="10946984" y="4982839"/>
                <a:ext cx="834518" cy="492440"/>
              </a:xfrm>
              <a:prstGeom prst="rect">
                <a:avLst/>
              </a:prstGeom>
            </p:spPr>
            <p:txBody>
              <a:bodyPr wrap="none" lIns="121917" tIns="60959" rIns="121917" bIns="60959">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SVN </a:t>
                </a:r>
              </a:p>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Commit</a:t>
                </a:r>
                <a:endParaRPr kumimoji="0" lang="en-US" sz="12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endParaRPr>
              </a:p>
            </p:txBody>
          </p:sp>
        </p:grpSp>
        <p:grpSp>
          <p:nvGrpSpPr>
            <p:cNvPr id="21" name="组合 47">
              <a:extLst>
                <a:ext uri="{FF2B5EF4-FFF2-40B4-BE49-F238E27FC236}">
                  <a16:creationId xmlns:a16="http://schemas.microsoft.com/office/drawing/2014/main" id="{5A05EB0A-9448-1443-93EB-B9F233720B1E}"/>
                </a:ext>
              </a:extLst>
            </p:cNvPr>
            <p:cNvGrpSpPr/>
            <p:nvPr/>
          </p:nvGrpSpPr>
          <p:grpSpPr>
            <a:xfrm>
              <a:off x="5381464" y="1673899"/>
              <a:ext cx="1390986" cy="1391490"/>
              <a:chOff x="10746921" y="4650415"/>
              <a:chExt cx="697226" cy="697478"/>
            </a:xfrm>
          </p:grpSpPr>
          <p:sp>
            <p:nvSpPr>
              <p:cNvPr id="23" name="Oval 20">
                <a:extLst>
                  <a:ext uri="{FF2B5EF4-FFF2-40B4-BE49-F238E27FC236}">
                    <a16:creationId xmlns:a16="http://schemas.microsoft.com/office/drawing/2014/main" id="{95357D21-5B5A-4F4A-8567-71CB5EB51974}"/>
                  </a:ext>
                </a:extLst>
              </p:cNvPr>
              <p:cNvSpPr/>
              <p:nvPr/>
            </p:nvSpPr>
            <p:spPr>
              <a:xfrm>
                <a:off x="10746921" y="4650415"/>
                <a:ext cx="697226" cy="697478"/>
              </a:xfrm>
              <a:prstGeom prst="ellipse">
                <a:avLst/>
              </a:prstGeom>
              <a:solidFill>
                <a:schemeClr val="bg1">
                  <a:lumMod val="95000"/>
                </a:schemeClr>
              </a:solidFill>
              <a:ln w="12700" cap="flat" cmpd="sng" algn="ctr">
                <a:solidFill>
                  <a:schemeClr val="bg1">
                    <a:lumMod val="9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24" name="Rectangle 46">
                <a:extLst>
                  <a:ext uri="{FF2B5EF4-FFF2-40B4-BE49-F238E27FC236}">
                    <a16:creationId xmlns:a16="http://schemas.microsoft.com/office/drawing/2014/main" id="{271F57AC-33F5-CF4C-8FAB-F1BE9ADB4C0F}"/>
                  </a:ext>
                </a:extLst>
              </p:cNvPr>
              <p:cNvSpPr/>
              <p:nvPr/>
            </p:nvSpPr>
            <p:spPr>
              <a:xfrm>
                <a:off x="10804179" y="4939512"/>
                <a:ext cx="623994" cy="246833"/>
              </a:xfrm>
              <a:prstGeom prst="rect">
                <a:avLst/>
              </a:prstGeom>
            </p:spPr>
            <p:txBody>
              <a:bodyPr wrap="none" lIns="121917" tIns="60959" rIns="121917" bIns="60959">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Post Commit </a:t>
                </a:r>
              </a:p>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hook</a:t>
                </a:r>
                <a:endParaRPr kumimoji="0" lang="en-US" sz="12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endParaRPr>
              </a:p>
            </p:txBody>
          </p:sp>
        </p:grpSp>
        <p:sp>
          <p:nvSpPr>
            <p:cNvPr id="22" name="Rectangle 46">
              <a:extLst>
                <a:ext uri="{FF2B5EF4-FFF2-40B4-BE49-F238E27FC236}">
                  <a16:creationId xmlns:a16="http://schemas.microsoft.com/office/drawing/2014/main" id="{26BB1311-3A9D-3040-BBDF-7A9455508C41}"/>
                </a:ext>
              </a:extLst>
            </p:cNvPr>
            <p:cNvSpPr/>
            <p:nvPr/>
          </p:nvSpPr>
          <p:spPr>
            <a:xfrm>
              <a:off x="5767894" y="1923186"/>
              <a:ext cx="618112" cy="338552"/>
            </a:xfrm>
            <a:prstGeom prst="rect">
              <a:avLst/>
            </a:prstGeom>
          </p:spPr>
          <p:txBody>
            <a:bodyPr wrap="none" lIns="121917" tIns="60959" rIns="121917" bIns="60959">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4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SVN</a:t>
              </a:r>
              <a:endParaRPr kumimoji="0" lang="en-US" sz="14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endParaRPr>
            </a:p>
          </p:txBody>
        </p:sp>
      </p:grpSp>
      <p:sp>
        <p:nvSpPr>
          <p:cNvPr id="29" name="Oval 20">
            <a:extLst>
              <a:ext uri="{FF2B5EF4-FFF2-40B4-BE49-F238E27FC236}">
                <a16:creationId xmlns:a16="http://schemas.microsoft.com/office/drawing/2014/main" id="{2A6E063D-6A9C-AE46-9881-31B592FBF578}"/>
              </a:ext>
            </a:extLst>
          </p:cNvPr>
          <p:cNvSpPr/>
          <p:nvPr/>
        </p:nvSpPr>
        <p:spPr>
          <a:xfrm>
            <a:off x="1442716" y="5535817"/>
            <a:ext cx="928847" cy="929183"/>
          </a:xfrm>
          <a:prstGeom prst="ellipse">
            <a:avLst/>
          </a:prstGeom>
          <a:solidFill>
            <a:schemeClr val="bg1">
              <a:lumMod val="95000"/>
            </a:schemeClr>
          </a:solidFill>
          <a:ln w="12700" cap="flat" cmpd="sng" algn="ctr">
            <a:solidFill>
              <a:schemeClr val="bg1">
                <a:lumMod val="9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30" name="Rectangle 46">
            <a:extLst>
              <a:ext uri="{FF2B5EF4-FFF2-40B4-BE49-F238E27FC236}">
                <a16:creationId xmlns:a16="http://schemas.microsoft.com/office/drawing/2014/main" id="{16161C03-9CEB-C943-884D-45207C65FD08}"/>
              </a:ext>
            </a:extLst>
          </p:cNvPr>
          <p:cNvSpPr/>
          <p:nvPr/>
        </p:nvSpPr>
        <p:spPr>
          <a:xfrm>
            <a:off x="1571844" y="5766377"/>
            <a:ext cx="706278" cy="492440"/>
          </a:xfrm>
          <a:prstGeom prst="rect">
            <a:avLst/>
          </a:prstGeom>
        </p:spPr>
        <p:txBody>
          <a:bodyPr wrap="none" lIns="121917" tIns="60959" rIns="121917" bIns="60959">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rPr>
              <a:t>Server</a:t>
            </a:r>
            <a:endParaRPr kumimoji="0" lang="en-US" sz="12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endParaRPr>
          </a:p>
        </p:txBody>
      </p:sp>
      <p:sp>
        <p:nvSpPr>
          <p:cNvPr id="31" name="Oval 20">
            <a:extLst>
              <a:ext uri="{FF2B5EF4-FFF2-40B4-BE49-F238E27FC236}">
                <a16:creationId xmlns:a16="http://schemas.microsoft.com/office/drawing/2014/main" id="{D0C60E9F-D66F-704C-A1D5-9CB8EFD2B850}"/>
              </a:ext>
            </a:extLst>
          </p:cNvPr>
          <p:cNvSpPr/>
          <p:nvPr/>
        </p:nvSpPr>
        <p:spPr>
          <a:xfrm>
            <a:off x="737642" y="2934645"/>
            <a:ext cx="2432431" cy="2433312"/>
          </a:xfrm>
          <a:prstGeom prst="ellipse">
            <a:avLst/>
          </a:prstGeom>
          <a:solidFill>
            <a:schemeClr val="bg1">
              <a:lumMod val="95000"/>
            </a:schemeClr>
          </a:solidFill>
          <a:ln w="12700" cap="flat" cmpd="sng" algn="ctr">
            <a:solidFill>
              <a:schemeClr val="bg1">
                <a:lumMod val="9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32" name="Rounded Rectangle 31">
            <a:extLst>
              <a:ext uri="{FF2B5EF4-FFF2-40B4-BE49-F238E27FC236}">
                <a16:creationId xmlns:a16="http://schemas.microsoft.com/office/drawing/2014/main" id="{00BA168C-216E-0048-9DF1-A7FD6FDDBB9A}"/>
              </a:ext>
            </a:extLst>
          </p:cNvPr>
          <p:cNvSpPr/>
          <p:nvPr/>
        </p:nvSpPr>
        <p:spPr>
          <a:xfrm>
            <a:off x="1208004" y="3278413"/>
            <a:ext cx="1567969" cy="4801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icrosoft YaHei" panose="020B0503020204020204" pitchFamily="34" charset="-122"/>
                <a:ea typeface="Microsoft YaHei" panose="020B0503020204020204" pitchFamily="34" charset="-122"/>
              </a:rPr>
              <a:t>Build job</a:t>
            </a:r>
          </a:p>
        </p:txBody>
      </p:sp>
      <p:sp>
        <p:nvSpPr>
          <p:cNvPr id="33" name="Rounded Rectangle 32">
            <a:extLst>
              <a:ext uri="{FF2B5EF4-FFF2-40B4-BE49-F238E27FC236}">
                <a16:creationId xmlns:a16="http://schemas.microsoft.com/office/drawing/2014/main" id="{1179B555-5AC8-8047-A985-56F7D4F1BA24}"/>
              </a:ext>
            </a:extLst>
          </p:cNvPr>
          <p:cNvSpPr/>
          <p:nvPr/>
        </p:nvSpPr>
        <p:spPr>
          <a:xfrm>
            <a:off x="1208004" y="3911235"/>
            <a:ext cx="1567969" cy="4801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icrosoft YaHei" panose="020B0503020204020204" pitchFamily="34" charset="-122"/>
                <a:ea typeface="Microsoft YaHei" panose="020B0503020204020204" pitchFamily="34" charset="-122"/>
              </a:rPr>
              <a:t>Test job</a:t>
            </a:r>
          </a:p>
        </p:txBody>
      </p:sp>
      <p:sp>
        <p:nvSpPr>
          <p:cNvPr id="34" name="Rounded Rectangle 33">
            <a:extLst>
              <a:ext uri="{FF2B5EF4-FFF2-40B4-BE49-F238E27FC236}">
                <a16:creationId xmlns:a16="http://schemas.microsoft.com/office/drawing/2014/main" id="{C38D8F50-B6DF-A442-BB86-028431D75EA8}"/>
              </a:ext>
            </a:extLst>
          </p:cNvPr>
          <p:cNvSpPr/>
          <p:nvPr/>
        </p:nvSpPr>
        <p:spPr>
          <a:xfrm>
            <a:off x="1217630" y="4537454"/>
            <a:ext cx="1567968" cy="4801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icrosoft YaHei" panose="020B0503020204020204" pitchFamily="34" charset="-122"/>
                <a:ea typeface="Microsoft YaHei" panose="020B0503020204020204" pitchFamily="34" charset="-122"/>
              </a:rPr>
              <a:t>Deployment</a:t>
            </a:r>
          </a:p>
          <a:p>
            <a:pPr algn="ctr"/>
            <a:r>
              <a:rPr lang="en-US" sz="1400" dirty="0">
                <a:latin typeface="Microsoft YaHei" panose="020B0503020204020204" pitchFamily="34" charset="-122"/>
                <a:ea typeface="Microsoft YaHei" panose="020B0503020204020204" pitchFamily="34" charset="-122"/>
              </a:rPr>
              <a:t> job</a:t>
            </a:r>
          </a:p>
        </p:txBody>
      </p:sp>
      <p:pic>
        <p:nvPicPr>
          <p:cNvPr id="3" name="Picture 2" descr="A close up of a logo&#10;&#10;Description automatically generated">
            <a:extLst>
              <a:ext uri="{FF2B5EF4-FFF2-40B4-BE49-F238E27FC236}">
                <a16:creationId xmlns:a16="http://schemas.microsoft.com/office/drawing/2014/main" id="{C4A39CDA-7AB9-324F-961B-96AC73CBCE0E}"/>
              </a:ext>
            </a:extLst>
          </p:cNvPr>
          <p:cNvPicPr>
            <a:picLocks noChangeAspect="1"/>
          </p:cNvPicPr>
          <p:nvPr/>
        </p:nvPicPr>
        <p:blipFill>
          <a:blip r:embed="rId3"/>
          <a:stretch>
            <a:fillRect/>
          </a:stretch>
        </p:blipFill>
        <p:spPr>
          <a:xfrm>
            <a:off x="8765695" y="1268956"/>
            <a:ext cx="2163372" cy="695745"/>
          </a:xfrm>
          <a:prstGeom prst="rect">
            <a:avLst/>
          </a:prstGeom>
        </p:spPr>
      </p:pic>
      <p:pic>
        <p:nvPicPr>
          <p:cNvPr id="4" name="Picture 3">
            <a:extLst>
              <a:ext uri="{FF2B5EF4-FFF2-40B4-BE49-F238E27FC236}">
                <a16:creationId xmlns:a16="http://schemas.microsoft.com/office/drawing/2014/main" id="{D0A454CE-E1B3-9248-AA3A-2D2CC0315F61}"/>
              </a:ext>
            </a:extLst>
          </p:cNvPr>
          <p:cNvPicPr>
            <a:picLocks noChangeAspect="1"/>
          </p:cNvPicPr>
          <p:nvPr/>
        </p:nvPicPr>
        <p:blipFill>
          <a:blip r:embed="rId4"/>
          <a:stretch>
            <a:fillRect/>
          </a:stretch>
        </p:blipFill>
        <p:spPr>
          <a:xfrm>
            <a:off x="8834623" y="2498174"/>
            <a:ext cx="2025516" cy="455741"/>
          </a:xfrm>
          <a:prstGeom prst="rect">
            <a:avLst/>
          </a:prstGeom>
        </p:spPr>
      </p:pic>
      <p:pic>
        <p:nvPicPr>
          <p:cNvPr id="35" name="Picture 34">
            <a:extLst>
              <a:ext uri="{FF2B5EF4-FFF2-40B4-BE49-F238E27FC236}">
                <a16:creationId xmlns:a16="http://schemas.microsoft.com/office/drawing/2014/main" id="{18039D1A-0344-EF47-B457-75284FCFEE4E}"/>
              </a:ext>
            </a:extLst>
          </p:cNvPr>
          <p:cNvPicPr>
            <a:picLocks noChangeAspect="1"/>
          </p:cNvPicPr>
          <p:nvPr/>
        </p:nvPicPr>
        <p:blipFill>
          <a:blip r:embed="rId5"/>
          <a:stretch>
            <a:fillRect/>
          </a:stretch>
        </p:blipFill>
        <p:spPr>
          <a:xfrm>
            <a:off x="8926128" y="4912547"/>
            <a:ext cx="2295278" cy="413765"/>
          </a:xfrm>
          <a:prstGeom prst="rect">
            <a:avLst/>
          </a:prstGeom>
        </p:spPr>
      </p:pic>
      <p:pic>
        <p:nvPicPr>
          <p:cNvPr id="36" name="Picture 35">
            <a:extLst>
              <a:ext uri="{FF2B5EF4-FFF2-40B4-BE49-F238E27FC236}">
                <a16:creationId xmlns:a16="http://schemas.microsoft.com/office/drawing/2014/main" id="{5DCCB90F-3182-B04A-99A5-317DDD1A0841}"/>
              </a:ext>
            </a:extLst>
          </p:cNvPr>
          <p:cNvPicPr>
            <a:picLocks noChangeAspect="1"/>
          </p:cNvPicPr>
          <p:nvPr/>
        </p:nvPicPr>
        <p:blipFill>
          <a:blip r:embed="rId6"/>
          <a:stretch>
            <a:fillRect/>
          </a:stretch>
        </p:blipFill>
        <p:spPr>
          <a:xfrm>
            <a:off x="10620156" y="6158459"/>
            <a:ext cx="1492214" cy="702755"/>
          </a:xfrm>
          <a:prstGeom prst="rect">
            <a:avLst/>
          </a:prstGeom>
        </p:spPr>
      </p:pic>
      <p:sp>
        <p:nvSpPr>
          <p:cNvPr id="42" name="Rectangle 41">
            <a:extLst>
              <a:ext uri="{FF2B5EF4-FFF2-40B4-BE49-F238E27FC236}">
                <a16:creationId xmlns:a16="http://schemas.microsoft.com/office/drawing/2014/main" id="{2A7A3EEB-A099-C941-9F07-D7C68B58B43E}"/>
              </a:ext>
            </a:extLst>
          </p:cNvPr>
          <p:cNvSpPr/>
          <p:nvPr/>
        </p:nvSpPr>
        <p:spPr>
          <a:xfrm>
            <a:off x="2880815" y="1341903"/>
            <a:ext cx="5052858" cy="523220"/>
          </a:xfrm>
          <a:prstGeom prst="rect">
            <a:avLst/>
          </a:prstGeom>
        </p:spPr>
        <p:txBody>
          <a:bodyPr wrap="none">
            <a:spAutoFit/>
          </a:bodyPr>
          <a:lstStyle/>
          <a:p>
            <a:pPr algn="ctr"/>
            <a:r>
              <a:rPr lang="en-CA" sz="2800" b="1" dirty="0">
                <a:solidFill>
                  <a:schemeClr val="bg1"/>
                </a:solidFill>
                <a:latin typeface="Microsoft YaHei" panose="020B0503020204020204" pitchFamily="34" charset="-122"/>
                <a:ea typeface="Microsoft YaHei" panose="020B0503020204020204" pitchFamily="34" charset="-122"/>
              </a:rPr>
              <a:t>Select a Deployment Tool ?</a:t>
            </a:r>
            <a:endParaRPr 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DFB180D5-2665-324F-8CE3-BEED07D37973}"/>
              </a:ext>
            </a:extLst>
          </p:cNvPr>
          <p:cNvSpPr txBox="1"/>
          <p:nvPr/>
        </p:nvSpPr>
        <p:spPr>
          <a:xfrm>
            <a:off x="655732" y="6518950"/>
            <a:ext cx="2691763" cy="261610"/>
          </a:xfrm>
          <a:prstGeom prst="rect">
            <a:avLst/>
          </a:prstGeom>
          <a:noFill/>
        </p:spPr>
        <p:txBody>
          <a:bodyPr wrap="none" rtlCol="0">
            <a:spAutoFit/>
          </a:bodyPr>
          <a:lstStyle/>
          <a:p>
            <a:pPr algn="ctr"/>
            <a:r>
              <a:rPr lang="en-US" sz="1100" dirty="0">
                <a:solidFill>
                  <a:schemeClr val="bg1"/>
                </a:solidFill>
                <a:latin typeface="Microsoft YaHei" panose="020B0503020204020204" pitchFamily="34" charset="-122"/>
                <a:ea typeface="Microsoft YaHei" panose="020B0503020204020204" pitchFamily="34" charset="-122"/>
              </a:rPr>
              <a:t>Jenkins</a:t>
            </a:r>
            <a:r>
              <a:rPr lang="zh-CN" altLang="en-US" sz="1100" dirty="0">
                <a:solidFill>
                  <a:schemeClr val="bg1"/>
                </a:solidFill>
                <a:latin typeface="Microsoft YaHei" panose="020B0503020204020204" pitchFamily="34" charset="-122"/>
                <a:ea typeface="Microsoft YaHei" panose="020B0503020204020204" pitchFamily="34" charset="-122"/>
              </a:rPr>
              <a:t> </a:t>
            </a:r>
            <a:r>
              <a:rPr lang="en-US" altLang="zh-CN" sz="1100" dirty="0">
                <a:solidFill>
                  <a:schemeClr val="bg1"/>
                </a:solidFill>
                <a:latin typeface="Microsoft YaHei" panose="020B0503020204020204" pitchFamily="34" charset="-122"/>
                <a:ea typeface="Microsoft YaHei" panose="020B0503020204020204" pitchFamily="34" charset="-122"/>
              </a:rPr>
              <a:t>workflow</a:t>
            </a:r>
            <a:r>
              <a:rPr lang="zh-CN" altLang="en-US" sz="1100" dirty="0">
                <a:solidFill>
                  <a:schemeClr val="bg1"/>
                </a:solidFill>
                <a:latin typeface="Microsoft YaHei" panose="020B0503020204020204" pitchFamily="34" charset="-122"/>
                <a:ea typeface="Microsoft YaHei" panose="020B0503020204020204" pitchFamily="34" charset="-122"/>
              </a:rPr>
              <a:t> </a:t>
            </a:r>
            <a:r>
              <a:rPr lang="en-US" altLang="zh-CN" sz="1100" dirty="0">
                <a:solidFill>
                  <a:schemeClr val="bg1"/>
                </a:solidFill>
                <a:latin typeface="Microsoft YaHei" panose="020B0503020204020204" pitchFamily="34" charset="-122"/>
                <a:ea typeface="Microsoft YaHei" panose="020B0503020204020204" pitchFamily="34" charset="-122"/>
              </a:rPr>
              <a:t>based</a:t>
            </a:r>
            <a:r>
              <a:rPr lang="zh-CN" altLang="en-US" sz="1100" dirty="0">
                <a:solidFill>
                  <a:schemeClr val="bg1"/>
                </a:solidFill>
                <a:latin typeface="Microsoft YaHei" panose="020B0503020204020204" pitchFamily="34" charset="-122"/>
                <a:ea typeface="Microsoft YaHei" panose="020B0503020204020204" pitchFamily="34" charset="-122"/>
              </a:rPr>
              <a:t> </a:t>
            </a:r>
            <a:r>
              <a:rPr lang="fr-CA" altLang="zh-CN" sz="1100" dirty="0">
                <a:solidFill>
                  <a:schemeClr val="bg1"/>
                </a:solidFill>
                <a:latin typeface="Microsoft YaHei" panose="020B0503020204020204" pitchFamily="34" charset="-122"/>
                <a:ea typeface="Microsoft YaHei" panose="020B0503020204020204" pitchFamily="34" charset="-122"/>
              </a:rPr>
              <a:t>SVM</a:t>
            </a:r>
            <a:r>
              <a:rPr lang="en-US" altLang="zh-CN" sz="1100" dirty="0">
                <a:solidFill>
                  <a:schemeClr val="bg1"/>
                </a:solidFill>
                <a:latin typeface="Microsoft YaHei" panose="020B0503020204020204" pitchFamily="34" charset="-122"/>
                <a:ea typeface="Microsoft YaHei" panose="020B0503020204020204" pitchFamily="34" charset="-122"/>
              </a:rPr>
              <a:t> </a:t>
            </a:r>
            <a:r>
              <a:rPr lang="fr-CA" altLang="zh-CN" sz="1100" dirty="0">
                <a:solidFill>
                  <a:schemeClr val="bg1"/>
                </a:solidFill>
                <a:latin typeface="Microsoft YaHei" panose="020B0503020204020204" pitchFamily="34" charset="-122"/>
                <a:ea typeface="Microsoft YaHei" panose="020B0503020204020204" pitchFamily="34" charset="-122"/>
              </a:rPr>
              <a:t>commit</a:t>
            </a:r>
            <a:endParaRPr lang="en-US" sz="1100" dirty="0">
              <a:solidFill>
                <a:schemeClr val="bg1"/>
              </a:solidFill>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153A57F7-65D6-FD42-81D9-6044BD338D18}"/>
              </a:ext>
            </a:extLst>
          </p:cNvPr>
          <p:cNvSpPr txBox="1"/>
          <p:nvPr/>
        </p:nvSpPr>
        <p:spPr>
          <a:xfrm>
            <a:off x="3378283" y="2021785"/>
            <a:ext cx="4215214" cy="923330"/>
          </a:xfrm>
          <a:prstGeom prst="rect">
            <a:avLst/>
          </a:prstGeom>
          <a:noFill/>
        </p:spPr>
        <p:txBody>
          <a:bodyPr wrap="square" rtlCol="0">
            <a:spAutoFit/>
          </a:bodyPr>
          <a:lstStyle/>
          <a:p>
            <a:r>
              <a:rPr lang="en-US" dirty="0">
                <a:solidFill>
                  <a:schemeClr val="bg1"/>
                </a:solidFill>
              </a:rPr>
              <a:t>There is plenty of automatic deployment Tools, who can deploy job after automatic test. </a:t>
            </a:r>
          </a:p>
        </p:txBody>
      </p:sp>
      <p:sp>
        <p:nvSpPr>
          <p:cNvPr id="27" name="TextBox 26">
            <a:extLst>
              <a:ext uri="{FF2B5EF4-FFF2-40B4-BE49-F238E27FC236}">
                <a16:creationId xmlns:a16="http://schemas.microsoft.com/office/drawing/2014/main" id="{D87C94FA-332F-1E4B-88FB-B4E04E238375}"/>
              </a:ext>
            </a:extLst>
          </p:cNvPr>
          <p:cNvSpPr txBox="1"/>
          <p:nvPr/>
        </p:nvSpPr>
        <p:spPr>
          <a:xfrm>
            <a:off x="3378283" y="3227970"/>
            <a:ext cx="4215214" cy="1732141"/>
          </a:xfrm>
          <a:prstGeom prst="rect">
            <a:avLst/>
          </a:prstGeom>
          <a:noFill/>
        </p:spPr>
        <p:txBody>
          <a:bodyPr wrap="square" rtlCol="0">
            <a:spAutoFit/>
          </a:bodyPr>
          <a:lstStyle/>
          <a:p>
            <a:pPr>
              <a:lnSpc>
                <a:spcPct val="120000"/>
              </a:lnSpc>
            </a:pPr>
            <a:r>
              <a:rPr lang="en-US" dirty="0">
                <a:solidFill>
                  <a:schemeClr val="bg1"/>
                </a:solidFill>
              </a:rPr>
              <a:t>But:</a:t>
            </a:r>
          </a:p>
          <a:p>
            <a:pPr>
              <a:lnSpc>
                <a:spcPct val="120000"/>
              </a:lnSpc>
            </a:pPr>
            <a:r>
              <a:rPr lang="en-US" dirty="0">
                <a:solidFill>
                  <a:schemeClr val="bg1"/>
                </a:solidFill>
              </a:rPr>
              <a:t>1. Duplicate copy of Model consumes unnecessary traffic</a:t>
            </a:r>
          </a:p>
          <a:p>
            <a:pPr>
              <a:lnSpc>
                <a:spcPct val="120000"/>
              </a:lnSpc>
            </a:pPr>
            <a:r>
              <a:rPr lang="en-US" dirty="0">
                <a:solidFill>
                  <a:schemeClr val="bg1"/>
                </a:solidFill>
              </a:rPr>
              <a:t>2. Model review requires human intervention</a:t>
            </a:r>
          </a:p>
        </p:txBody>
      </p:sp>
    </p:spTree>
    <p:extLst>
      <p:ext uri="{BB962C8B-B14F-4D97-AF65-F5344CB8AC3E}">
        <p14:creationId xmlns:p14="http://schemas.microsoft.com/office/powerpoint/2010/main" val="302494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101">
            <a:extLst>
              <a:ext uri="{FF2B5EF4-FFF2-40B4-BE49-F238E27FC236}">
                <a16:creationId xmlns:a16="http://schemas.microsoft.com/office/drawing/2014/main" id="{6A768955-FEB5-1246-8885-8FD838B1F7AA}"/>
              </a:ext>
            </a:extLst>
          </p:cNvPr>
          <p:cNvGrpSpPr/>
          <p:nvPr/>
        </p:nvGrpSpPr>
        <p:grpSpPr>
          <a:xfrm>
            <a:off x="6375400" y="2277054"/>
            <a:ext cx="2197115" cy="1018727"/>
            <a:chOff x="850458" y="4855525"/>
            <a:chExt cx="3640443" cy="397009"/>
          </a:xfrm>
        </p:grpSpPr>
        <p:sp>
          <p:nvSpPr>
            <p:cNvPr id="68" name="文本框 5">
              <a:extLst>
                <a:ext uri="{FF2B5EF4-FFF2-40B4-BE49-F238E27FC236}">
                  <a16:creationId xmlns:a16="http://schemas.microsoft.com/office/drawing/2014/main" id="{2CCA4A71-E5E4-2C43-8D1D-1BE2F7D5435B}"/>
                </a:ext>
              </a:extLst>
            </p:cNvPr>
            <p:cNvSpPr txBox="1"/>
            <p:nvPr/>
          </p:nvSpPr>
          <p:spPr>
            <a:xfrm>
              <a:off x="850458" y="4996279"/>
              <a:ext cx="3592830" cy="256255"/>
            </a:xfrm>
            <a:prstGeom prst="rect">
              <a:avLst/>
            </a:prstGeom>
            <a:noFill/>
          </p:spPr>
          <p:txBody>
            <a:bodyPr wrap="square" rtlCol="0">
              <a:spAutoFit/>
            </a:bodyPr>
            <a:lstStyle/>
            <a:p>
              <a:pPr algn="r">
                <a:lnSpc>
                  <a:spcPct val="120000"/>
                </a:lnSpc>
                <a:spcBef>
                  <a:spcPct val="0"/>
                </a:spcBef>
              </a:pPr>
              <a:r>
                <a:rPr lang="fr-CA" altLang="zh-CN" sz="1050" dirty="0" err="1">
                  <a:solidFill>
                    <a:schemeClr val="bg1">
                      <a:lumMod val="95000"/>
                    </a:schemeClr>
                  </a:solidFill>
                  <a:latin typeface="思源黑体 CN Bold" panose="020B0800000000000000" pitchFamily="34" charset="-122"/>
                  <a:ea typeface="思源黑体 CN Bold" panose="020B0800000000000000" pitchFamily="34" charset="-122"/>
                  <a:cs typeface="+mn-ea"/>
                  <a:sym typeface="+mn-lt"/>
                </a:rPr>
                <a:t>Staging</a:t>
              </a:r>
              <a:endParaRPr lang="fr-CA" altLang="zh-CN" sz="1050" dirty="0">
                <a:solidFill>
                  <a:schemeClr val="bg1">
                    <a:lumMod val="95000"/>
                  </a:schemeClr>
                </a:solidFill>
                <a:latin typeface="思源黑体 CN Bold" panose="020B0800000000000000" pitchFamily="34" charset="-122"/>
                <a:ea typeface="思源黑体 CN Bold" panose="020B0800000000000000" pitchFamily="34" charset="-122"/>
                <a:cs typeface="+mn-ea"/>
                <a:sym typeface="+mn-lt"/>
              </a:endParaRPr>
            </a:p>
            <a:p>
              <a:pPr algn="r">
                <a:lnSpc>
                  <a:spcPct val="120000"/>
                </a:lnSpc>
                <a:spcBef>
                  <a:spcPct val="0"/>
                </a:spcBef>
              </a:pPr>
              <a:r>
                <a:rPr lang="fr-CA" altLang="zh-CN" sz="1050" dirty="0" err="1">
                  <a:solidFill>
                    <a:schemeClr val="bg1">
                      <a:lumMod val="95000"/>
                    </a:schemeClr>
                  </a:solidFill>
                  <a:latin typeface="思源黑体 CN Bold" panose="020B0800000000000000" pitchFamily="34" charset="-122"/>
                  <a:ea typeface="思源黑体 CN Bold" panose="020B0800000000000000" pitchFamily="34" charset="-122"/>
                  <a:cs typeface="+mn-ea"/>
                  <a:sym typeface="+mn-lt"/>
                </a:rPr>
                <a:t>Evaluate</a:t>
              </a:r>
              <a:r>
                <a:rPr lang="fr-CA" altLang="zh-CN" sz="1050" dirty="0">
                  <a:solidFill>
                    <a:schemeClr val="bg1">
                      <a:lumMod val="95000"/>
                    </a:schemeClr>
                  </a:solidFill>
                  <a:latin typeface="思源黑体 CN Bold" panose="020B0800000000000000" pitchFamily="34" charset="-122"/>
                  <a:ea typeface="思源黑体 CN Bold" panose="020B0800000000000000" pitchFamily="34" charset="-122"/>
                  <a:cs typeface="+mn-ea"/>
                  <a:sym typeface="+mn-lt"/>
                </a:rPr>
                <a:t> Model</a:t>
              </a:r>
            </a:p>
            <a:p>
              <a:pPr algn="r">
                <a:lnSpc>
                  <a:spcPct val="120000"/>
                </a:lnSpc>
                <a:spcBef>
                  <a:spcPct val="0"/>
                </a:spcBef>
              </a:pPr>
              <a:r>
                <a:rPr lang="fr-CA" altLang="zh-CN" sz="1050" dirty="0" err="1">
                  <a:solidFill>
                    <a:schemeClr val="bg1">
                      <a:lumMod val="95000"/>
                    </a:schemeClr>
                  </a:solidFill>
                  <a:latin typeface="思源黑体 CN Bold" panose="020B0800000000000000" pitchFamily="34" charset="-122"/>
                  <a:ea typeface="思源黑体 CN Bold" panose="020B0800000000000000" pitchFamily="34" charset="-122"/>
                  <a:cs typeface="+mn-ea"/>
                  <a:sym typeface="+mn-lt"/>
                </a:rPr>
                <a:t>Approve</a:t>
              </a:r>
              <a:r>
                <a:rPr lang="fr-CA" altLang="zh-CN" sz="1050" dirty="0">
                  <a:solidFill>
                    <a:schemeClr val="bg1">
                      <a:lumMod val="95000"/>
                    </a:schemeClr>
                  </a:solidFill>
                  <a:latin typeface="思源黑体 CN Bold" panose="020B0800000000000000" pitchFamily="34" charset="-122"/>
                  <a:ea typeface="思源黑体 CN Bold" panose="020B0800000000000000" pitchFamily="34" charset="-122"/>
                  <a:cs typeface="+mn-ea"/>
                  <a:sym typeface="+mn-lt"/>
                </a:rPr>
                <a:t> / </a:t>
              </a:r>
              <a:r>
                <a:rPr lang="fr-CA" altLang="zh-CN" sz="1050" dirty="0" err="1">
                  <a:solidFill>
                    <a:schemeClr val="bg1">
                      <a:lumMod val="95000"/>
                    </a:schemeClr>
                  </a:solidFill>
                  <a:latin typeface="思源黑体 CN Bold" panose="020B0800000000000000" pitchFamily="34" charset="-122"/>
                  <a:ea typeface="思源黑体 CN Bold" panose="020B0800000000000000" pitchFamily="34" charset="-122"/>
                  <a:cs typeface="+mn-ea"/>
                  <a:sym typeface="+mn-lt"/>
                </a:rPr>
                <a:t>Reject</a:t>
              </a:r>
              <a:r>
                <a:rPr lang="fr-CA" altLang="zh-CN" sz="1050" dirty="0">
                  <a:solidFill>
                    <a:schemeClr val="bg1">
                      <a:lumMod val="95000"/>
                    </a:schemeClr>
                  </a:solidFill>
                  <a:latin typeface="思源黑体 CN Bold" panose="020B0800000000000000" pitchFamily="34" charset="-122"/>
                  <a:ea typeface="思源黑体 CN Bold" panose="020B0800000000000000" pitchFamily="34" charset="-122"/>
                  <a:cs typeface="+mn-ea"/>
                  <a:sym typeface="+mn-lt"/>
                </a:rPr>
                <a:t> Model</a:t>
              </a:r>
            </a:p>
          </p:txBody>
        </p:sp>
        <p:sp>
          <p:nvSpPr>
            <p:cNvPr id="69" name="TextBox 1956">
              <a:extLst>
                <a:ext uri="{FF2B5EF4-FFF2-40B4-BE49-F238E27FC236}">
                  <a16:creationId xmlns:a16="http://schemas.microsoft.com/office/drawing/2014/main" id="{89A82E16-024F-5F4E-9DDD-BD6E6E9C610A}"/>
                </a:ext>
              </a:extLst>
            </p:cNvPr>
            <p:cNvSpPr/>
            <p:nvPr/>
          </p:nvSpPr>
          <p:spPr>
            <a:xfrm>
              <a:off x="1271155" y="4855525"/>
              <a:ext cx="3219746" cy="320633"/>
            </a:xfrm>
            <a:prstGeom prst="rect">
              <a:avLst/>
            </a:prstGeom>
            <a:noFill/>
            <a:ln w="9525">
              <a:noFill/>
              <a:miter/>
            </a:ln>
          </p:spPr>
          <p:txBody>
            <a:bodyPr wrap="square">
              <a:spAutoFit/>
            </a:bodyPr>
            <a:lstStyle/>
            <a:p>
              <a:pPr algn="r" defTabSz="685800"/>
              <a:r>
                <a:rPr lang="fr-CA" altLang="zh-CN" sz="1600" b="1" dirty="0">
                  <a:solidFill>
                    <a:schemeClr val="bg1">
                      <a:lumMod val="95000"/>
                    </a:schemeClr>
                  </a:solidFill>
                  <a:latin typeface="思源黑体 CN Bold" panose="020B0800000000000000" pitchFamily="34" charset="-122"/>
                  <a:ea typeface="思源黑体 CN Bold" panose="020B0800000000000000" pitchFamily="34" charset="-122"/>
                  <a:cs typeface="+mn-ea"/>
                  <a:sym typeface="+mn-lt"/>
                </a:rPr>
                <a:t>Model Center</a:t>
              </a:r>
              <a:endParaRPr lang="zh-CN" altLang="en-US" sz="1600" b="1" dirty="0">
                <a:solidFill>
                  <a:schemeClr val="bg1">
                    <a:lumMod val="95000"/>
                  </a:schemeClr>
                </a:solidFill>
                <a:latin typeface="思源黑体 CN Bold" panose="020B0800000000000000" pitchFamily="34" charset="-122"/>
                <a:ea typeface="思源黑体 CN Bold" panose="020B0800000000000000" pitchFamily="34" charset="-122"/>
                <a:cs typeface="+mn-ea"/>
                <a:sym typeface="+mn-lt"/>
              </a:endParaRPr>
            </a:p>
          </p:txBody>
        </p:sp>
      </p:grpSp>
      <p:grpSp>
        <p:nvGrpSpPr>
          <p:cNvPr id="2" name="Group 1">
            <a:extLst>
              <a:ext uri="{FF2B5EF4-FFF2-40B4-BE49-F238E27FC236}">
                <a16:creationId xmlns:a16="http://schemas.microsoft.com/office/drawing/2014/main" id="{EA9F53BA-161C-6349-8264-854F00DCBDF0}"/>
              </a:ext>
            </a:extLst>
          </p:cNvPr>
          <p:cNvGrpSpPr/>
          <p:nvPr/>
        </p:nvGrpSpPr>
        <p:grpSpPr>
          <a:xfrm>
            <a:off x="8784694" y="323916"/>
            <a:ext cx="2432431" cy="6184627"/>
            <a:chOff x="8784694" y="323916"/>
            <a:chExt cx="2432431" cy="6184627"/>
          </a:xfrm>
        </p:grpSpPr>
        <p:grpSp>
          <p:nvGrpSpPr>
            <p:cNvPr id="14" name="Group 13">
              <a:extLst>
                <a:ext uri="{FF2B5EF4-FFF2-40B4-BE49-F238E27FC236}">
                  <a16:creationId xmlns:a16="http://schemas.microsoft.com/office/drawing/2014/main" id="{7C85A9CE-7E22-1240-98D6-977E1F205D43}"/>
                </a:ext>
              </a:extLst>
            </p:cNvPr>
            <p:cNvGrpSpPr/>
            <p:nvPr/>
          </p:nvGrpSpPr>
          <p:grpSpPr>
            <a:xfrm>
              <a:off x="9501900" y="323916"/>
              <a:ext cx="1044511" cy="5527672"/>
              <a:chOff x="5595883" y="600046"/>
              <a:chExt cx="1044511" cy="5527672"/>
            </a:xfrm>
          </p:grpSpPr>
          <p:cxnSp>
            <p:nvCxnSpPr>
              <p:cNvPr id="15" name="直接连接符 59">
                <a:extLst>
                  <a:ext uri="{FF2B5EF4-FFF2-40B4-BE49-F238E27FC236}">
                    <a16:creationId xmlns:a16="http://schemas.microsoft.com/office/drawing/2014/main" id="{38750E79-E9DC-9F4F-87A7-55900D64364B}"/>
                  </a:ext>
                </a:extLst>
              </p:cNvPr>
              <p:cNvCxnSpPr>
                <a:cxnSpLocks/>
              </p:cNvCxnSpPr>
              <p:nvPr/>
            </p:nvCxnSpPr>
            <p:spPr>
              <a:xfrm>
                <a:off x="6088380" y="1412504"/>
                <a:ext cx="0" cy="4715214"/>
              </a:xfrm>
              <a:prstGeom prst="line">
                <a:avLst/>
              </a:prstGeom>
              <a:noFill/>
              <a:ln w="9525" cap="flat" cmpd="sng" algn="ctr">
                <a:solidFill>
                  <a:srgbClr val="1B4367"/>
                </a:solidFill>
                <a:prstDash val="solid"/>
                <a:miter lim="800000"/>
              </a:ln>
              <a:effectLst/>
            </p:spPr>
          </p:cxnSp>
          <p:grpSp>
            <p:nvGrpSpPr>
              <p:cNvPr id="16" name="组合 47">
                <a:extLst>
                  <a:ext uri="{FF2B5EF4-FFF2-40B4-BE49-F238E27FC236}">
                    <a16:creationId xmlns:a16="http://schemas.microsoft.com/office/drawing/2014/main" id="{248B2D36-E3EE-8C48-8027-1C65454AD772}"/>
                  </a:ext>
                </a:extLst>
              </p:cNvPr>
              <p:cNvGrpSpPr/>
              <p:nvPr/>
            </p:nvGrpSpPr>
            <p:grpSpPr>
              <a:xfrm>
                <a:off x="5595883" y="600046"/>
                <a:ext cx="1044511" cy="929183"/>
                <a:chOff x="10841987" y="4762567"/>
                <a:chExt cx="1044511" cy="929183"/>
              </a:xfrm>
            </p:grpSpPr>
            <p:sp>
              <p:nvSpPr>
                <p:cNvPr id="21" name="Oval 20">
                  <a:extLst>
                    <a:ext uri="{FF2B5EF4-FFF2-40B4-BE49-F238E27FC236}">
                      <a16:creationId xmlns:a16="http://schemas.microsoft.com/office/drawing/2014/main" id="{B77EF746-D6AD-D748-94FE-EC10480CD5A8}"/>
                    </a:ext>
                  </a:extLst>
                </p:cNvPr>
                <p:cNvSpPr/>
                <p:nvPr/>
              </p:nvSpPr>
              <p:spPr>
                <a:xfrm>
                  <a:off x="10876574" y="4762567"/>
                  <a:ext cx="928847" cy="929183"/>
                </a:xfrm>
                <a:prstGeom prst="ellipse">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22" name="Rectangle 46">
                  <a:extLst>
                    <a:ext uri="{FF2B5EF4-FFF2-40B4-BE49-F238E27FC236}">
                      <a16:creationId xmlns:a16="http://schemas.microsoft.com/office/drawing/2014/main" id="{690FEE2E-1EEE-9E48-A4BD-9750F4E4E351}"/>
                    </a:ext>
                  </a:extLst>
                </p:cNvPr>
                <p:cNvSpPr/>
                <p:nvPr/>
              </p:nvSpPr>
              <p:spPr>
                <a:xfrm>
                  <a:off x="10841987" y="4913827"/>
                  <a:ext cx="1044511" cy="677106"/>
                </a:xfrm>
                <a:prstGeom prst="rect">
                  <a:avLst/>
                </a:prstGeom>
              </p:spPr>
              <p:txBody>
                <a:bodyPr wrap="none" lIns="121917" tIns="60959" rIns="121917" bIns="60959">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Developer </a:t>
                  </a:r>
                </a:p>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Submit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rPr>
                    <a:t>Model</a:t>
                  </a:r>
                  <a:endParaRPr kumimoji="0" lang="en-US" sz="12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endParaRPr>
                </a:p>
              </p:txBody>
            </p:sp>
          </p:grpSp>
        </p:grpSp>
        <p:sp>
          <p:nvSpPr>
            <p:cNvPr id="23" name="Oval 20">
              <a:extLst>
                <a:ext uri="{FF2B5EF4-FFF2-40B4-BE49-F238E27FC236}">
                  <a16:creationId xmlns:a16="http://schemas.microsoft.com/office/drawing/2014/main" id="{AFFCD8CE-B1BB-914A-B318-2DE0797F6EF2}"/>
                </a:ext>
              </a:extLst>
            </p:cNvPr>
            <p:cNvSpPr/>
            <p:nvPr/>
          </p:nvSpPr>
          <p:spPr>
            <a:xfrm>
              <a:off x="9512567" y="5579360"/>
              <a:ext cx="928847" cy="929183"/>
            </a:xfrm>
            <a:prstGeom prst="ellipse">
              <a:avLst/>
            </a:prstGeom>
            <a:solidFill>
              <a:schemeClr val="bg1">
                <a:lumMod val="95000"/>
              </a:schemeClr>
            </a:solidFill>
            <a:ln w="12700" cap="flat" cmpd="sng" algn="ctr">
              <a:solidFill>
                <a:schemeClr val="bg1">
                  <a:lumMod val="9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24" name="Rectangle 46">
              <a:extLst>
                <a:ext uri="{FF2B5EF4-FFF2-40B4-BE49-F238E27FC236}">
                  <a16:creationId xmlns:a16="http://schemas.microsoft.com/office/drawing/2014/main" id="{40A433BD-7046-234D-B70F-006268A8FBAC}"/>
                </a:ext>
              </a:extLst>
            </p:cNvPr>
            <p:cNvSpPr/>
            <p:nvPr/>
          </p:nvSpPr>
          <p:spPr>
            <a:xfrm>
              <a:off x="9611603" y="5705718"/>
              <a:ext cx="765588" cy="677106"/>
            </a:xfrm>
            <a:prstGeom prst="rect">
              <a:avLst/>
            </a:prstGeom>
          </p:spPr>
          <p:txBody>
            <a:bodyPr wrap="none" lIns="121917" tIns="60959" rIns="121917" bIns="60959">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rPr>
                <a:t>Pull</a:t>
              </a:r>
            </a:p>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Model </a:t>
              </a:r>
              <a:endParaRPr kumimoji="0" lang="en-US" sz="12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endParaRPr>
            </a:p>
          </p:txBody>
        </p:sp>
        <p:sp>
          <p:nvSpPr>
            <p:cNvPr id="25" name="Oval 20">
              <a:extLst>
                <a:ext uri="{FF2B5EF4-FFF2-40B4-BE49-F238E27FC236}">
                  <a16:creationId xmlns:a16="http://schemas.microsoft.com/office/drawing/2014/main" id="{BDC24C5E-A048-724D-AD94-529406BFB141}"/>
                </a:ext>
              </a:extLst>
            </p:cNvPr>
            <p:cNvSpPr/>
            <p:nvPr/>
          </p:nvSpPr>
          <p:spPr>
            <a:xfrm>
              <a:off x="8784694" y="1612390"/>
              <a:ext cx="2432431" cy="2433312"/>
            </a:xfrm>
            <a:prstGeom prst="ellipse">
              <a:avLst/>
            </a:prstGeom>
            <a:solidFill>
              <a:schemeClr val="bg1">
                <a:lumMod val="95000"/>
              </a:schemeClr>
            </a:solidFill>
            <a:ln w="12700" cap="flat" cmpd="sng" algn="ctr">
              <a:solidFill>
                <a:schemeClr val="bg1">
                  <a:lumMod val="9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64" name="Oval 20">
              <a:extLst>
                <a:ext uri="{FF2B5EF4-FFF2-40B4-BE49-F238E27FC236}">
                  <a16:creationId xmlns:a16="http://schemas.microsoft.com/office/drawing/2014/main" id="{8C6E4056-71D3-5A4E-A687-44712150CAD8}"/>
                </a:ext>
              </a:extLst>
            </p:cNvPr>
            <p:cNvSpPr/>
            <p:nvPr/>
          </p:nvSpPr>
          <p:spPr>
            <a:xfrm>
              <a:off x="9547374" y="4313383"/>
              <a:ext cx="928847" cy="929183"/>
            </a:xfrm>
            <a:prstGeom prst="ellipse">
              <a:avLst/>
            </a:prstGeom>
            <a:solidFill>
              <a:schemeClr val="bg1">
                <a:lumMod val="95000"/>
              </a:schemeClr>
            </a:solidFill>
            <a:ln w="12700" cap="flat" cmpd="sng" algn="ctr">
              <a:solidFill>
                <a:schemeClr val="bg1">
                  <a:lumMod val="9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66" name="Rectangle 46">
              <a:extLst>
                <a:ext uri="{FF2B5EF4-FFF2-40B4-BE49-F238E27FC236}">
                  <a16:creationId xmlns:a16="http://schemas.microsoft.com/office/drawing/2014/main" id="{C528AD90-72F3-7544-9E4F-7CE2F66E2640}"/>
                </a:ext>
              </a:extLst>
            </p:cNvPr>
            <p:cNvSpPr/>
            <p:nvPr/>
          </p:nvSpPr>
          <p:spPr>
            <a:xfrm>
              <a:off x="9460512" y="4445489"/>
              <a:ext cx="1151912" cy="677106"/>
            </a:xfrm>
            <a:prstGeom prst="rect">
              <a:avLst/>
            </a:prstGeom>
          </p:spPr>
          <p:txBody>
            <a:bodyPr wrap="none" lIns="121917" tIns="60959" rIns="121917" bIns="60959">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Send </a:t>
              </a:r>
            </a:p>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Deployment</a:t>
              </a:r>
            </a:p>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Message</a:t>
              </a:r>
            </a:p>
          </p:txBody>
        </p:sp>
        <p:sp>
          <p:nvSpPr>
            <p:cNvPr id="5" name="Oval 4">
              <a:extLst>
                <a:ext uri="{FF2B5EF4-FFF2-40B4-BE49-F238E27FC236}">
                  <a16:creationId xmlns:a16="http://schemas.microsoft.com/office/drawing/2014/main" id="{39BF1A8A-9F20-1F43-833C-2EB23085A71E}"/>
                </a:ext>
              </a:extLst>
            </p:cNvPr>
            <p:cNvSpPr/>
            <p:nvPr/>
          </p:nvSpPr>
          <p:spPr>
            <a:xfrm>
              <a:off x="8987894" y="1618576"/>
              <a:ext cx="2061138" cy="206113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59C74AB2-F814-3946-9BEE-82C29E9846EE}"/>
                </a:ext>
              </a:extLst>
            </p:cNvPr>
            <p:cNvSpPr/>
            <p:nvPr/>
          </p:nvSpPr>
          <p:spPr>
            <a:xfrm>
              <a:off x="9240171" y="2268539"/>
              <a:ext cx="1567969" cy="4801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icrosoft YaHei" panose="020B0503020204020204" pitchFamily="34" charset="-122"/>
                  <a:ea typeface="Microsoft YaHei" panose="020B0503020204020204" pitchFamily="34" charset="-122"/>
                </a:rPr>
                <a:t>Test Model</a:t>
              </a:r>
            </a:p>
          </p:txBody>
        </p:sp>
        <p:sp>
          <p:nvSpPr>
            <p:cNvPr id="27" name="Rounded Rectangle 26">
              <a:extLst>
                <a:ext uri="{FF2B5EF4-FFF2-40B4-BE49-F238E27FC236}">
                  <a16:creationId xmlns:a16="http://schemas.microsoft.com/office/drawing/2014/main" id="{8A5E6A71-8989-FE4E-B0F0-CEA86E5C1980}"/>
                </a:ext>
              </a:extLst>
            </p:cNvPr>
            <p:cNvSpPr/>
            <p:nvPr/>
          </p:nvSpPr>
          <p:spPr>
            <a:xfrm>
              <a:off x="9264839" y="2681930"/>
              <a:ext cx="1567969" cy="4801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icrosoft YaHei" panose="020B0503020204020204" pitchFamily="34" charset="-122"/>
                  <a:ea typeface="Microsoft YaHei" panose="020B0503020204020204" pitchFamily="34" charset="-122"/>
                </a:rPr>
                <a:t>Approve Model</a:t>
              </a:r>
            </a:p>
          </p:txBody>
        </p:sp>
        <p:sp>
          <p:nvSpPr>
            <p:cNvPr id="70" name="Rectangle 46">
              <a:extLst>
                <a:ext uri="{FF2B5EF4-FFF2-40B4-BE49-F238E27FC236}">
                  <a16:creationId xmlns:a16="http://schemas.microsoft.com/office/drawing/2014/main" id="{1ABAF210-EDB0-6C4B-8622-01996921A87F}"/>
                </a:ext>
              </a:extLst>
            </p:cNvPr>
            <p:cNvSpPr/>
            <p:nvPr/>
          </p:nvSpPr>
          <p:spPr>
            <a:xfrm>
              <a:off x="9634583" y="3674222"/>
              <a:ext cx="808870" cy="307775"/>
            </a:xfrm>
            <a:prstGeom prst="rect">
              <a:avLst/>
            </a:prstGeom>
          </p:spPr>
          <p:txBody>
            <a:bodyPr wrap="none" lIns="121917" tIns="60959" rIns="121917" bIns="60959">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200" kern="0"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Staging</a:t>
              </a:r>
              <a:endParaRPr kumimoji="0" lang="en-US" sz="12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Open Sans" pitchFamily="34" charset="0"/>
              </a:endParaRPr>
            </a:p>
          </p:txBody>
        </p:sp>
      </p:grpSp>
      <p:sp>
        <p:nvSpPr>
          <p:cNvPr id="3" name="TextBox 2">
            <a:extLst>
              <a:ext uri="{FF2B5EF4-FFF2-40B4-BE49-F238E27FC236}">
                <a16:creationId xmlns:a16="http://schemas.microsoft.com/office/drawing/2014/main" id="{027732F5-2D06-3D4A-AF38-6519E46BD16A}"/>
              </a:ext>
            </a:extLst>
          </p:cNvPr>
          <p:cNvSpPr txBox="1"/>
          <p:nvPr/>
        </p:nvSpPr>
        <p:spPr>
          <a:xfrm>
            <a:off x="1322778" y="2844225"/>
            <a:ext cx="3829895" cy="584775"/>
          </a:xfrm>
          <a:prstGeom prst="rect">
            <a:avLst/>
          </a:prstGeom>
          <a:noFill/>
        </p:spPr>
        <p:txBody>
          <a:bodyPr wrap="none" rtlCol="0">
            <a:spAutoFit/>
          </a:bodyPr>
          <a:lstStyle/>
          <a:p>
            <a:r>
              <a:rPr lang="en-US" sz="3200" b="1" dirty="0">
                <a:latin typeface="Microsoft YaHei" panose="020B0503020204020204" pitchFamily="34" charset="-122"/>
                <a:ea typeface="Microsoft YaHei" panose="020B0503020204020204" pitchFamily="34" charset="-122"/>
              </a:rPr>
              <a:t>A simple Solution</a:t>
            </a:r>
          </a:p>
        </p:txBody>
      </p:sp>
    </p:spTree>
    <p:extLst>
      <p:ext uri="{BB962C8B-B14F-4D97-AF65-F5344CB8AC3E}">
        <p14:creationId xmlns:p14="http://schemas.microsoft.com/office/powerpoint/2010/main" val="281925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9954" y="187969"/>
            <a:ext cx="7512074"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t">
            <a:spAutoFit/>
          </a:bodyPr>
          <a:lstStyle/>
          <a:p>
            <a:pPr algn="ctr" defTabSz="548640" hangingPunct="0"/>
            <a:r>
              <a:rPr lang="en-US" sz="2880" b="1" dirty="0">
                <a:solidFill>
                  <a:schemeClr val="bg1"/>
                </a:solidFill>
                <a:latin typeface="+mj-lt"/>
                <a:cs typeface="Verdana"/>
                <a:sym typeface="Calibri"/>
              </a:rPr>
              <a:t>Model Production Line</a:t>
            </a:r>
          </a:p>
        </p:txBody>
      </p:sp>
      <p:sp>
        <p:nvSpPr>
          <p:cNvPr id="182" name="Shape 187">
            <a:extLst>
              <a:ext uri="{FF2B5EF4-FFF2-40B4-BE49-F238E27FC236}">
                <a16:creationId xmlns:a16="http://schemas.microsoft.com/office/drawing/2014/main" id="{5F9C8C30-5DA3-114E-822F-CC1221973B06}"/>
              </a:ext>
            </a:extLst>
          </p:cNvPr>
          <p:cNvSpPr/>
          <p:nvPr/>
        </p:nvSpPr>
        <p:spPr>
          <a:xfrm>
            <a:off x="3590005" y="4538036"/>
            <a:ext cx="5090053" cy="1987795"/>
          </a:xfrm>
          <a:prstGeom prst="rect">
            <a:avLst/>
          </a:prstGeom>
          <a:ln w="3175">
            <a:solidFill>
              <a:srgbClr val="000000"/>
            </a:solidFill>
            <a:custDash>
              <a:ds d="200000" sp="200000"/>
            </a:custDash>
            <a:miter lim="400000"/>
          </a:ln>
        </p:spPr>
        <p:txBody>
          <a:bodyPr lIns="35718" tIns="35718" rIns="35718" bIns="35718" anchor="ctr"/>
          <a:lstStyle/>
          <a:p>
            <a:pPr algn="ctr" defTabSz="410765" hangingPunct="0">
              <a:defRPr sz="1400">
                <a:latin typeface="Helvetica Light"/>
                <a:ea typeface="Helvetica Light"/>
                <a:cs typeface="Helvetica Light"/>
                <a:sym typeface="Helvetica Light"/>
              </a:defRPr>
            </a:pPr>
            <a:endParaRPr sz="1680" kern="0" dirty="0">
              <a:solidFill>
                <a:srgbClr val="000000"/>
              </a:solidFill>
              <a:latin typeface="Helvetica Light"/>
              <a:sym typeface="Helvetica Light"/>
            </a:endParaRPr>
          </a:p>
        </p:txBody>
      </p:sp>
      <p:sp>
        <p:nvSpPr>
          <p:cNvPr id="185" name="Shape 185">
            <a:extLst>
              <a:ext uri="{FF2B5EF4-FFF2-40B4-BE49-F238E27FC236}">
                <a16:creationId xmlns:a16="http://schemas.microsoft.com/office/drawing/2014/main" id="{0D7AEDB7-C6E3-874D-B59D-E6901AF635AE}"/>
              </a:ext>
            </a:extLst>
          </p:cNvPr>
          <p:cNvSpPr/>
          <p:nvPr/>
        </p:nvSpPr>
        <p:spPr>
          <a:xfrm>
            <a:off x="3817231" y="4750972"/>
            <a:ext cx="4446948" cy="507564"/>
          </a:xfrm>
          <a:prstGeom prst="rect">
            <a:avLst/>
          </a:prstGeom>
          <a:ln w="3175">
            <a:solidFill>
              <a:srgbClr val="000000"/>
            </a:solidFill>
            <a:miter lim="400000"/>
          </a:ln>
        </p:spPr>
        <p:txBody>
          <a:bodyPr lIns="35718" tIns="35718" rIns="35718" bIns="35718" anchor="ctr"/>
          <a:lstStyle/>
          <a:p>
            <a:pPr algn="ctr" defTabSz="410765" hangingPunct="0">
              <a:defRPr sz="1400">
                <a:latin typeface="Helvetica Light"/>
                <a:ea typeface="Helvetica Light"/>
                <a:cs typeface="Helvetica Light"/>
                <a:sym typeface="Helvetica Light"/>
              </a:defRPr>
            </a:pPr>
            <a:r>
              <a:rPr lang="en-US" sz="1320" kern="0" dirty="0">
                <a:solidFill>
                  <a:srgbClr val="000000"/>
                </a:solidFill>
                <a:latin typeface="Verdana"/>
                <a:cs typeface="Verdana"/>
                <a:sym typeface="Helvetica Light"/>
              </a:rPr>
              <a:t>Stag</a:t>
            </a:r>
            <a:r>
              <a:rPr lang="en-US" altLang="zh-CN" sz="1320" kern="0" dirty="0">
                <a:solidFill>
                  <a:srgbClr val="000000"/>
                </a:solidFill>
                <a:latin typeface="Verdana"/>
                <a:cs typeface="Verdana"/>
                <a:sym typeface="Helvetica Light"/>
              </a:rPr>
              <a:t>ing</a:t>
            </a:r>
            <a:endParaRPr sz="1320" kern="0" dirty="0">
              <a:solidFill>
                <a:srgbClr val="000000"/>
              </a:solidFill>
              <a:latin typeface="Verdana"/>
              <a:cs typeface="Verdana"/>
              <a:sym typeface="Helvetica Light"/>
            </a:endParaRPr>
          </a:p>
        </p:txBody>
      </p:sp>
      <p:grpSp>
        <p:nvGrpSpPr>
          <p:cNvPr id="9" name="Group 8">
            <a:extLst>
              <a:ext uri="{FF2B5EF4-FFF2-40B4-BE49-F238E27FC236}">
                <a16:creationId xmlns:a16="http://schemas.microsoft.com/office/drawing/2014/main" id="{A009E92C-8743-E24B-9807-AC913BAE148B}"/>
              </a:ext>
            </a:extLst>
          </p:cNvPr>
          <p:cNvGrpSpPr/>
          <p:nvPr/>
        </p:nvGrpSpPr>
        <p:grpSpPr>
          <a:xfrm>
            <a:off x="3734554" y="5431658"/>
            <a:ext cx="2646048" cy="1018156"/>
            <a:chOff x="3734554" y="5431658"/>
            <a:chExt cx="2646048" cy="1018156"/>
          </a:xfrm>
        </p:grpSpPr>
        <p:sp>
          <p:nvSpPr>
            <p:cNvPr id="180" name="椭圆 14">
              <a:extLst>
                <a:ext uri="{FF2B5EF4-FFF2-40B4-BE49-F238E27FC236}">
                  <a16:creationId xmlns:a16="http://schemas.microsoft.com/office/drawing/2014/main" id="{1F3F2E3C-8B89-B941-94EA-2FE4D241C43E}"/>
                </a:ext>
              </a:extLst>
            </p:cNvPr>
            <p:cNvSpPr/>
            <p:nvPr/>
          </p:nvSpPr>
          <p:spPr>
            <a:xfrm>
              <a:off x="3734554" y="5431658"/>
              <a:ext cx="2646048" cy="1018156"/>
            </a:xfrm>
            <a:prstGeom prst="ellipse">
              <a:avLst/>
            </a:prstGeom>
            <a:solidFill>
              <a:srgbClr val="FFFFFF"/>
            </a:solidFill>
            <a:ln w="25400" cap="flat">
              <a:solidFill>
                <a:srgbClr val="00B0F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ctr">
              <a:spAutoFit/>
            </a:bodyPr>
            <a:lstStyle/>
            <a:p>
              <a:pPr defTabSz="548640" hangingPunct="0"/>
              <a:endParaRPr lang="zh-CN" altLang="en-US" sz="2160" kern="0">
                <a:solidFill>
                  <a:srgbClr val="000000"/>
                </a:solidFill>
                <a:latin typeface="Calibri"/>
                <a:cs typeface="Calibri"/>
                <a:sym typeface="Calibri"/>
              </a:endParaRPr>
            </a:p>
          </p:txBody>
        </p:sp>
        <p:pic>
          <p:nvPicPr>
            <p:cNvPr id="181" name="图片 109">
              <a:extLst>
                <a:ext uri="{FF2B5EF4-FFF2-40B4-BE49-F238E27FC236}">
                  <a16:creationId xmlns:a16="http://schemas.microsoft.com/office/drawing/2014/main" id="{590A75C8-A8CD-3342-8F74-9ABB9806C8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6958" y="5587328"/>
              <a:ext cx="391698" cy="391698"/>
            </a:xfrm>
            <a:prstGeom prst="rect">
              <a:avLst/>
            </a:prstGeom>
          </p:spPr>
        </p:pic>
        <p:pic>
          <p:nvPicPr>
            <p:cNvPr id="183" name="图片 111">
              <a:extLst>
                <a:ext uri="{FF2B5EF4-FFF2-40B4-BE49-F238E27FC236}">
                  <a16:creationId xmlns:a16="http://schemas.microsoft.com/office/drawing/2014/main" id="{13FA0B34-B33A-9F47-9786-11C54C8749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0856" y="6048786"/>
              <a:ext cx="391698" cy="391698"/>
            </a:xfrm>
            <a:prstGeom prst="rect">
              <a:avLst/>
            </a:prstGeom>
          </p:spPr>
        </p:pic>
        <p:pic>
          <p:nvPicPr>
            <p:cNvPr id="186" name="图片 114">
              <a:extLst>
                <a:ext uri="{FF2B5EF4-FFF2-40B4-BE49-F238E27FC236}">
                  <a16:creationId xmlns:a16="http://schemas.microsoft.com/office/drawing/2014/main" id="{CCCF1F18-1CF4-0B48-B461-FD99213257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5464" y="6017860"/>
              <a:ext cx="391698" cy="391698"/>
            </a:xfrm>
            <a:prstGeom prst="rect">
              <a:avLst/>
            </a:prstGeom>
          </p:spPr>
        </p:pic>
        <p:pic>
          <p:nvPicPr>
            <p:cNvPr id="187" name="图片 115">
              <a:extLst>
                <a:ext uri="{FF2B5EF4-FFF2-40B4-BE49-F238E27FC236}">
                  <a16:creationId xmlns:a16="http://schemas.microsoft.com/office/drawing/2014/main" id="{1BE991DF-7696-1442-8531-4D0FF2527E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8140" y="5604865"/>
              <a:ext cx="391698" cy="391698"/>
            </a:xfrm>
            <a:prstGeom prst="rect">
              <a:avLst/>
            </a:prstGeom>
          </p:spPr>
        </p:pic>
      </p:grpSp>
      <p:grpSp>
        <p:nvGrpSpPr>
          <p:cNvPr id="10" name="Group 9">
            <a:extLst>
              <a:ext uri="{FF2B5EF4-FFF2-40B4-BE49-F238E27FC236}">
                <a16:creationId xmlns:a16="http://schemas.microsoft.com/office/drawing/2014/main" id="{C508E36A-32A0-0D44-809B-5688C73D0C36}"/>
              </a:ext>
            </a:extLst>
          </p:cNvPr>
          <p:cNvGrpSpPr/>
          <p:nvPr/>
        </p:nvGrpSpPr>
        <p:grpSpPr>
          <a:xfrm>
            <a:off x="6969073" y="5489914"/>
            <a:ext cx="2876957" cy="1170616"/>
            <a:chOff x="6969073" y="5489914"/>
            <a:chExt cx="2876957" cy="1170616"/>
          </a:xfrm>
        </p:grpSpPr>
        <p:pic>
          <p:nvPicPr>
            <p:cNvPr id="188" name="图片 9">
              <a:extLst>
                <a:ext uri="{FF2B5EF4-FFF2-40B4-BE49-F238E27FC236}">
                  <a16:creationId xmlns:a16="http://schemas.microsoft.com/office/drawing/2014/main" id="{D56283AE-0A63-6B43-8E12-8B8F189D9A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5067" y="6059567"/>
              <a:ext cx="600963" cy="600963"/>
            </a:xfrm>
            <a:prstGeom prst="rect">
              <a:avLst/>
            </a:prstGeom>
          </p:spPr>
        </p:pic>
        <p:pic>
          <p:nvPicPr>
            <p:cNvPr id="189" name="图片 11">
              <a:extLst>
                <a:ext uri="{FF2B5EF4-FFF2-40B4-BE49-F238E27FC236}">
                  <a16:creationId xmlns:a16="http://schemas.microsoft.com/office/drawing/2014/main" id="{77539334-4672-A847-9260-C08BD21445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8001" y="5945708"/>
              <a:ext cx="391698" cy="391698"/>
            </a:xfrm>
            <a:prstGeom prst="rect">
              <a:avLst/>
            </a:prstGeom>
          </p:spPr>
        </p:pic>
        <p:pic>
          <p:nvPicPr>
            <p:cNvPr id="190" name="图片 120">
              <a:extLst>
                <a:ext uri="{FF2B5EF4-FFF2-40B4-BE49-F238E27FC236}">
                  <a16:creationId xmlns:a16="http://schemas.microsoft.com/office/drawing/2014/main" id="{5E3BF72D-E683-674F-AB2E-4C651D8B82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52137" y="6076156"/>
              <a:ext cx="146454" cy="146454"/>
            </a:xfrm>
            <a:prstGeom prst="rect">
              <a:avLst/>
            </a:prstGeom>
          </p:spPr>
        </p:pic>
        <p:pic>
          <p:nvPicPr>
            <p:cNvPr id="191" name="图片 121">
              <a:extLst>
                <a:ext uri="{FF2B5EF4-FFF2-40B4-BE49-F238E27FC236}">
                  <a16:creationId xmlns:a16="http://schemas.microsoft.com/office/drawing/2014/main" id="{65D7157D-1180-3344-9CB5-DC6000D984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44188" y="5589130"/>
              <a:ext cx="316024" cy="316025"/>
            </a:xfrm>
            <a:prstGeom prst="rect">
              <a:avLst/>
            </a:prstGeom>
          </p:spPr>
        </p:pic>
        <p:pic>
          <p:nvPicPr>
            <p:cNvPr id="192" name="图片 13">
              <a:extLst>
                <a:ext uri="{FF2B5EF4-FFF2-40B4-BE49-F238E27FC236}">
                  <a16:creationId xmlns:a16="http://schemas.microsoft.com/office/drawing/2014/main" id="{06013248-78D7-844D-BB8B-67EA24AFAE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69073" y="5665780"/>
              <a:ext cx="391698" cy="391698"/>
            </a:xfrm>
            <a:prstGeom prst="rect">
              <a:avLst/>
            </a:prstGeom>
          </p:spPr>
        </p:pic>
        <p:pic>
          <p:nvPicPr>
            <p:cNvPr id="193" name="图片 124">
              <a:extLst>
                <a:ext uri="{FF2B5EF4-FFF2-40B4-BE49-F238E27FC236}">
                  <a16:creationId xmlns:a16="http://schemas.microsoft.com/office/drawing/2014/main" id="{0BCB5F55-2E04-0648-9486-6864E65600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27710" y="6186178"/>
              <a:ext cx="391698" cy="391698"/>
            </a:xfrm>
            <a:prstGeom prst="rect">
              <a:avLst/>
            </a:prstGeom>
          </p:spPr>
        </p:pic>
        <p:pic>
          <p:nvPicPr>
            <p:cNvPr id="194" name="图片 127">
              <a:extLst>
                <a:ext uri="{FF2B5EF4-FFF2-40B4-BE49-F238E27FC236}">
                  <a16:creationId xmlns:a16="http://schemas.microsoft.com/office/drawing/2014/main" id="{EE75A0A2-4EE3-CB4A-8945-597FEC6EF6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78740" y="6186178"/>
              <a:ext cx="146454" cy="146454"/>
            </a:xfrm>
            <a:prstGeom prst="rect">
              <a:avLst/>
            </a:prstGeom>
          </p:spPr>
        </p:pic>
        <p:pic>
          <p:nvPicPr>
            <p:cNvPr id="195" name="图片 128">
              <a:extLst>
                <a:ext uri="{FF2B5EF4-FFF2-40B4-BE49-F238E27FC236}">
                  <a16:creationId xmlns:a16="http://schemas.microsoft.com/office/drawing/2014/main" id="{314F4870-E168-6143-A59D-4B3D9AB0C0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5546" y="5799254"/>
              <a:ext cx="146454" cy="146454"/>
            </a:xfrm>
            <a:prstGeom prst="rect">
              <a:avLst/>
            </a:prstGeom>
          </p:spPr>
        </p:pic>
        <p:pic>
          <p:nvPicPr>
            <p:cNvPr id="196" name="图片 129">
              <a:extLst>
                <a:ext uri="{FF2B5EF4-FFF2-40B4-BE49-F238E27FC236}">
                  <a16:creationId xmlns:a16="http://schemas.microsoft.com/office/drawing/2014/main" id="{1D9AC354-10C6-514C-AE13-BD4FBC6257C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05251" y="6010580"/>
              <a:ext cx="259364" cy="259364"/>
            </a:xfrm>
            <a:prstGeom prst="rect">
              <a:avLst/>
            </a:prstGeom>
          </p:spPr>
        </p:pic>
        <p:pic>
          <p:nvPicPr>
            <p:cNvPr id="197" name="图片 130">
              <a:extLst>
                <a:ext uri="{FF2B5EF4-FFF2-40B4-BE49-F238E27FC236}">
                  <a16:creationId xmlns:a16="http://schemas.microsoft.com/office/drawing/2014/main" id="{0692F256-5BC2-5247-A3BF-1B41D06BE4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04024" y="5813822"/>
              <a:ext cx="259364" cy="259364"/>
            </a:xfrm>
            <a:prstGeom prst="rect">
              <a:avLst/>
            </a:prstGeom>
          </p:spPr>
        </p:pic>
        <p:pic>
          <p:nvPicPr>
            <p:cNvPr id="198" name="图片 131">
              <a:extLst>
                <a:ext uri="{FF2B5EF4-FFF2-40B4-BE49-F238E27FC236}">
                  <a16:creationId xmlns:a16="http://schemas.microsoft.com/office/drawing/2014/main" id="{43264EC6-CA94-EB43-948E-454F8A8597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4661" y="5489914"/>
              <a:ext cx="391698" cy="391698"/>
            </a:xfrm>
            <a:prstGeom prst="rect">
              <a:avLst/>
            </a:prstGeom>
          </p:spPr>
        </p:pic>
      </p:grpSp>
      <p:sp>
        <p:nvSpPr>
          <p:cNvPr id="16" name="TextBox 15">
            <a:extLst>
              <a:ext uri="{FF2B5EF4-FFF2-40B4-BE49-F238E27FC236}">
                <a16:creationId xmlns:a16="http://schemas.microsoft.com/office/drawing/2014/main" id="{ACAAF132-A92B-6744-9BA9-11EE0FEAD1B5}"/>
              </a:ext>
            </a:extLst>
          </p:cNvPr>
          <p:cNvSpPr txBox="1"/>
          <p:nvPr/>
        </p:nvSpPr>
        <p:spPr>
          <a:xfrm>
            <a:off x="1916307" y="3199546"/>
            <a:ext cx="1870317" cy="458908"/>
          </a:xfrm>
          <a:prstGeom prst="rect">
            <a:avLst/>
          </a:prstGeom>
          <a:noFill/>
        </p:spPr>
        <p:txBody>
          <a:bodyPr wrap="none" rtlCol="0">
            <a:spAutoFit/>
          </a:bodyPr>
          <a:lstStyle/>
          <a:p>
            <a:pPr algn="r">
              <a:lnSpc>
                <a:spcPct val="150000"/>
              </a:lnSpc>
            </a:pPr>
            <a:r>
              <a:rPr lang="en-US" dirty="0">
                <a:solidFill>
                  <a:schemeClr val="tx1">
                    <a:lumMod val="75000"/>
                    <a:lumOff val="25000"/>
                  </a:schemeClr>
                </a:solidFill>
                <a:latin typeface="Microsoft YaHei" panose="020B0503020204020204" pitchFamily="34" charset="-122"/>
                <a:ea typeface="Microsoft YaHei" panose="020B0503020204020204" pitchFamily="34" charset="-122"/>
              </a:rPr>
              <a:t>Model commit</a:t>
            </a:r>
          </a:p>
        </p:txBody>
      </p:sp>
      <p:sp>
        <p:nvSpPr>
          <p:cNvPr id="200" name="TextBox 199">
            <a:extLst>
              <a:ext uri="{FF2B5EF4-FFF2-40B4-BE49-F238E27FC236}">
                <a16:creationId xmlns:a16="http://schemas.microsoft.com/office/drawing/2014/main" id="{6DB77FB0-8AF9-6145-8B25-794B16E2E383}"/>
              </a:ext>
            </a:extLst>
          </p:cNvPr>
          <p:cNvSpPr txBox="1"/>
          <p:nvPr/>
        </p:nvSpPr>
        <p:spPr>
          <a:xfrm>
            <a:off x="7598811" y="1849808"/>
            <a:ext cx="2113399" cy="458908"/>
          </a:xfrm>
          <a:prstGeom prst="rect">
            <a:avLst/>
          </a:prstGeom>
          <a:noFill/>
        </p:spPr>
        <p:txBody>
          <a:bodyPr wrap="none" rtlCol="0">
            <a:spAutoFit/>
          </a:bodyPr>
          <a:lstStyle/>
          <a:p>
            <a:pPr>
              <a:lnSpc>
                <a:spcPct val="150000"/>
              </a:lnSpc>
            </a:pPr>
            <a:r>
              <a:rPr lang="en-US" dirty="0">
                <a:solidFill>
                  <a:schemeClr val="tx1">
                    <a:lumMod val="75000"/>
                    <a:lumOff val="25000"/>
                  </a:schemeClr>
                </a:solidFill>
                <a:latin typeface="Microsoft YaHei" panose="020B0503020204020204" pitchFamily="34" charset="-122"/>
                <a:ea typeface="Microsoft YaHei" panose="020B0503020204020204" pitchFamily="34" charset="-122"/>
              </a:rPr>
              <a:t>Model evaluation</a:t>
            </a:r>
          </a:p>
        </p:txBody>
      </p:sp>
      <p:grpSp>
        <p:nvGrpSpPr>
          <p:cNvPr id="19" name="Group 18">
            <a:extLst>
              <a:ext uri="{FF2B5EF4-FFF2-40B4-BE49-F238E27FC236}">
                <a16:creationId xmlns:a16="http://schemas.microsoft.com/office/drawing/2014/main" id="{6B9CBCAF-D8F0-6744-A708-0CCF60633A0D}"/>
              </a:ext>
            </a:extLst>
          </p:cNvPr>
          <p:cNvGrpSpPr/>
          <p:nvPr/>
        </p:nvGrpSpPr>
        <p:grpSpPr>
          <a:xfrm>
            <a:off x="3968015" y="1315426"/>
            <a:ext cx="3774049" cy="2885533"/>
            <a:chOff x="4180211" y="1326333"/>
            <a:chExt cx="3652562" cy="2885533"/>
          </a:xfrm>
        </p:grpSpPr>
        <p:sp>
          <p:nvSpPr>
            <p:cNvPr id="18" name="Pie 17">
              <a:extLst>
                <a:ext uri="{FF2B5EF4-FFF2-40B4-BE49-F238E27FC236}">
                  <a16:creationId xmlns:a16="http://schemas.microsoft.com/office/drawing/2014/main" id="{4BF5B881-D595-514C-8DED-6EB3F0DC8075}"/>
                </a:ext>
              </a:extLst>
            </p:cNvPr>
            <p:cNvSpPr/>
            <p:nvPr/>
          </p:nvSpPr>
          <p:spPr>
            <a:xfrm>
              <a:off x="4455363" y="1326333"/>
              <a:ext cx="2868461" cy="2868461"/>
            </a:xfrm>
            <a:prstGeom prst="pie">
              <a:avLst>
                <a:gd name="adj1" fmla="val 5386248"/>
                <a:gd name="adj2" fmla="val 1620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Pie 200">
              <a:extLst>
                <a:ext uri="{FF2B5EF4-FFF2-40B4-BE49-F238E27FC236}">
                  <a16:creationId xmlns:a16="http://schemas.microsoft.com/office/drawing/2014/main" id="{E4794852-A502-DA42-AB9E-70BFDDE81D23}"/>
                </a:ext>
              </a:extLst>
            </p:cNvPr>
            <p:cNvSpPr/>
            <p:nvPr/>
          </p:nvSpPr>
          <p:spPr>
            <a:xfrm rot="10800000">
              <a:off x="4657332" y="1343405"/>
              <a:ext cx="2868461" cy="2868461"/>
            </a:xfrm>
            <a:prstGeom prst="pie">
              <a:avLst>
                <a:gd name="adj1" fmla="val 5386248"/>
                <a:gd name="adj2" fmla="val 1620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descr="A picture containing vector graphics&#10;&#10;Description automatically generated">
              <a:extLst>
                <a:ext uri="{FF2B5EF4-FFF2-40B4-BE49-F238E27FC236}">
                  <a16:creationId xmlns:a16="http://schemas.microsoft.com/office/drawing/2014/main" id="{EAFBDE7F-E0FB-BC4A-ADB7-BF3D378DD177}"/>
                </a:ext>
              </a:extLst>
            </p:cNvPr>
            <p:cNvPicPr>
              <a:picLocks noChangeAspect="1"/>
            </p:cNvPicPr>
            <p:nvPr/>
          </p:nvPicPr>
          <p:blipFill>
            <a:blip r:embed="rId9"/>
            <a:stretch>
              <a:fillRect/>
            </a:stretch>
          </p:blipFill>
          <p:spPr>
            <a:xfrm>
              <a:off x="4180211" y="2048281"/>
              <a:ext cx="1403653" cy="1231963"/>
            </a:xfrm>
            <a:prstGeom prst="rect">
              <a:avLst/>
            </a:prstGeom>
          </p:spPr>
        </p:pic>
        <p:sp>
          <p:nvSpPr>
            <p:cNvPr id="15" name="TextBox 14">
              <a:extLst>
                <a:ext uri="{FF2B5EF4-FFF2-40B4-BE49-F238E27FC236}">
                  <a16:creationId xmlns:a16="http://schemas.microsoft.com/office/drawing/2014/main" id="{9329B3F9-0D73-3A42-A1C2-16F417D3DB74}"/>
                </a:ext>
              </a:extLst>
            </p:cNvPr>
            <p:cNvSpPr txBox="1"/>
            <p:nvPr/>
          </p:nvSpPr>
          <p:spPr>
            <a:xfrm>
              <a:off x="4218240" y="3308514"/>
              <a:ext cx="1319720" cy="369332"/>
            </a:xfrm>
            <a:prstGeom prst="rect">
              <a:avLst/>
            </a:prstGeom>
            <a:noFill/>
          </p:spPr>
          <p:txBody>
            <a:bodyPr wrap="none" rtlCol="0">
              <a:spAutoFit/>
            </a:bodyPr>
            <a:lstStyle/>
            <a:p>
              <a:r>
                <a:rPr lang="en-US" dirty="0">
                  <a:latin typeface="Microsoft YaHei" panose="020B0503020204020204" pitchFamily="34" charset="-122"/>
                  <a:ea typeface="Microsoft YaHei" panose="020B0503020204020204" pitchFamily="34" charset="-122"/>
                </a:rPr>
                <a:t>Developer</a:t>
              </a:r>
            </a:p>
          </p:txBody>
        </p:sp>
        <p:pic>
          <p:nvPicPr>
            <p:cNvPr id="7" name="Picture 6" descr="A close up of a logo&#10;&#10;Description automatically generated">
              <a:extLst>
                <a:ext uri="{FF2B5EF4-FFF2-40B4-BE49-F238E27FC236}">
                  <a16:creationId xmlns:a16="http://schemas.microsoft.com/office/drawing/2014/main" id="{F24A2EB4-8502-8645-97B6-E603FF1E34F6}"/>
                </a:ext>
              </a:extLst>
            </p:cNvPr>
            <p:cNvPicPr>
              <a:picLocks noChangeAspect="1"/>
            </p:cNvPicPr>
            <p:nvPr/>
          </p:nvPicPr>
          <p:blipFill>
            <a:blip r:embed="rId10"/>
            <a:stretch>
              <a:fillRect/>
            </a:stretch>
          </p:blipFill>
          <p:spPr>
            <a:xfrm>
              <a:off x="6337174" y="1959932"/>
              <a:ext cx="1495599" cy="1495599"/>
            </a:xfrm>
            <a:prstGeom prst="rect">
              <a:avLst/>
            </a:prstGeom>
          </p:spPr>
        </p:pic>
        <p:sp>
          <p:nvSpPr>
            <p:cNvPr id="199" name="TextBox 198">
              <a:extLst>
                <a:ext uri="{FF2B5EF4-FFF2-40B4-BE49-F238E27FC236}">
                  <a16:creationId xmlns:a16="http://schemas.microsoft.com/office/drawing/2014/main" id="{AD5B258A-4C51-C943-B72E-CAEC5D7B3915}"/>
                </a:ext>
              </a:extLst>
            </p:cNvPr>
            <p:cNvSpPr txBox="1"/>
            <p:nvPr/>
          </p:nvSpPr>
          <p:spPr>
            <a:xfrm>
              <a:off x="6505512" y="3364421"/>
              <a:ext cx="1176925" cy="369332"/>
            </a:xfrm>
            <a:prstGeom prst="rect">
              <a:avLst/>
            </a:prstGeom>
            <a:noFill/>
          </p:spPr>
          <p:txBody>
            <a:bodyPr wrap="none" rtlCol="0">
              <a:spAutoFit/>
            </a:bodyPr>
            <a:lstStyle/>
            <a:p>
              <a:r>
                <a:rPr lang="en-US" dirty="0">
                  <a:latin typeface="Microsoft YaHei" panose="020B0503020204020204" pitchFamily="34" charset="-122"/>
                  <a:ea typeface="Microsoft YaHei" panose="020B0503020204020204" pitchFamily="34" charset="-122"/>
                </a:rPr>
                <a:t>Manager</a:t>
              </a:r>
            </a:p>
          </p:txBody>
        </p:sp>
      </p:grpSp>
      <p:pic>
        <p:nvPicPr>
          <p:cNvPr id="4" name="Picture 3" descr="A close up of a logo&#10;&#10;Description automatically generated">
            <a:extLst>
              <a:ext uri="{FF2B5EF4-FFF2-40B4-BE49-F238E27FC236}">
                <a16:creationId xmlns:a16="http://schemas.microsoft.com/office/drawing/2014/main" id="{0102297E-3684-A84B-B776-786CBA62CADA}"/>
              </a:ext>
            </a:extLst>
          </p:cNvPr>
          <p:cNvPicPr>
            <a:picLocks noChangeAspect="1"/>
          </p:cNvPicPr>
          <p:nvPr/>
        </p:nvPicPr>
        <p:blipFill>
          <a:blip r:embed="rId11"/>
          <a:stretch>
            <a:fillRect/>
          </a:stretch>
        </p:blipFill>
        <p:spPr>
          <a:xfrm>
            <a:off x="3108047" y="3814555"/>
            <a:ext cx="369332" cy="369332"/>
          </a:xfrm>
          <a:prstGeom prst="rect">
            <a:avLst/>
          </a:prstGeom>
        </p:spPr>
      </p:pic>
      <p:sp>
        <p:nvSpPr>
          <p:cNvPr id="5" name="Rectangle 4">
            <a:extLst>
              <a:ext uri="{FF2B5EF4-FFF2-40B4-BE49-F238E27FC236}">
                <a16:creationId xmlns:a16="http://schemas.microsoft.com/office/drawing/2014/main" id="{273D2082-7D30-8D4C-94CB-D2E79351E049}"/>
              </a:ext>
            </a:extLst>
          </p:cNvPr>
          <p:cNvSpPr/>
          <p:nvPr/>
        </p:nvSpPr>
        <p:spPr>
          <a:xfrm>
            <a:off x="1780426" y="1910834"/>
            <a:ext cx="2430601" cy="458908"/>
          </a:xfrm>
          <a:prstGeom prst="rect">
            <a:avLst/>
          </a:prstGeom>
        </p:spPr>
        <p:txBody>
          <a:bodyPr wrap="none">
            <a:spAutoFit/>
          </a:bodyPr>
          <a:lstStyle/>
          <a:p>
            <a:pPr algn="r">
              <a:lnSpc>
                <a:spcPct val="150000"/>
              </a:lnSpc>
            </a:pPr>
            <a:r>
              <a:rPr lang="en-US" dirty="0">
                <a:solidFill>
                  <a:schemeClr val="tx1">
                    <a:lumMod val="75000"/>
                    <a:lumOff val="25000"/>
                  </a:schemeClr>
                </a:solidFill>
                <a:latin typeface="Microsoft YaHei" panose="020B0503020204020204" pitchFamily="34" charset="-122"/>
                <a:ea typeface="Microsoft YaHei" panose="020B0503020204020204" pitchFamily="34" charset="-122"/>
              </a:rPr>
              <a:t>Model development</a:t>
            </a:r>
          </a:p>
        </p:txBody>
      </p:sp>
      <p:sp>
        <p:nvSpPr>
          <p:cNvPr id="6" name="Rectangle 5">
            <a:extLst>
              <a:ext uri="{FF2B5EF4-FFF2-40B4-BE49-F238E27FC236}">
                <a16:creationId xmlns:a16="http://schemas.microsoft.com/office/drawing/2014/main" id="{B516CC5E-D775-3B46-A025-403143648E0F}"/>
              </a:ext>
            </a:extLst>
          </p:cNvPr>
          <p:cNvSpPr/>
          <p:nvPr/>
        </p:nvSpPr>
        <p:spPr>
          <a:xfrm>
            <a:off x="2182559" y="2341944"/>
            <a:ext cx="1824537" cy="458908"/>
          </a:xfrm>
          <a:prstGeom prst="rect">
            <a:avLst/>
          </a:prstGeom>
        </p:spPr>
        <p:txBody>
          <a:bodyPr wrap="none">
            <a:spAutoFit/>
          </a:bodyPr>
          <a:lstStyle/>
          <a:p>
            <a:pPr algn="r">
              <a:lnSpc>
                <a:spcPct val="150000"/>
              </a:lnSpc>
            </a:pPr>
            <a:r>
              <a:rPr lang="en-US" dirty="0">
                <a:solidFill>
                  <a:schemeClr val="tx1">
                    <a:lumMod val="75000"/>
                    <a:lumOff val="25000"/>
                  </a:schemeClr>
                </a:solidFill>
                <a:latin typeface="Microsoft YaHei" panose="020B0503020204020204" pitchFamily="34" charset="-122"/>
                <a:ea typeface="Microsoft YaHei" panose="020B0503020204020204" pitchFamily="34" charset="-122"/>
              </a:rPr>
              <a:t>Model training</a:t>
            </a:r>
          </a:p>
        </p:txBody>
      </p:sp>
      <p:sp>
        <p:nvSpPr>
          <p:cNvPr id="8" name="Rectangle 7">
            <a:extLst>
              <a:ext uri="{FF2B5EF4-FFF2-40B4-BE49-F238E27FC236}">
                <a16:creationId xmlns:a16="http://schemas.microsoft.com/office/drawing/2014/main" id="{47EAF0C3-BFCE-4246-9CB6-732F4CE9A5C3}"/>
              </a:ext>
            </a:extLst>
          </p:cNvPr>
          <p:cNvSpPr/>
          <p:nvPr/>
        </p:nvSpPr>
        <p:spPr>
          <a:xfrm>
            <a:off x="1916307" y="2764153"/>
            <a:ext cx="2047675" cy="458908"/>
          </a:xfrm>
          <a:prstGeom prst="rect">
            <a:avLst/>
          </a:prstGeom>
        </p:spPr>
        <p:txBody>
          <a:bodyPr wrap="none">
            <a:spAutoFit/>
          </a:bodyPr>
          <a:lstStyle/>
          <a:p>
            <a:pPr algn="r">
              <a:lnSpc>
                <a:spcPct val="150000"/>
              </a:lnSpc>
            </a:pPr>
            <a:r>
              <a:rPr lang="en-US" dirty="0">
                <a:solidFill>
                  <a:schemeClr val="tx1">
                    <a:lumMod val="75000"/>
                    <a:lumOff val="25000"/>
                  </a:schemeClr>
                </a:solidFill>
                <a:latin typeface="Microsoft YaHei" panose="020B0503020204020204" pitchFamily="34" charset="-122"/>
                <a:ea typeface="Microsoft YaHei" panose="020B0503020204020204" pitchFamily="34" charset="-122"/>
              </a:rPr>
              <a:t>Model validation</a:t>
            </a:r>
          </a:p>
        </p:txBody>
      </p:sp>
      <p:sp>
        <p:nvSpPr>
          <p:cNvPr id="12" name="Rectangle 11">
            <a:extLst>
              <a:ext uri="{FF2B5EF4-FFF2-40B4-BE49-F238E27FC236}">
                <a16:creationId xmlns:a16="http://schemas.microsoft.com/office/drawing/2014/main" id="{D0185C5F-D709-7A42-88AF-9353532CC38A}"/>
              </a:ext>
            </a:extLst>
          </p:cNvPr>
          <p:cNvSpPr/>
          <p:nvPr/>
        </p:nvSpPr>
        <p:spPr>
          <a:xfrm>
            <a:off x="7674436" y="2369742"/>
            <a:ext cx="1943224" cy="458908"/>
          </a:xfrm>
          <a:prstGeom prst="rect">
            <a:avLst/>
          </a:prstGeom>
        </p:spPr>
        <p:txBody>
          <a:bodyPr wrap="none">
            <a:spAutoFit/>
          </a:bodyPr>
          <a:lstStyle/>
          <a:p>
            <a:pPr>
              <a:lnSpc>
                <a:spcPct val="150000"/>
              </a:lnSpc>
            </a:pPr>
            <a:r>
              <a:rPr lang="en-US" dirty="0">
                <a:solidFill>
                  <a:schemeClr val="tx1">
                    <a:lumMod val="75000"/>
                    <a:lumOff val="25000"/>
                  </a:schemeClr>
                </a:solidFill>
                <a:latin typeface="Microsoft YaHei" panose="020B0503020204020204" pitchFamily="34" charset="-122"/>
                <a:ea typeface="Microsoft YaHei" panose="020B0503020204020204" pitchFamily="34" charset="-122"/>
              </a:rPr>
              <a:t>Model approve</a:t>
            </a:r>
          </a:p>
        </p:txBody>
      </p:sp>
      <p:sp>
        <p:nvSpPr>
          <p:cNvPr id="13" name="Rectangle 12">
            <a:extLst>
              <a:ext uri="{FF2B5EF4-FFF2-40B4-BE49-F238E27FC236}">
                <a16:creationId xmlns:a16="http://schemas.microsoft.com/office/drawing/2014/main" id="{900AEC51-8B05-B542-8F34-D8AACE8B6AF7}"/>
              </a:ext>
            </a:extLst>
          </p:cNvPr>
          <p:cNvSpPr/>
          <p:nvPr/>
        </p:nvSpPr>
        <p:spPr>
          <a:xfrm>
            <a:off x="7633558" y="2903709"/>
            <a:ext cx="1742721" cy="458908"/>
          </a:xfrm>
          <a:prstGeom prst="rect">
            <a:avLst/>
          </a:prstGeom>
        </p:spPr>
        <p:txBody>
          <a:bodyPr wrap="none">
            <a:spAutoFit/>
          </a:bodyPr>
          <a:lstStyle/>
          <a:p>
            <a:pPr>
              <a:lnSpc>
                <a:spcPct val="150000"/>
              </a:lnSpc>
            </a:pPr>
            <a:r>
              <a:rPr lang="en-US" dirty="0">
                <a:solidFill>
                  <a:schemeClr val="tx1">
                    <a:lumMod val="75000"/>
                    <a:lumOff val="25000"/>
                  </a:schemeClr>
                </a:solidFill>
                <a:latin typeface="Microsoft YaHei" panose="020B0503020204020204" pitchFamily="34" charset="-122"/>
                <a:ea typeface="Microsoft YaHei" panose="020B0503020204020204" pitchFamily="34" charset="-122"/>
              </a:rPr>
              <a:t>Model release</a:t>
            </a:r>
          </a:p>
        </p:txBody>
      </p:sp>
      <p:grpSp>
        <p:nvGrpSpPr>
          <p:cNvPr id="17" name="Group 16">
            <a:extLst>
              <a:ext uri="{FF2B5EF4-FFF2-40B4-BE49-F238E27FC236}">
                <a16:creationId xmlns:a16="http://schemas.microsoft.com/office/drawing/2014/main" id="{6D133A66-551D-B146-B770-7EE92B5A24AC}"/>
              </a:ext>
            </a:extLst>
          </p:cNvPr>
          <p:cNvGrpSpPr/>
          <p:nvPr/>
        </p:nvGrpSpPr>
        <p:grpSpPr>
          <a:xfrm>
            <a:off x="1931005" y="4638946"/>
            <a:ext cx="563576" cy="1791191"/>
            <a:chOff x="1931005" y="4638946"/>
            <a:chExt cx="563576" cy="1791191"/>
          </a:xfrm>
        </p:grpSpPr>
        <p:pic>
          <p:nvPicPr>
            <p:cNvPr id="44" name="mobile.png">
              <a:extLst>
                <a:ext uri="{FF2B5EF4-FFF2-40B4-BE49-F238E27FC236}">
                  <a16:creationId xmlns:a16="http://schemas.microsoft.com/office/drawing/2014/main" id="{2ADBAF65-F421-504C-910B-D3523414EED3}"/>
                </a:ext>
              </a:extLst>
            </p:cNvPr>
            <p:cNvPicPr>
              <a:picLocks noChangeAspect="1"/>
            </p:cNvPicPr>
            <p:nvPr/>
          </p:nvPicPr>
          <p:blipFill>
            <a:blip r:embed="rId12"/>
            <a:stretch>
              <a:fillRect/>
            </a:stretch>
          </p:blipFill>
          <p:spPr>
            <a:xfrm>
              <a:off x="2015252" y="4638946"/>
              <a:ext cx="373931" cy="428774"/>
            </a:xfrm>
            <a:prstGeom prst="rect">
              <a:avLst/>
            </a:prstGeom>
            <a:ln w="12700">
              <a:miter lim="400000"/>
            </a:ln>
          </p:spPr>
        </p:pic>
        <p:pic>
          <p:nvPicPr>
            <p:cNvPr id="45" name="car.png">
              <a:extLst>
                <a:ext uri="{FF2B5EF4-FFF2-40B4-BE49-F238E27FC236}">
                  <a16:creationId xmlns:a16="http://schemas.microsoft.com/office/drawing/2014/main" id="{A1CDFC3B-27BC-D24E-A109-52A1A199B4C1}"/>
                </a:ext>
              </a:extLst>
            </p:cNvPr>
            <p:cNvPicPr>
              <a:picLocks noChangeAspect="1"/>
            </p:cNvPicPr>
            <p:nvPr/>
          </p:nvPicPr>
          <p:blipFill>
            <a:blip r:embed="rId13"/>
            <a:stretch>
              <a:fillRect/>
            </a:stretch>
          </p:blipFill>
          <p:spPr>
            <a:xfrm>
              <a:off x="1931005" y="5312474"/>
              <a:ext cx="563576" cy="353617"/>
            </a:xfrm>
            <a:prstGeom prst="rect">
              <a:avLst/>
            </a:prstGeom>
            <a:ln w="12700">
              <a:miter lim="400000"/>
            </a:ln>
          </p:spPr>
        </p:pic>
        <p:pic>
          <p:nvPicPr>
            <p:cNvPr id="46" name="baitian-duoyun.png">
              <a:extLst>
                <a:ext uri="{FF2B5EF4-FFF2-40B4-BE49-F238E27FC236}">
                  <a16:creationId xmlns:a16="http://schemas.microsoft.com/office/drawing/2014/main" id="{832C5247-E5B5-A340-B66B-8CC090777E0A}"/>
                </a:ext>
              </a:extLst>
            </p:cNvPr>
            <p:cNvPicPr>
              <a:picLocks noChangeAspect="1"/>
            </p:cNvPicPr>
            <p:nvPr/>
          </p:nvPicPr>
          <p:blipFill>
            <a:blip r:embed="rId14"/>
            <a:stretch>
              <a:fillRect/>
            </a:stretch>
          </p:blipFill>
          <p:spPr>
            <a:xfrm>
              <a:off x="1931005" y="5927991"/>
              <a:ext cx="502147" cy="502146"/>
            </a:xfrm>
            <a:prstGeom prst="rect">
              <a:avLst/>
            </a:prstGeom>
            <a:ln w="12700">
              <a:miter lim="400000"/>
            </a:ln>
          </p:spPr>
        </p:pic>
      </p:grpSp>
      <p:cxnSp>
        <p:nvCxnSpPr>
          <p:cNvPr id="23" name="Curved Connector 22">
            <a:extLst>
              <a:ext uri="{FF2B5EF4-FFF2-40B4-BE49-F238E27FC236}">
                <a16:creationId xmlns:a16="http://schemas.microsoft.com/office/drawing/2014/main" id="{602A5CB4-EB99-CE4A-9A70-77BA3B666D72}"/>
              </a:ext>
            </a:extLst>
          </p:cNvPr>
          <p:cNvCxnSpPr>
            <a:cxnSpLocks/>
            <a:endCxn id="44" idx="3"/>
          </p:cNvCxnSpPr>
          <p:nvPr/>
        </p:nvCxnSpPr>
        <p:spPr>
          <a:xfrm rot="10800000">
            <a:off x="2389184" y="4853334"/>
            <a:ext cx="2563371" cy="774041"/>
          </a:xfrm>
          <a:prstGeom prst="curvedConnector3">
            <a:avLst>
              <a:gd name="adj1" fmla="val 394"/>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3BDD4C3E-30E0-DA4C-B90B-63988724F6CC}"/>
              </a:ext>
            </a:extLst>
          </p:cNvPr>
          <p:cNvCxnSpPr>
            <a:cxnSpLocks/>
            <a:endCxn id="45" idx="3"/>
          </p:cNvCxnSpPr>
          <p:nvPr/>
        </p:nvCxnSpPr>
        <p:spPr>
          <a:xfrm rot="10800000">
            <a:off x="2494582" y="5489284"/>
            <a:ext cx="2457973" cy="309971"/>
          </a:xfrm>
          <a:prstGeom prst="curvedConnector3">
            <a:avLst>
              <a:gd name="adj1" fmla="val 1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4B0B778A-74D9-6E4E-A008-42EB92586856}"/>
              </a:ext>
            </a:extLst>
          </p:cNvPr>
          <p:cNvCxnSpPr>
            <a:cxnSpLocks/>
            <a:endCxn id="46" idx="3"/>
          </p:cNvCxnSpPr>
          <p:nvPr/>
        </p:nvCxnSpPr>
        <p:spPr>
          <a:xfrm rot="10800000" flipV="1">
            <a:off x="2433152" y="5799254"/>
            <a:ext cx="2519402" cy="379810"/>
          </a:xfrm>
          <a:prstGeom prst="curvedConnector3">
            <a:avLst>
              <a:gd name="adj1" fmla="val 95"/>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38B39529-51E4-E547-9156-5C0EAF49E75B}"/>
              </a:ext>
            </a:extLst>
          </p:cNvPr>
          <p:cNvSpPr/>
          <p:nvPr/>
        </p:nvSpPr>
        <p:spPr>
          <a:xfrm>
            <a:off x="7684256" y="2365992"/>
            <a:ext cx="1577611" cy="458908"/>
          </a:xfrm>
          <a:prstGeom prst="rect">
            <a:avLst/>
          </a:prstGeom>
        </p:spPr>
        <p:txBody>
          <a:bodyPr wrap="none">
            <a:spAutoFit/>
          </a:bodyPr>
          <a:lstStyle/>
          <a:p>
            <a:pPr>
              <a:lnSpc>
                <a:spcPct val="150000"/>
              </a:lnSpc>
            </a:pPr>
            <a:r>
              <a:rPr lang="en-US" dirty="0">
                <a:solidFill>
                  <a:schemeClr val="tx1">
                    <a:lumMod val="75000"/>
                    <a:lumOff val="25000"/>
                  </a:schemeClr>
                </a:solidFill>
                <a:latin typeface="Microsoft YaHei" panose="020B0503020204020204" pitchFamily="34" charset="-122"/>
                <a:ea typeface="Microsoft YaHei" panose="020B0503020204020204" pitchFamily="34" charset="-122"/>
              </a:rPr>
              <a:t>Model reject</a:t>
            </a:r>
          </a:p>
        </p:txBody>
      </p:sp>
    </p:spTree>
    <p:extLst>
      <p:ext uri="{BB962C8B-B14F-4D97-AF65-F5344CB8AC3E}">
        <p14:creationId xmlns:p14="http://schemas.microsoft.com/office/powerpoint/2010/main" val="42735971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065 0.0044 L 0.14818 0.14815 C 0.17266 0.17199 0.1599 0.15996 0.14701 0.14815 " pathEditMode="relative" ptsTypes="AAA">
                                      <p:cBhvr>
                                        <p:cTn id="26" dur="2000" fill="hold"/>
                                        <p:tgtEl>
                                          <p:spTgt spid="4"/>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13893 0.15232 L 0.14245 0.26898 L 0.14245 0.26898 " pathEditMode="relative" ptsTypes="AAA">
                                      <p:cBhvr>
                                        <p:cTn id="38" dur="2000" fill="hold"/>
                                        <p:tgtEl>
                                          <p:spTgt spid="4"/>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1612 0.26065 L 0.15417 0.16273 L 0.15417 0.16273 " pathEditMode="relative" ptsTypes="AAA">
                                      <p:cBhvr>
                                        <p:cTn id="62" dur="2000" fill="hold"/>
                                        <p:tgtEl>
                                          <p:spTgt spid="4"/>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12"/>
                                        </p:tgtEl>
                                      </p:cBhvr>
                                    </p:animEffect>
                                    <p:set>
                                      <p:cBhvr>
                                        <p:cTn id="67" dur="1" fill="hold">
                                          <p:stCondLst>
                                            <p:cond delay="499"/>
                                          </p:stCondLst>
                                        </p:cTn>
                                        <p:tgtEl>
                                          <p:spTgt spid="1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nodeType="clickEffect">
                                  <p:stCondLst>
                                    <p:cond delay="0"/>
                                  </p:stCondLst>
                                  <p:childTnLst>
                                    <p:animMotion origin="layout" path="M 0.17526 0.14815 L 0.35925 0.28565 L 0.35925 0.28565 " pathEditMode="relative" ptsTypes="AAA">
                                      <p:cBhvr>
                                        <p:cTn id="8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0" grpId="0"/>
      <p:bldP spid="5" grpId="0"/>
      <p:bldP spid="6" grpId="0"/>
      <p:bldP spid="8" grpId="0"/>
      <p:bldP spid="12" grpId="0"/>
      <p:bldP spid="12" grpId="1"/>
      <p:bldP spid="13" grpId="0"/>
      <p:bldP spid="13" grpId="1"/>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7647072" y="567974"/>
            <a:ext cx="2634760" cy="275266"/>
          </a:xfrm>
          <a:prstGeom prst="rect">
            <a:avLst/>
          </a:prstGeom>
          <a:ln w="12700">
            <a:miter lim="400000"/>
          </a:ln>
          <a:extLst>
            <a:ext uri="{C572A759-6A51-4108-AA02-DFA0A04FC94B}">
              <ma14:wrappingTextBoxFlag xmlns="" xmlns:ma14="http://schemas.microsoft.com/office/mac/drawingml/2011/main" val="1"/>
            </a:ext>
          </a:extLst>
        </p:spPr>
        <p:txBody>
          <a:bodyPr wrap="none" lIns="35718" tIns="35718" rIns="35718" bIns="35718" anchor="ctr">
            <a:spAutoFit/>
          </a:bodyPr>
          <a:lstStyle>
            <a:lvl1pPr algn="ctr" defTabSz="342304">
              <a:defRPr sz="1100">
                <a:latin typeface="Helvetica Light"/>
                <a:ea typeface="Helvetica Light"/>
                <a:cs typeface="Helvetica Light"/>
                <a:sym typeface="Helvetica Light"/>
              </a:defRPr>
            </a:lvl1pPr>
          </a:lstStyle>
          <a:p>
            <a:pPr defTabSz="410765" hangingPunct="0"/>
            <a:r>
              <a:rPr lang="en-US" altLang="zh-CN" sz="1320" kern="0" dirty="0" err="1">
                <a:solidFill>
                  <a:srgbClr val="000000"/>
                </a:solidFill>
                <a:latin typeface="Verdana"/>
                <a:cs typeface="Verdana"/>
              </a:rPr>
              <a:t>Jupyter</a:t>
            </a:r>
            <a:r>
              <a:rPr lang="en-US" altLang="zh-CN" sz="1320" kern="0" dirty="0">
                <a:solidFill>
                  <a:srgbClr val="000000"/>
                </a:solidFill>
                <a:latin typeface="Verdana"/>
                <a:cs typeface="Verdana"/>
              </a:rPr>
              <a:t> Embedded Web Portal </a:t>
            </a:r>
            <a:endParaRPr sz="1320" kern="0" dirty="0">
              <a:solidFill>
                <a:srgbClr val="000000"/>
              </a:solidFill>
              <a:latin typeface="Verdana"/>
              <a:cs typeface="Verdana"/>
            </a:endParaRPr>
          </a:p>
        </p:txBody>
      </p:sp>
      <p:sp>
        <p:nvSpPr>
          <p:cNvPr id="187" name="Shape 187"/>
          <p:cNvSpPr/>
          <p:nvPr/>
        </p:nvSpPr>
        <p:spPr>
          <a:xfrm>
            <a:off x="6876087" y="2079265"/>
            <a:ext cx="4564822" cy="1964802"/>
          </a:xfrm>
          <a:prstGeom prst="rect">
            <a:avLst/>
          </a:prstGeom>
          <a:ln w="3175">
            <a:solidFill>
              <a:srgbClr val="000000"/>
            </a:solidFill>
            <a:custDash>
              <a:ds d="200000" sp="200000"/>
            </a:custDash>
            <a:miter lim="400000"/>
          </a:ln>
        </p:spPr>
        <p:txBody>
          <a:bodyPr lIns="35718" tIns="35718" rIns="35718" bIns="35718" anchor="ctr"/>
          <a:lstStyle/>
          <a:p>
            <a:pPr algn="ctr" defTabSz="410765" hangingPunct="0">
              <a:defRPr sz="1400">
                <a:latin typeface="Helvetica Light"/>
                <a:ea typeface="Helvetica Light"/>
                <a:cs typeface="Helvetica Light"/>
                <a:sym typeface="Helvetica Light"/>
              </a:defRPr>
            </a:pPr>
            <a:endParaRPr sz="1680" kern="0" dirty="0">
              <a:solidFill>
                <a:srgbClr val="000000"/>
              </a:solidFill>
              <a:latin typeface="Helvetica Light"/>
              <a:sym typeface="Helvetica Light"/>
            </a:endParaRPr>
          </a:p>
        </p:txBody>
      </p:sp>
      <p:pic>
        <p:nvPicPr>
          <p:cNvPr id="188" name="k8.png"/>
          <p:cNvPicPr>
            <a:picLocks noChangeAspect="1"/>
          </p:cNvPicPr>
          <p:nvPr/>
        </p:nvPicPr>
        <p:blipFill>
          <a:blip r:embed="rId2"/>
          <a:stretch>
            <a:fillRect/>
          </a:stretch>
        </p:blipFill>
        <p:spPr>
          <a:xfrm>
            <a:off x="8756125" y="1648686"/>
            <a:ext cx="691668" cy="691668"/>
          </a:xfrm>
          <a:prstGeom prst="rect">
            <a:avLst/>
          </a:prstGeom>
          <a:ln w="12700">
            <a:miter lim="400000"/>
          </a:ln>
        </p:spPr>
      </p:pic>
      <p:sp>
        <p:nvSpPr>
          <p:cNvPr id="190" name="Shape 190"/>
          <p:cNvSpPr/>
          <p:nvPr/>
        </p:nvSpPr>
        <p:spPr>
          <a:xfrm>
            <a:off x="7030314" y="2311357"/>
            <a:ext cx="2090483" cy="1597298"/>
          </a:xfrm>
          <a:prstGeom prst="rect">
            <a:avLst/>
          </a:prstGeom>
          <a:ln w="3175">
            <a:solidFill>
              <a:srgbClr val="000000"/>
            </a:solidFill>
            <a:custDash>
              <a:ds d="100000" sp="200000"/>
            </a:custDash>
          </a:ln>
        </p:spPr>
        <p:txBody>
          <a:bodyPr lIns="35718" tIns="35718" rIns="35718" bIns="35718" anchor="ctr"/>
          <a:lstStyle/>
          <a:p>
            <a:pPr algn="ctr" defTabSz="410765" hangingPunct="0">
              <a:defRPr sz="1400">
                <a:latin typeface="Helvetica Light"/>
                <a:ea typeface="Helvetica Light"/>
                <a:cs typeface="Helvetica Light"/>
                <a:sym typeface="Helvetica Light"/>
              </a:defRPr>
            </a:pPr>
            <a:endParaRPr sz="1680" kern="0">
              <a:solidFill>
                <a:srgbClr val="000000"/>
              </a:solidFill>
              <a:latin typeface="Helvetica Light"/>
              <a:sym typeface="Helvetica Light"/>
            </a:endParaRPr>
          </a:p>
        </p:txBody>
      </p:sp>
      <p:sp>
        <p:nvSpPr>
          <p:cNvPr id="192" name="Shape 192"/>
          <p:cNvSpPr/>
          <p:nvPr/>
        </p:nvSpPr>
        <p:spPr>
          <a:xfrm>
            <a:off x="7654425" y="3634202"/>
            <a:ext cx="891269" cy="238333"/>
          </a:xfrm>
          <a:prstGeom prst="rect">
            <a:avLst/>
          </a:prstGeom>
          <a:ln w="12700">
            <a:miter lim="400000"/>
          </a:ln>
          <a:extLst>
            <a:ext uri="{C572A759-6A51-4108-AA02-DFA0A04FC94B}">
              <ma14:wrappingTextBoxFlag xmlns="" xmlns:ma14="http://schemas.microsoft.com/office/mac/drawingml/2011/main" val="1"/>
            </a:ext>
          </a:extLst>
        </p:spPr>
        <p:txBody>
          <a:bodyPr wrap="none" lIns="35718" tIns="35718" rIns="35718" bIns="35718" anchor="ctr">
            <a:spAutoFit/>
          </a:bodyPr>
          <a:lstStyle>
            <a:lvl1pPr algn="ctr" defTabSz="342304">
              <a:defRPr sz="900">
                <a:latin typeface="Helvetica Light"/>
                <a:ea typeface="Helvetica Light"/>
                <a:cs typeface="Helvetica Light"/>
                <a:sym typeface="Helvetica Light"/>
              </a:defRPr>
            </a:lvl1pPr>
          </a:lstStyle>
          <a:p>
            <a:pPr defTabSz="410765" hangingPunct="0"/>
            <a:r>
              <a:rPr sz="1080" kern="0" dirty="0">
                <a:solidFill>
                  <a:srgbClr val="000000"/>
                </a:solidFill>
                <a:latin typeface="Verdana"/>
                <a:cs typeface="Verdana"/>
              </a:rPr>
              <a:t>CPU </a:t>
            </a:r>
            <a:r>
              <a:rPr lang="en-US" sz="1080" kern="0" dirty="0">
                <a:solidFill>
                  <a:srgbClr val="000000"/>
                </a:solidFill>
                <a:latin typeface="Verdana"/>
                <a:cs typeface="Verdana"/>
              </a:rPr>
              <a:t>Cluster</a:t>
            </a:r>
            <a:endParaRPr sz="1080" kern="0" dirty="0">
              <a:solidFill>
                <a:srgbClr val="000000"/>
              </a:solidFill>
              <a:latin typeface="Verdana"/>
              <a:cs typeface="Verdana"/>
            </a:endParaRPr>
          </a:p>
        </p:txBody>
      </p:sp>
      <p:sp>
        <p:nvSpPr>
          <p:cNvPr id="193" name="Shape 193"/>
          <p:cNvSpPr/>
          <p:nvPr/>
        </p:nvSpPr>
        <p:spPr>
          <a:xfrm>
            <a:off x="9792688" y="3620689"/>
            <a:ext cx="902489" cy="238333"/>
          </a:xfrm>
          <a:prstGeom prst="rect">
            <a:avLst/>
          </a:prstGeom>
          <a:ln w="12700">
            <a:miter lim="400000"/>
          </a:ln>
          <a:extLst>
            <a:ext uri="{C572A759-6A51-4108-AA02-DFA0A04FC94B}">
              <ma14:wrappingTextBoxFlag xmlns="" xmlns:ma14="http://schemas.microsoft.com/office/mac/drawingml/2011/main" val="1"/>
            </a:ext>
          </a:extLst>
        </p:spPr>
        <p:txBody>
          <a:bodyPr wrap="none" lIns="35718" tIns="35718" rIns="35718" bIns="35718" anchor="ctr">
            <a:spAutoFit/>
          </a:bodyPr>
          <a:lstStyle>
            <a:lvl1pPr algn="ctr" defTabSz="342304">
              <a:defRPr sz="900">
                <a:latin typeface="Helvetica Light"/>
                <a:ea typeface="Helvetica Light"/>
                <a:cs typeface="Helvetica Light"/>
                <a:sym typeface="Helvetica Light"/>
              </a:defRPr>
            </a:lvl1pPr>
          </a:lstStyle>
          <a:p>
            <a:pPr defTabSz="410765" hangingPunct="0"/>
            <a:r>
              <a:rPr sz="1080" kern="0" dirty="0">
                <a:solidFill>
                  <a:srgbClr val="000000"/>
                </a:solidFill>
                <a:latin typeface="Verdana"/>
                <a:cs typeface="Verdana"/>
              </a:rPr>
              <a:t>GPU </a:t>
            </a:r>
            <a:r>
              <a:rPr lang="en-US" sz="1080" kern="0" dirty="0">
                <a:solidFill>
                  <a:srgbClr val="000000"/>
                </a:solidFill>
                <a:latin typeface="Verdana"/>
                <a:cs typeface="Verdana"/>
              </a:rPr>
              <a:t>Cluster</a:t>
            </a:r>
            <a:endParaRPr sz="1080" kern="0" dirty="0">
              <a:solidFill>
                <a:srgbClr val="000000"/>
              </a:solidFill>
              <a:latin typeface="Verdana"/>
              <a:cs typeface="Verdana"/>
            </a:endParaRPr>
          </a:p>
        </p:txBody>
      </p:sp>
      <p:grpSp>
        <p:nvGrpSpPr>
          <p:cNvPr id="8" name="组合 7">
            <a:extLst>
              <a:ext uri="{FF2B5EF4-FFF2-40B4-BE49-F238E27FC236}">
                <a16:creationId xmlns:a16="http://schemas.microsoft.com/office/drawing/2014/main" id="{6AF199F8-8EFC-4D5E-AE5F-D7761C69D1E1}"/>
              </a:ext>
            </a:extLst>
          </p:cNvPr>
          <p:cNvGrpSpPr/>
          <p:nvPr/>
        </p:nvGrpSpPr>
        <p:grpSpPr>
          <a:xfrm>
            <a:off x="7075928" y="2417843"/>
            <a:ext cx="1016071" cy="1148891"/>
            <a:chOff x="1629749" y="2599855"/>
            <a:chExt cx="846726" cy="957409"/>
          </a:xfrm>
        </p:grpSpPr>
        <p:pic>
          <p:nvPicPr>
            <p:cNvPr id="7" name="图片 6">
              <a:extLst>
                <a:ext uri="{FF2B5EF4-FFF2-40B4-BE49-F238E27FC236}">
                  <a16:creationId xmlns:a16="http://schemas.microsoft.com/office/drawing/2014/main" id="{FB5A7F5B-6D09-4730-A962-DFCE321D01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9749" y="2599855"/>
              <a:ext cx="846726" cy="957409"/>
            </a:xfrm>
            <a:prstGeom prst="rect">
              <a:avLst/>
            </a:prstGeom>
          </p:spPr>
        </p:pic>
        <p:pic>
          <p:nvPicPr>
            <p:cNvPr id="198" name="download.png"/>
            <p:cNvPicPr>
              <a:picLocks noChangeAspect="1"/>
            </p:cNvPicPr>
            <p:nvPr/>
          </p:nvPicPr>
          <p:blipFill>
            <a:blip r:embed="rId4"/>
            <a:stretch>
              <a:fillRect/>
            </a:stretch>
          </p:blipFill>
          <p:spPr>
            <a:xfrm>
              <a:off x="1760380" y="3144982"/>
              <a:ext cx="196898" cy="173415"/>
            </a:xfrm>
            <a:prstGeom prst="rect">
              <a:avLst/>
            </a:prstGeom>
            <a:ln w="12700">
              <a:miter lim="400000"/>
            </a:ln>
          </p:spPr>
        </p:pic>
        <p:pic>
          <p:nvPicPr>
            <p:cNvPr id="50" name="图形 49">
              <a:extLst>
                <a:ext uri="{FF2B5EF4-FFF2-40B4-BE49-F238E27FC236}">
                  <a16:creationId xmlns:a16="http://schemas.microsoft.com/office/drawing/2014/main" id="{FEC78451-1DEA-42D4-AF84-7571E417BFE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5854" y="3117860"/>
              <a:ext cx="196898" cy="210596"/>
            </a:xfrm>
            <a:prstGeom prst="rect">
              <a:avLst/>
            </a:prstGeom>
          </p:spPr>
        </p:pic>
      </p:grpSp>
      <p:grpSp>
        <p:nvGrpSpPr>
          <p:cNvPr id="61" name="组合 60">
            <a:extLst>
              <a:ext uri="{FF2B5EF4-FFF2-40B4-BE49-F238E27FC236}">
                <a16:creationId xmlns:a16="http://schemas.microsoft.com/office/drawing/2014/main" id="{5EDA9B58-1E1B-43CB-AA94-9501E32EF3EC}"/>
              </a:ext>
            </a:extLst>
          </p:cNvPr>
          <p:cNvGrpSpPr/>
          <p:nvPr/>
        </p:nvGrpSpPr>
        <p:grpSpPr>
          <a:xfrm>
            <a:off x="8079212" y="2420282"/>
            <a:ext cx="1016071" cy="1148891"/>
            <a:chOff x="1629749" y="2599855"/>
            <a:chExt cx="846726" cy="957409"/>
          </a:xfrm>
        </p:grpSpPr>
        <p:pic>
          <p:nvPicPr>
            <p:cNvPr id="62" name="图片 61">
              <a:extLst>
                <a:ext uri="{FF2B5EF4-FFF2-40B4-BE49-F238E27FC236}">
                  <a16:creationId xmlns:a16="http://schemas.microsoft.com/office/drawing/2014/main" id="{D63DCF7E-E9C5-4A04-B7EE-1D53C7F742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9749" y="2599855"/>
              <a:ext cx="846726" cy="957409"/>
            </a:xfrm>
            <a:prstGeom prst="rect">
              <a:avLst/>
            </a:prstGeom>
          </p:spPr>
        </p:pic>
        <p:pic>
          <p:nvPicPr>
            <p:cNvPr id="63" name="download.png">
              <a:extLst>
                <a:ext uri="{FF2B5EF4-FFF2-40B4-BE49-F238E27FC236}">
                  <a16:creationId xmlns:a16="http://schemas.microsoft.com/office/drawing/2014/main" id="{EDA520B0-8F79-499F-9417-C93E35BC51E3}"/>
                </a:ext>
              </a:extLst>
            </p:cNvPr>
            <p:cNvPicPr>
              <a:picLocks noChangeAspect="1"/>
            </p:cNvPicPr>
            <p:nvPr/>
          </p:nvPicPr>
          <p:blipFill>
            <a:blip r:embed="rId4"/>
            <a:stretch>
              <a:fillRect/>
            </a:stretch>
          </p:blipFill>
          <p:spPr>
            <a:xfrm>
              <a:off x="1760380" y="3144982"/>
              <a:ext cx="196898" cy="173415"/>
            </a:xfrm>
            <a:prstGeom prst="rect">
              <a:avLst/>
            </a:prstGeom>
            <a:ln w="12700">
              <a:miter lim="400000"/>
            </a:ln>
          </p:spPr>
        </p:pic>
        <p:pic>
          <p:nvPicPr>
            <p:cNvPr id="64" name="图形 63">
              <a:extLst>
                <a:ext uri="{FF2B5EF4-FFF2-40B4-BE49-F238E27FC236}">
                  <a16:creationId xmlns:a16="http://schemas.microsoft.com/office/drawing/2014/main" id="{A08C0078-C2FC-4D85-BC3E-2D8445CED5D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5854" y="3117860"/>
              <a:ext cx="196898" cy="210596"/>
            </a:xfrm>
            <a:prstGeom prst="rect">
              <a:avLst/>
            </a:prstGeom>
          </p:spPr>
        </p:pic>
      </p:grpSp>
      <p:sp>
        <p:nvSpPr>
          <p:cNvPr id="69" name="Shape 190">
            <a:extLst>
              <a:ext uri="{FF2B5EF4-FFF2-40B4-BE49-F238E27FC236}">
                <a16:creationId xmlns:a16="http://schemas.microsoft.com/office/drawing/2014/main" id="{CB4544A8-118A-48D6-9978-C12482462F4F}"/>
              </a:ext>
            </a:extLst>
          </p:cNvPr>
          <p:cNvSpPr/>
          <p:nvPr/>
        </p:nvSpPr>
        <p:spPr>
          <a:xfrm>
            <a:off x="9159069" y="2307413"/>
            <a:ext cx="2090483" cy="1597298"/>
          </a:xfrm>
          <a:prstGeom prst="rect">
            <a:avLst/>
          </a:prstGeom>
          <a:ln w="3175">
            <a:solidFill>
              <a:srgbClr val="000000"/>
            </a:solidFill>
            <a:custDash>
              <a:ds d="100000" sp="200000"/>
            </a:custDash>
          </a:ln>
        </p:spPr>
        <p:txBody>
          <a:bodyPr lIns="35718" tIns="35718" rIns="35718" bIns="35718" anchor="ctr"/>
          <a:lstStyle/>
          <a:p>
            <a:pPr algn="ctr" defTabSz="410765" hangingPunct="0">
              <a:defRPr sz="1400">
                <a:latin typeface="Helvetica Light"/>
                <a:ea typeface="Helvetica Light"/>
                <a:cs typeface="Helvetica Light"/>
                <a:sym typeface="Helvetica Light"/>
              </a:defRPr>
            </a:pPr>
            <a:endParaRPr sz="1680" kern="0">
              <a:solidFill>
                <a:srgbClr val="000000"/>
              </a:solidFill>
              <a:latin typeface="Helvetica Light"/>
              <a:sym typeface="Helvetica Light"/>
            </a:endParaRPr>
          </a:p>
        </p:txBody>
      </p:sp>
      <p:grpSp>
        <p:nvGrpSpPr>
          <p:cNvPr id="70" name="组合 69">
            <a:extLst>
              <a:ext uri="{FF2B5EF4-FFF2-40B4-BE49-F238E27FC236}">
                <a16:creationId xmlns:a16="http://schemas.microsoft.com/office/drawing/2014/main" id="{997D6C3F-6137-49EC-9413-4264B6C277A6}"/>
              </a:ext>
            </a:extLst>
          </p:cNvPr>
          <p:cNvGrpSpPr/>
          <p:nvPr/>
        </p:nvGrpSpPr>
        <p:grpSpPr>
          <a:xfrm>
            <a:off x="9204683" y="2413899"/>
            <a:ext cx="1016071" cy="1148891"/>
            <a:chOff x="1629749" y="2599855"/>
            <a:chExt cx="846726" cy="957409"/>
          </a:xfrm>
        </p:grpSpPr>
        <p:pic>
          <p:nvPicPr>
            <p:cNvPr id="71" name="图片 70">
              <a:extLst>
                <a:ext uri="{FF2B5EF4-FFF2-40B4-BE49-F238E27FC236}">
                  <a16:creationId xmlns:a16="http://schemas.microsoft.com/office/drawing/2014/main" id="{0B7B2999-6F69-4469-8979-91FE38DDA5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9749" y="2599855"/>
              <a:ext cx="846726" cy="957409"/>
            </a:xfrm>
            <a:prstGeom prst="rect">
              <a:avLst/>
            </a:prstGeom>
          </p:spPr>
        </p:pic>
        <p:pic>
          <p:nvPicPr>
            <p:cNvPr id="72" name="download.png">
              <a:extLst>
                <a:ext uri="{FF2B5EF4-FFF2-40B4-BE49-F238E27FC236}">
                  <a16:creationId xmlns:a16="http://schemas.microsoft.com/office/drawing/2014/main" id="{2E36C2E4-26FE-4C59-A1C5-48B8AEDC6D57}"/>
                </a:ext>
              </a:extLst>
            </p:cNvPr>
            <p:cNvPicPr>
              <a:picLocks noChangeAspect="1"/>
            </p:cNvPicPr>
            <p:nvPr/>
          </p:nvPicPr>
          <p:blipFill>
            <a:blip r:embed="rId4"/>
            <a:stretch>
              <a:fillRect/>
            </a:stretch>
          </p:blipFill>
          <p:spPr>
            <a:xfrm>
              <a:off x="1760380" y="3144982"/>
              <a:ext cx="196898" cy="173415"/>
            </a:xfrm>
            <a:prstGeom prst="rect">
              <a:avLst/>
            </a:prstGeom>
            <a:ln w="12700">
              <a:miter lim="400000"/>
            </a:ln>
          </p:spPr>
        </p:pic>
        <p:pic>
          <p:nvPicPr>
            <p:cNvPr id="73" name="图形 72">
              <a:extLst>
                <a:ext uri="{FF2B5EF4-FFF2-40B4-BE49-F238E27FC236}">
                  <a16:creationId xmlns:a16="http://schemas.microsoft.com/office/drawing/2014/main" id="{3E5F672C-B6AE-43BC-8882-AC929B8A7F0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5854" y="3117860"/>
              <a:ext cx="196898" cy="210596"/>
            </a:xfrm>
            <a:prstGeom prst="rect">
              <a:avLst/>
            </a:prstGeom>
          </p:spPr>
        </p:pic>
      </p:grpSp>
      <p:grpSp>
        <p:nvGrpSpPr>
          <p:cNvPr id="74" name="组合 73">
            <a:extLst>
              <a:ext uri="{FF2B5EF4-FFF2-40B4-BE49-F238E27FC236}">
                <a16:creationId xmlns:a16="http://schemas.microsoft.com/office/drawing/2014/main" id="{90DFD7F9-B06B-407D-A612-6FE14894B4F6}"/>
              </a:ext>
            </a:extLst>
          </p:cNvPr>
          <p:cNvGrpSpPr/>
          <p:nvPr/>
        </p:nvGrpSpPr>
        <p:grpSpPr>
          <a:xfrm>
            <a:off x="10207967" y="2416339"/>
            <a:ext cx="1016071" cy="1148891"/>
            <a:chOff x="1629749" y="2599855"/>
            <a:chExt cx="846726" cy="957409"/>
          </a:xfrm>
        </p:grpSpPr>
        <p:pic>
          <p:nvPicPr>
            <p:cNvPr id="75" name="图片 74">
              <a:extLst>
                <a:ext uri="{FF2B5EF4-FFF2-40B4-BE49-F238E27FC236}">
                  <a16:creationId xmlns:a16="http://schemas.microsoft.com/office/drawing/2014/main" id="{BD44C947-9ABF-4AFB-B1B0-2549291E09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9749" y="2599855"/>
              <a:ext cx="846726" cy="957409"/>
            </a:xfrm>
            <a:prstGeom prst="rect">
              <a:avLst/>
            </a:prstGeom>
          </p:spPr>
        </p:pic>
        <p:pic>
          <p:nvPicPr>
            <p:cNvPr id="76" name="download.png">
              <a:extLst>
                <a:ext uri="{FF2B5EF4-FFF2-40B4-BE49-F238E27FC236}">
                  <a16:creationId xmlns:a16="http://schemas.microsoft.com/office/drawing/2014/main" id="{0FA457C7-131B-4612-9F14-205155C22329}"/>
                </a:ext>
              </a:extLst>
            </p:cNvPr>
            <p:cNvPicPr>
              <a:picLocks noChangeAspect="1"/>
            </p:cNvPicPr>
            <p:nvPr/>
          </p:nvPicPr>
          <p:blipFill>
            <a:blip r:embed="rId4"/>
            <a:stretch>
              <a:fillRect/>
            </a:stretch>
          </p:blipFill>
          <p:spPr>
            <a:xfrm>
              <a:off x="1760380" y="3144982"/>
              <a:ext cx="196898" cy="173415"/>
            </a:xfrm>
            <a:prstGeom prst="rect">
              <a:avLst/>
            </a:prstGeom>
            <a:ln w="12700">
              <a:miter lim="400000"/>
            </a:ln>
          </p:spPr>
        </p:pic>
        <p:pic>
          <p:nvPicPr>
            <p:cNvPr id="77" name="图形 76">
              <a:extLst>
                <a:ext uri="{FF2B5EF4-FFF2-40B4-BE49-F238E27FC236}">
                  <a16:creationId xmlns:a16="http://schemas.microsoft.com/office/drawing/2014/main" id="{71D19AFE-2293-4B48-A630-CB9919CD12A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5854" y="3117860"/>
              <a:ext cx="196898" cy="210596"/>
            </a:xfrm>
            <a:prstGeom prst="rect">
              <a:avLst/>
            </a:prstGeom>
          </p:spPr>
        </p:pic>
      </p:grpSp>
      <p:sp>
        <p:nvSpPr>
          <p:cNvPr id="3" name="TextBox 2"/>
          <p:cNvSpPr txBox="1"/>
          <p:nvPr/>
        </p:nvSpPr>
        <p:spPr>
          <a:xfrm>
            <a:off x="312611" y="684052"/>
            <a:ext cx="553996" cy="4844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 wrap="square" lIns="54863" tIns="54863" rIns="54863" bIns="54863" numCol="1" spcCol="38100" rtlCol="0" anchor="t">
            <a:spAutoFit/>
          </a:bodyPr>
          <a:lstStyle/>
          <a:p>
            <a:pPr defTabSz="548640" hangingPunct="0"/>
            <a:r>
              <a:rPr lang="en-US" sz="2880" kern="0" dirty="0">
                <a:solidFill>
                  <a:schemeClr val="bg1"/>
                </a:solidFill>
                <a:latin typeface="Helvetica"/>
                <a:cs typeface="Verdana"/>
                <a:sym typeface="Calibri"/>
              </a:rPr>
              <a:t>Evaluation support</a:t>
            </a:r>
          </a:p>
        </p:txBody>
      </p:sp>
      <p:pic>
        <p:nvPicPr>
          <p:cNvPr id="4" name="图片 3">
            <a:extLst>
              <a:ext uri="{FF2B5EF4-FFF2-40B4-BE49-F238E27FC236}">
                <a16:creationId xmlns:a16="http://schemas.microsoft.com/office/drawing/2014/main" id="{C1D213E2-0C66-4034-A7B1-07C650F60480}"/>
              </a:ext>
            </a:extLst>
          </p:cNvPr>
          <p:cNvPicPr>
            <a:picLocks noChangeAspect="1"/>
          </p:cNvPicPr>
          <p:nvPr/>
        </p:nvPicPr>
        <p:blipFill>
          <a:blip r:embed="rId7"/>
          <a:stretch>
            <a:fillRect/>
          </a:stretch>
        </p:blipFill>
        <p:spPr>
          <a:xfrm>
            <a:off x="10601098" y="545089"/>
            <a:ext cx="279962" cy="283815"/>
          </a:xfrm>
          <a:prstGeom prst="rect">
            <a:avLst/>
          </a:prstGeom>
        </p:spPr>
      </p:pic>
      <p:sp>
        <p:nvSpPr>
          <p:cNvPr id="65" name="Shape 187">
            <a:extLst>
              <a:ext uri="{FF2B5EF4-FFF2-40B4-BE49-F238E27FC236}">
                <a16:creationId xmlns:a16="http://schemas.microsoft.com/office/drawing/2014/main" id="{C6C91369-8153-45A8-87D9-D5902664767B}"/>
              </a:ext>
            </a:extLst>
          </p:cNvPr>
          <p:cNvSpPr/>
          <p:nvPr/>
        </p:nvSpPr>
        <p:spPr>
          <a:xfrm>
            <a:off x="9117448" y="5107266"/>
            <a:ext cx="2335310" cy="1013948"/>
          </a:xfrm>
          <a:prstGeom prst="rect">
            <a:avLst/>
          </a:prstGeom>
          <a:ln w="3175">
            <a:solidFill>
              <a:srgbClr val="000000"/>
            </a:solidFill>
            <a:custDash>
              <a:ds d="200000" sp="200000"/>
            </a:custDash>
            <a:miter lim="400000"/>
          </a:ln>
        </p:spPr>
        <p:txBody>
          <a:bodyPr lIns="29765" tIns="29765" rIns="29765" bIns="29765" anchor="ctr"/>
          <a:lstStyle/>
          <a:p>
            <a:pPr algn="ctr" defTabSz="342304">
              <a:defRPr sz="1400">
                <a:latin typeface="Helvetica Light"/>
                <a:ea typeface="Helvetica Light"/>
                <a:cs typeface="Helvetica Light"/>
                <a:sym typeface="Helvetica Light"/>
              </a:defRPr>
            </a:pPr>
            <a:endParaRPr dirty="0"/>
          </a:p>
        </p:txBody>
      </p:sp>
      <p:pic>
        <p:nvPicPr>
          <p:cNvPr id="66" name="Picture 10">
            <a:extLst>
              <a:ext uri="{FF2B5EF4-FFF2-40B4-BE49-F238E27FC236}">
                <a16:creationId xmlns:a16="http://schemas.microsoft.com/office/drawing/2014/main" id="{9AD9188F-27FB-40E7-AB63-9C42F176D0B0}"/>
              </a:ext>
            </a:extLst>
          </p:cNvPr>
          <p:cNvPicPr>
            <a:picLocks noChangeAspect="1"/>
          </p:cNvPicPr>
          <p:nvPr/>
        </p:nvPicPr>
        <p:blipFill rotWithShape="1">
          <a:blip r:embed="rId8">
            <a:extLst>
              <a:ext uri="{28A0092B-C50C-407E-A947-70E740481C1C}">
                <a14:useLocalDpi xmlns:a14="http://schemas.microsoft.com/office/drawing/2010/main" val="0"/>
              </a:ext>
            </a:extLst>
          </a:blip>
          <a:srcRect t="21197" b="16008"/>
          <a:stretch/>
        </p:blipFill>
        <p:spPr>
          <a:xfrm>
            <a:off x="7118742" y="5213548"/>
            <a:ext cx="1346200" cy="845355"/>
          </a:xfrm>
          <a:prstGeom prst="rect">
            <a:avLst/>
          </a:prstGeom>
        </p:spPr>
      </p:pic>
      <p:sp>
        <p:nvSpPr>
          <p:cNvPr id="67" name="Shape 187">
            <a:extLst>
              <a:ext uri="{FF2B5EF4-FFF2-40B4-BE49-F238E27FC236}">
                <a16:creationId xmlns:a16="http://schemas.microsoft.com/office/drawing/2014/main" id="{CDACF78A-E773-4BE5-8CC5-D56B3FEB9261}"/>
              </a:ext>
            </a:extLst>
          </p:cNvPr>
          <p:cNvSpPr/>
          <p:nvPr/>
        </p:nvSpPr>
        <p:spPr>
          <a:xfrm>
            <a:off x="6896673" y="5100308"/>
            <a:ext cx="1741228" cy="1013948"/>
          </a:xfrm>
          <a:prstGeom prst="rect">
            <a:avLst/>
          </a:prstGeom>
          <a:ln w="3175">
            <a:solidFill>
              <a:srgbClr val="000000"/>
            </a:solidFill>
            <a:custDash>
              <a:ds d="200000" sp="200000"/>
            </a:custDash>
            <a:miter lim="400000"/>
          </a:ln>
        </p:spPr>
        <p:txBody>
          <a:bodyPr lIns="29765" tIns="29765" rIns="29765" bIns="29765" anchor="ctr"/>
          <a:lstStyle/>
          <a:p>
            <a:pPr algn="ctr" defTabSz="342304">
              <a:defRPr sz="1400">
                <a:latin typeface="Helvetica Light"/>
                <a:ea typeface="Helvetica Light"/>
                <a:cs typeface="Helvetica Light"/>
                <a:sym typeface="Helvetica Light"/>
              </a:defRPr>
            </a:pPr>
            <a:endParaRPr dirty="0"/>
          </a:p>
        </p:txBody>
      </p:sp>
      <p:pic>
        <p:nvPicPr>
          <p:cNvPr id="78" name="Picture 32">
            <a:extLst>
              <a:ext uri="{FF2B5EF4-FFF2-40B4-BE49-F238E27FC236}">
                <a16:creationId xmlns:a16="http://schemas.microsoft.com/office/drawing/2014/main" id="{4426EE6F-1DD7-4054-B4E4-85D7DF3B0910}"/>
              </a:ext>
            </a:extLst>
          </p:cNvPr>
          <p:cNvPicPr>
            <a:picLocks noChangeAspect="1"/>
          </p:cNvPicPr>
          <p:nvPr/>
        </p:nvPicPr>
        <p:blipFill>
          <a:blip r:embed="rId9"/>
          <a:stretch>
            <a:fillRect/>
          </a:stretch>
        </p:blipFill>
        <p:spPr>
          <a:xfrm>
            <a:off x="9305686" y="5279720"/>
            <a:ext cx="1938331" cy="792954"/>
          </a:xfrm>
          <a:prstGeom prst="rect">
            <a:avLst/>
          </a:prstGeom>
        </p:spPr>
      </p:pic>
      <p:sp>
        <p:nvSpPr>
          <p:cNvPr id="81" name="Shape 203">
            <a:extLst>
              <a:ext uri="{FF2B5EF4-FFF2-40B4-BE49-F238E27FC236}">
                <a16:creationId xmlns:a16="http://schemas.microsoft.com/office/drawing/2014/main" id="{1D0F541A-F98B-4E77-A23B-0C732034FD90}"/>
              </a:ext>
            </a:extLst>
          </p:cNvPr>
          <p:cNvSpPr/>
          <p:nvPr/>
        </p:nvSpPr>
        <p:spPr>
          <a:xfrm>
            <a:off x="7917938" y="4334055"/>
            <a:ext cx="570" cy="493398"/>
          </a:xfrm>
          <a:prstGeom prst="line">
            <a:avLst/>
          </a:prstGeom>
          <a:ln w="12700">
            <a:solidFill>
              <a:srgbClr val="000000"/>
            </a:solidFill>
            <a:miter lim="400000"/>
            <a:tailEnd type="triangle"/>
          </a:ln>
        </p:spPr>
        <p:txBody>
          <a:bodyPr lIns="35718" tIns="35718" rIns="35718" bIns="35718" anchor="ctr"/>
          <a:lstStyle/>
          <a:p>
            <a:pPr algn="ctr" defTabSz="410765" hangingPunct="0">
              <a:defRPr sz="1400">
                <a:latin typeface="Helvetica Light"/>
                <a:ea typeface="Helvetica Light"/>
                <a:cs typeface="Helvetica Light"/>
                <a:sym typeface="Helvetica Light"/>
              </a:defRPr>
            </a:pPr>
            <a:endParaRPr sz="1680" kern="0">
              <a:solidFill>
                <a:srgbClr val="000000"/>
              </a:solidFill>
              <a:latin typeface="Helvetica Light"/>
              <a:sym typeface="Helvetica Light"/>
            </a:endParaRPr>
          </a:p>
        </p:txBody>
      </p:sp>
      <p:sp>
        <p:nvSpPr>
          <p:cNvPr id="82" name="Shape 203">
            <a:extLst>
              <a:ext uri="{FF2B5EF4-FFF2-40B4-BE49-F238E27FC236}">
                <a16:creationId xmlns:a16="http://schemas.microsoft.com/office/drawing/2014/main" id="{C3276693-387B-482E-9DC2-992F1857FCD7}"/>
              </a:ext>
            </a:extLst>
          </p:cNvPr>
          <p:cNvSpPr/>
          <p:nvPr/>
        </p:nvSpPr>
        <p:spPr>
          <a:xfrm>
            <a:off x="9088365" y="1083192"/>
            <a:ext cx="570" cy="493398"/>
          </a:xfrm>
          <a:prstGeom prst="line">
            <a:avLst/>
          </a:prstGeom>
          <a:ln w="12700">
            <a:solidFill>
              <a:srgbClr val="000000"/>
            </a:solidFill>
            <a:miter lim="400000"/>
            <a:tailEnd type="triangle"/>
          </a:ln>
        </p:spPr>
        <p:txBody>
          <a:bodyPr lIns="35718" tIns="35718" rIns="35718" bIns="35718" anchor="ctr"/>
          <a:lstStyle/>
          <a:p>
            <a:pPr algn="ctr" defTabSz="410765" hangingPunct="0">
              <a:defRPr sz="1400">
                <a:latin typeface="Helvetica Light"/>
                <a:ea typeface="Helvetica Light"/>
                <a:cs typeface="Helvetica Light"/>
                <a:sym typeface="Helvetica Light"/>
              </a:defRPr>
            </a:pPr>
            <a:endParaRPr sz="1680" kern="0">
              <a:solidFill>
                <a:srgbClr val="000000"/>
              </a:solidFill>
              <a:latin typeface="Helvetica Light"/>
              <a:sym typeface="Helvetica Light"/>
            </a:endParaRPr>
          </a:p>
        </p:txBody>
      </p:sp>
      <p:sp>
        <p:nvSpPr>
          <p:cNvPr id="83" name="Shape 203">
            <a:extLst>
              <a:ext uri="{FF2B5EF4-FFF2-40B4-BE49-F238E27FC236}">
                <a16:creationId xmlns:a16="http://schemas.microsoft.com/office/drawing/2014/main" id="{CF0E50E7-31DE-4CC1-9657-45971CBF4CF5}"/>
              </a:ext>
            </a:extLst>
          </p:cNvPr>
          <p:cNvSpPr/>
          <p:nvPr/>
        </p:nvSpPr>
        <p:spPr>
          <a:xfrm>
            <a:off x="8687086" y="5676196"/>
            <a:ext cx="319514" cy="12661"/>
          </a:xfrm>
          <a:prstGeom prst="line">
            <a:avLst/>
          </a:prstGeom>
          <a:ln w="12700">
            <a:solidFill>
              <a:srgbClr val="000000"/>
            </a:solidFill>
            <a:miter lim="400000"/>
            <a:tailEnd type="triangle"/>
          </a:ln>
        </p:spPr>
        <p:txBody>
          <a:bodyPr lIns="35718" tIns="35718" rIns="35718" bIns="35718" anchor="ctr"/>
          <a:lstStyle/>
          <a:p>
            <a:pPr algn="ctr" defTabSz="410765" hangingPunct="0">
              <a:defRPr sz="1400">
                <a:latin typeface="Helvetica Light"/>
                <a:ea typeface="Helvetica Light"/>
                <a:cs typeface="Helvetica Light"/>
                <a:sym typeface="Helvetica Light"/>
              </a:defRPr>
            </a:pPr>
            <a:endParaRPr sz="1680" kern="0">
              <a:solidFill>
                <a:srgbClr val="000000"/>
              </a:solidFill>
              <a:latin typeface="Helvetica Light"/>
              <a:sym typeface="Helvetica Light"/>
            </a:endParaRPr>
          </a:p>
        </p:txBody>
      </p:sp>
      <p:sp>
        <p:nvSpPr>
          <p:cNvPr id="87" name="Shape 203">
            <a:extLst>
              <a:ext uri="{FF2B5EF4-FFF2-40B4-BE49-F238E27FC236}">
                <a16:creationId xmlns:a16="http://schemas.microsoft.com/office/drawing/2014/main" id="{DB2B3E67-70AA-4DE3-A97F-6798F14CDD50}"/>
              </a:ext>
            </a:extLst>
          </p:cNvPr>
          <p:cNvSpPr/>
          <p:nvPr/>
        </p:nvSpPr>
        <p:spPr>
          <a:xfrm>
            <a:off x="10175683" y="4334053"/>
            <a:ext cx="570" cy="493398"/>
          </a:xfrm>
          <a:prstGeom prst="line">
            <a:avLst/>
          </a:prstGeom>
          <a:ln w="12700">
            <a:solidFill>
              <a:srgbClr val="000000"/>
            </a:solidFill>
            <a:miter lim="400000"/>
            <a:tailEnd type="triangle"/>
          </a:ln>
        </p:spPr>
        <p:txBody>
          <a:bodyPr lIns="35718" tIns="35718" rIns="35718" bIns="35718" anchor="ctr"/>
          <a:lstStyle/>
          <a:p>
            <a:pPr algn="ctr" defTabSz="410765" hangingPunct="0">
              <a:defRPr sz="1400">
                <a:latin typeface="Helvetica Light"/>
                <a:ea typeface="Helvetica Light"/>
                <a:cs typeface="Helvetica Light"/>
                <a:sym typeface="Helvetica Light"/>
              </a:defRPr>
            </a:pPr>
            <a:endParaRPr sz="1680" kern="0">
              <a:solidFill>
                <a:srgbClr val="000000"/>
              </a:solidFill>
              <a:latin typeface="Helvetica Light"/>
              <a:sym typeface="Helvetica Light"/>
            </a:endParaRPr>
          </a:p>
        </p:txBody>
      </p:sp>
      <p:sp>
        <p:nvSpPr>
          <p:cNvPr id="88" name="Shape 187">
            <a:extLst>
              <a:ext uri="{FF2B5EF4-FFF2-40B4-BE49-F238E27FC236}">
                <a16:creationId xmlns:a16="http://schemas.microsoft.com/office/drawing/2014/main" id="{C7D6DE83-F261-44DF-908F-5198862A5B23}"/>
              </a:ext>
            </a:extLst>
          </p:cNvPr>
          <p:cNvSpPr/>
          <p:nvPr/>
        </p:nvSpPr>
        <p:spPr>
          <a:xfrm>
            <a:off x="6855082" y="545089"/>
            <a:ext cx="4564822" cy="316048"/>
          </a:xfrm>
          <a:prstGeom prst="rect">
            <a:avLst/>
          </a:prstGeom>
          <a:ln w="3175">
            <a:solidFill>
              <a:srgbClr val="000000"/>
            </a:solidFill>
            <a:custDash>
              <a:ds d="200000" sp="200000"/>
            </a:custDash>
            <a:miter lim="400000"/>
          </a:ln>
        </p:spPr>
        <p:txBody>
          <a:bodyPr lIns="35718" tIns="35718" rIns="35718" bIns="35718" anchor="ctr"/>
          <a:lstStyle/>
          <a:p>
            <a:pPr algn="ctr" defTabSz="410765" hangingPunct="0">
              <a:defRPr sz="1400">
                <a:latin typeface="Helvetica Light"/>
                <a:ea typeface="Helvetica Light"/>
                <a:cs typeface="Helvetica Light"/>
                <a:sym typeface="Helvetica Light"/>
              </a:defRPr>
            </a:pPr>
            <a:endParaRPr sz="1680" kern="0" dirty="0">
              <a:solidFill>
                <a:srgbClr val="000000"/>
              </a:solidFill>
              <a:latin typeface="Helvetica Light"/>
              <a:sym typeface="Helvetica Light"/>
            </a:endParaRPr>
          </a:p>
        </p:txBody>
      </p:sp>
      <p:sp>
        <p:nvSpPr>
          <p:cNvPr id="2" name="TextBox 1">
            <a:extLst>
              <a:ext uri="{FF2B5EF4-FFF2-40B4-BE49-F238E27FC236}">
                <a16:creationId xmlns:a16="http://schemas.microsoft.com/office/drawing/2014/main" id="{46BABAB5-C733-A54B-915E-8B55F2E889EF}"/>
              </a:ext>
            </a:extLst>
          </p:cNvPr>
          <p:cNvSpPr txBox="1"/>
          <p:nvPr/>
        </p:nvSpPr>
        <p:spPr>
          <a:xfrm>
            <a:off x="1821431" y="1325520"/>
            <a:ext cx="4336041" cy="646331"/>
          </a:xfrm>
          <a:prstGeom prst="rect">
            <a:avLst/>
          </a:prstGeom>
          <a:noFill/>
        </p:spPr>
        <p:txBody>
          <a:bodyPr wrap="square" rtlCol="0">
            <a:spAutoFit/>
          </a:bodyPr>
          <a:lstStyle/>
          <a:p>
            <a:r>
              <a:rPr lang="en-US" dirty="0">
                <a:latin typeface="Microsoft YaHei" panose="020B0503020204020204" pitchFamily="34" charset="-122"/>
                <a:ea typeface="Microsoft YaHei" panose="020B0503020204020204" pitchFamily="34" charset="-122"/>
              </a:rPr>
              <a:t>For evaluation model, you need:</a:t>
            </a:r>
          </a:p>
          <a:p>
            <a:endParaRPr lang="en-US" dirty="0">
              <a:latin typeface="Microsoft YaHei" panose="020B0503020204020204" pitchFamily="34" charset="-122"/>
              <a:ea typeface="Microsoft YaHei" panose="020B0503020204020204" pitchFamily="34" charset="-122"/>
            </a:endParaRPr>
          </a:p>
        </p:txBody>
      </p:sp>
      <p:sp>
        <p:nvSpPr>
          <p:cNvPr id="5" name="Rectangle 4">
            <a:extLst>
              <a:ext uri="{FF2B5EF4-FFF2-40B4-BE49-F238E27FC236}">
                <a16:creationId xmlns:a16="http://schemas.microsoft.com/office/drawing/2014/main" id="{E9CFFEB7-0D88-2D4A-928D-A55D24E6BA99}"/>
              </a:ext>
            </a:extLst>
          </p:cNvPr>
          <p:cNvSpPr/>
          <p:nvPr/>
        </p:nvSpPr>
        <p:spPr>
          <a:xfrm>
            <a:off x="1857443" y="1770844"/>
            <a:ext cx="4836326" cy="2904962"/>
          </a:xfrm>
          <a:prstGeom prst="rect">
            <a:avLst/>
          </a:prstGeom>
        </p:spPr>
        <p:txBody>
          <a:bodyPr wrap="square">
            <a:spAutoFit/>
          </a:bodyPr>
          <a:lstStyle/>
          <a:p>
            <a:pPr marL="285750" indent="-285750">
              <a:lnSpc>
                <a:spcPct val="120000"/>
              </a:lnSpc>
              <a:spcBef>
                <a:spcPts val="600"/>
              </a:spcBef>
              <a:spcAft>
                <a:spcPts val="600"/>
              </a:spcAft>
              <a:buFont typeface="Arial" panose="020B0604020202020204" pitchFamily="34" charset="0"/>
              <a:buChar char="•"/>
            </a:pPr>
            <a:r>
              <a:rPr lang="en-US" sz="1600" dirty="0">
                <a:latin typeface="Microsoft YaHei" panose="020B0503020204020204" pitchFamily="34" charset="-122"/>
                <a:ea typeface="Microsoft YaHei" panose="020B0503020204020204" pitchFamily="34" charset="-122"/>
              </a:rPr>
              <a:t>Model </a:t>
            </a:r>
          </a:p>
          <a:p>
            <a:pPr lvl="1">
              <a:lnSpc>
                <a:spcPct val="120000"/>
              </a:lnSpc>
              <a:spcBef>
                <a:spcPts val="600"/>
              </a:spcBef>
              <a:spcAft>
                <a:spcPts val="600"/>
              </a:spcAft>
            </a:pPr>
            <a:r>
              <a:rPr lang="en-US" sz="1600" dirty="0">
                <a:latin typeface="Microsoft YaHei" panose="020B0503020204020204" pitchFamily="34" charset="-122"/>
                <a:ea typeface="Microsoft YaHei" panose="020B0503020204020204" pitchFamily="34" charset="-122"/>
              </a:rPr>
              <a:t>Developer submit models into Staging, which will listed in the Model center. </a:t>
            </a:r>
          </a:p>
          <a:p>
            <a:pPr marL="285750" indent="-285750">
              <a:lnSpc>
                <a:spcPct val="120000"/>
              </a:lnSpc>
              <a:spcBef>
                <a:spcPts val="600"/>
              </a:spcBef>
              <a:spcAft>
                <a:spcPts val="600"/>
              </a:spcAft>
              <a:buFont typeface="Arial" panose="020B0604020202020204" pitchFamily="34" charset="0"/>
              <a:buChar char="•"/>
            </a:pPr>
            <a:r>
              <a:rPr lang="en-US" sz="1600" dirty="0">
                <a:latin typeface="Microsoft YaHei" panose="020B0503020204020204" pitchFamily="34" charset="-122"/>
                <a:ea typeface="Microsoft YaHei" panose="020B0503020204020204" pitchFamily="34" charset="-122"/>
              </a:rPr>
              <a:t>Data Sets</a:t>
            </a:r>
          </a:p>
          <a:p>
            <a:pPr>
              <a:lnSpc>
                <a:spcPct val="120000"/>
              </a:lnSpc>
              <a:spcBef>
                <a:spcPts val="600"/>
              </a:spcBef>
              <a:spcAft>
                <a:spcPts val="600"/>
              </a:spcAft>
            </a:pPr>
            <a:r>
              <a:rPr lang="en-US" sz="1600" dirty="0">
                <a:latin typeface="Microsoft YaHei" panose="020B0503020204020204" pitchFamily="34" charset="-122"/>
                <a:ea typeface="Microsoft YaHei" panose="020B0503020204020204" pitchFamily="34" charset="-122"/>
              </a:rPr>
              <a:t>	Saved in the HDFS.</a:t>
            </a:r>
          </a:p>
          <a:p>
            <a:pPr marL="285750" indent="-285750">
              <a:lnSpc>
                <a:spcPct val="120000"/>
              </a:lnSpc>
              <a:spcBef>
                <a:spcPts val="600"/>
              </a:spcBef>
              <a:spcAft>
                <a:spcPts val="600"/>
              </a:spcAft>
              <a:buFont typeface="Arial" panose="020B0604020202020204" pitchFamily="34" charset="0"/>
              <a:buChar char="•"/>
            </a:pPr>
            <a:r>
              <a:rPr lang="en-US" sz="1600" dirty="0">
                <a:latin typeface="Microsoft YaHei" panose="020B0503020204020204" pitchFamily="34" charset="-122"/>
                <a:ea typeface="Microsoft YaHei" panose="020B0503020204020204" pitchFamily="34" charset="-122"/>
              </a:rPr>
              <a:t>Computer Resources</a:t>
            </a:r>
          </a:p>
          <a:p>
            <a:pPr>
              <a:lnSpc>
                <a:spcPct val="120000"/>
              </a:lnSpc>
              <a:spcBef>
                <a:spcPts val="600"/>
              </a:spcBef>
              <a:spcAft>
                <a:spcPts val="600"/>
              </a:spcAft>
            </a:pPr>
            <a:r>
              <a:rPr lang="en-US" sz="1600" dirty="0">
                <a:latin typeface="Microsoft YaHei" panose="020B0503020204020204" pitchFamily="34" charset="-122"/>
                <a:ea typeface="Microsoft YaHei" panose="020B0503020204020204" pitchFamily="34" charset="-122"/>
              </a:rPr>
              <a:t>	Provided by CPU/GPU cluster.</a:t>
            </a:r>
          </a:p>
        </p:txBody>
      </p:sp>
    </p:spTree>
    <p:extLst>
      <p:ext uri="{BB962C8B-B14F-4D97-AF65-F5344CB8AC3E}">
        <p14:creationId xmlns:p14="http://schemas.microsoft.com/office/powerpoint/2010/main" val="1091402975"/>
      </p:ext>
    </p:extLst>
  </p:cSld>
  <p:clrMapOvr>
    <a:masterClrMapping/>
  </p:clrMapOvr>
  <p:transition spd="slow"/>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大都市">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44341</TotalTime>
  <Words>473</Words>
  <Application>Microsoft Macintosh PowerPoint</Application>
  <PresentationFormat>Widescreen</PresentationFormat>
  <Paragraphs>145</Paragraphs>
  <Slides>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等线</vt:lpstr>
      <vt:lpstr>微软雅黑</vt:lpstr>
      <vt:lpstr>微软雅黑</vt:lpstr>
      <vt:lpstr>思源黑体 CN Bold</vt:lpstr>
      <vt:lpstr>Arial</vt:lpstr>
      <vt:lpstr>Calibri</vt:lpstr>
      <vt:lpstr>Calibri Light</vt:lpstr>
      <vt:lpstr>Helvetica</vt:lpstr>
      <vt:lpstr>Helvetica Light</vt:lpstr>
      <vt:lpstr>Verdana</vt:lpstr>
      <vt:lpstr>Wingdings</vt:lpstr>
      <vt:lpstr>大都市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Boyu Huo</dc:creator>
  <cp:lastModifiedBy>Ling Zhijing</cp:lastModifiedBy>
  <cp:revision>195</cp:revision>
  <dcterms:created xsi:type="dcterms:W3CDTF">2019-05-17T20:11:58Z</dcterms:created>
  <dcterms:modified xsi:type="dcterms:W3CDTF">2019-10-19T11:59:45Z</dcterms:modified>
</cp:coreProperties>
</file>