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3" r:id="rId4"/>
    <p:sldId id="265" r:id="rId6"/>
    <p:sldId id="262" r:id="rId7"/>
    <p:sldId id="258" r:id="rId8"/>
    <p:sldId id="259" r:id="rId9"/>
    <p:sldId id="260" r:id="rId10"/>
    <p:sldId id="27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3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4838" y="3186053"/>
            <a:ext cx="6982361" cy="11789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4838" y="4538211"/>
            <a:ext cx="6982361" cy="46921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964874" y="2770413"/>
            <a:ext cx="5065514" cy="637806"/>
          </a:xfrm>
        </p:spPr>
        <p:txBody>
          <a:bodyPr anchor="t" anchorCtr="0">
            <a:normAutofit/>
          </a:bodyPr>
          <a:lstStyle>
            <a:lvl1pPr algn="r">
              <a:defRPr sz="2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44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7323"/>
            <a:ext cx="5157787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63115"/>
            <a:ext cx="5157787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7323"/>
            <a:ext cx="5183188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3115"/>
            <a:ext cx="5183188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8615" y="2002969"/>
            <a:ext cx="4974771" cy="1828800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98A9-C20B-4D5B-92DA-1D75B9D715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50B9-7135-4D78-A58F-DF4CD6531E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692" y="457200"/>
            <a:ext cx="10034617" cy="718457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3129" y="1197429"/>
            <a:ext cx="10025743" cy="2917372"/>
          </a:xfrm>
        </p:spPr>
        <p:txBody>
          <a:bodyPr anchor="ctr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240" y="4288973"/>
            <a:ext cx="9569632" cy="198029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97886" y="365125"/>
            <a:ext cx="1055914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8686" y="365125"/>
            <a:ext cx="866502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02229"/>
            <a:ext cx="10515600" cy="346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 2" pitchFamily="18" charset="2"/>
        <a:buChar char=""/>
        <a:defRPr sz="2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smtClean="0">
                <a:latin typeface="+mj-lt"/>
                <a:ea typeface="+mj-ea"/>
              </a:rPr>
              <a:t>LOREM IPSUM DOLOR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 smtClean="0">
                <a:latin typeface="+mn-lt"/>
                <a:ea typeface="+mn-ea"/>
              </a:rPr>
              <a:t>LOREM IPSUM DOLOR</a:t>
            </a:r>
            <a:endParaRPr lang="zh-CN" altLang="en-US" dirty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选择题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endParaRPr lang="en-US" altLang="zh-CN"/>
          </a:p>
          <a:p>
            <a:r>
              <a:rPr lang="en-US" altLang="zh-CN"/>
              <a:t>x,y,z </a:t>
            </a:r>
            <a:r>
              <a:rPr lang="zh-CN" altLang="en-US"/>
              <a:t>均为</a:t>
            </a:r>
            <a:r>
              <a:rPr lang="en-US" altLang="zh-CN"/>
              <a:t>int</a:t>
            </a:r>
            <a:r>
              <a:rPr lang="zh-CN" altLang="en-US"/>
              <a:t>类型。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0265" y="1502410"/>
            <a:ext cx="7428865" cy="4864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20" y="3551555"/>
            <a:ext cx="8843010" cy="12052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写出下面程序的功能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6165" y="1385570"/>
            <a:ext cx="9260840" cy="45300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400"/>
              <a:t>练习</a:t>
            </a:r>
            <a:r>
              <a:rPr lang="en-US" altLang="zh-CN" sz="4400"/>
              <a:t>0</a:t>
            </a:r>
            <a:endParaRPr lang="en-US" altLang="zh-CN" sz="4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 sz="3200">
                <a:solidFill>
                  <a:schemeClr val="tx1">
                    <a:lumMod val="50000"/>
                  </a:schemeClr>
                </a:solidFill>
              </a:rPr>
              <a:t>1.从命令行输入两个数字，计算得到两个数字的和差积商。</a:t>
            </a:r>
            <a:endParaRPr lang="zh-CN" altLang="en-US" sz="3200">
              <a:solidFill>
                <a:schemeClr val="tx1">
                  <a:lumMod val="50000"/>
                </a:schemeClr>
              </a:solidFill>
            </a:endParaRPr>
          </a:p>
          <a:p>
            <a:endParaRPr lang="zh-CN" altLang="en-US" sz="320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400"/>
              <a:t>练习一</a:t>
            </a:r>
            <a:endParaRPr lang="zh-CN" altLang="en-US" sz="4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solidFill>
                  <a:schemeClr val="tx1">
                    <a:lumMod val="50000"/>
                  </a:schemeClr>
                </a:solidFill>
              </a:rPr>
              <a:t>通过Java程序实现判断用户输入的数据是否为“回文数”的功能。所谓"回文数"是一种数字.如:98789, 这个数字正读是98789,倒读也是98789,正读倒读一样,所以这个数字是回文数.要求用户输入的数字在1--99999之间，10以下的数字默认是回文数。</a:t>
            </a:r>
            <a:endParaRPr lang="zh-CN" altLang="en-US" sz="320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3200">
                <a:solidFill>
                  <a:schemeClr val="tx1">
                    <a:lumMod val="50000"/>
                  </a:schemeClr>
                </a:solidFill>
              </a:rPr>
              <a:t>样例输入：98789</a:t>
            </a:r>
            <a:endParaRPr lang="zh-CN" altLang="en-US" sz="320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3200">
                <a:solidFill>
                  <a:schemeClr val="tx1">
                    <a:lumMod val="50000"/>
                  </a:schemeClr>
                </a:solidFill>
              </a:rPr>
              <a:t>样例输出：98789 是回文数</a:t>
            </a:r>
            <a:endParaRPr lang="zh-CN" altLang="en-US" sz="320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400"/>
              <a:t>练习二</a:t>
            </a:r>
            <a:endParaRPr lang="zh-CN" altLang="en-US" sz="4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solidFill>
                  <a:schemeClr val="tx1">
                    <a:lumMod val="50000"/>
                  </a:schemeClr>
                </a:solidFill>
              </a:rPr>
              <a:t>设N是一个四位数 他的9倍恰好是其反序数，输出N的值</a:t>
            </a:r>
            <a:endParaRPr lang="zh-CN" altLang="en-US" sz="320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400"/>
              <a:t>练习三</a:t>
            </a:r>
            <a:endParaRPr lang="zh-CN" altLang="en-US" sz="4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solidFill>
                  <a:schemeClr val="tx1">
                    <a:lumMod val="50000"/>
                  </a:schemeClr>
                </a:solidFill>
              </a:rPr>
              <a:t>定义一个int数组有10个不同的元素，冒泡排序</a:t>
            </a:r>
            <a:endParaRPr lang="zh-CN" alt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3565" y="2153285"/>
            <a:ext cx="7365365" cy="40030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练习四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solidFill>
                  <a:schemeClr val="tx1">
                    <a:lumMod val="50000"/>
                  </a:schemeClr>
                </a:solidFill>
              </a:rPr>
              <a:t>求s=a+aa+aaa+aaaa+aa...a的值，其中a是一个数字（</a:t>
            </a:r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a</a:t>
            </a:r>
            <a:r>
              <a:rPr lang="zh-CN" altLang="en-US" sz="3200">
                <a:solidFill>
                  <a:schemeClr val="tx1">
                    <a:lumMod val="50000"/>
                  </a:schemeClr>
                </a:solidFill>
              </a:rPr>
              <a:t>范围：</a:t>
            </a:r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1~9</a:t>
            </a:r>
            <a:r>
              <a:rPr lang="zh-CN" altLang="en-US" sz="3200">
                <a:solidFill>
                  <a:schemeClr val="tx1">
                    <a:lumMod val="50000"/>
                  </a:schemeClr>
                </a:solidFill>
              </a:rPr>
              <a:t>）。例如2+22+222+2222+22222(此时共有5个数相加)，几个数相加有键盘控制。</a:t>
            </a:r>
            <a:endParaRPr lang="zh-CN" altLang="en-US" sz="320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a"/>
  <p:tag name="KSO_WM_UNIT_INDEX" val="1"/>
  <p:tag name="KSO_WM_UNIT_ID" val="custom160428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b"/>
  <p:tag name="KSO_WM_UNIT_INDEX" val="1"/>
  <p:tag name="KSO_WM_UNIT_ID" val="custom160428_1*b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EMPLATE_THUMBS_INDEX" val="1、9、12、16、20、26、28、29"/>
  <p:tag name="KSO_WM_TEMPLATE_CATEGORY" val="custom"/>
  <p:tag name="KSO_WM_TEMPLATE_INDEX" val="160428"/>
  <p:tag name="KSO_WM_TAG_VERSION" val="1.0"/>
  <p:tag name="KSO_WM_SLIDE_ID" val="custom16042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heme/theme1.xml><?xml version="1.0" encoding="utf-8"?>
<a:theme xmlns:a="http://schemas.openxmlformats.org/drawingml/2006/main" name="1_A000120140530A99PPBG">
  <a:themeElements>
    <a:clrScheme name="141">
      <a:dk1>
        <a:srgbClr val="5F5F5F"/>
      </a:dk1>
      <a:lt1>
        <a:sysClr val="window" lastClr="FFFFFF"/>
      </a:lt1>
      <a:dk2>
        <a:srgbClr val="5F5F5F"/>
      </a:dk2>
      <a:lt2>
        <a:srgbClr val="FFFFFF"/>
      </a:lt2>
      <a:accent1>
        <a:srgbClr val="87A452"/>
      </a:accent1>
      <a:accent2>
        <a:srgbClr val="58B898"/>
      </a:accent2>
      <a:accent3>
        <a:srgbClr val="489698"/>
      </a:accent3>
      <a:accent4>
        <a:srgbClr val="C2C25E"/>
      </a:accent4>
      <a:accent5>
        <a:srgbClr val="C00000"/>
      </a:accent5>
      <a:accent6>
        <a:srgbClr val="FFC000"/>
      </a:accent6>
      <a:hlink>
        <a:srgbClr val="00B0F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WPS 演示</Application>
  <PresentationFormat>宽屏</PresentationFormat>
  <Paragraphs>36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黑体</vt:lpstr>
      <vt:lpstr>Wingdings 2</vt:lpstr>
      <vt:lpstr>微软雅黑</vt:lpstr>
      <vt:lpstr>Wingdings</vt:lpstr>
      <vt:lpstr>Calibri</vt:lpstr>
      <vt:lpstr>1_A000120140530A99PPBG</vt:lpstr>
      <vt:lpstr>LOREM IPSUM DOLOR</vt:lpstr>
      <vt:lpstr>选择题</vt:lpstr>
      <vt:lpstr>写出下面程序的功能</vt:lpstr>
      <vt:lpstr>练习0</vt:lpstr>
      <vt:lpstr>练习一</vt:lpstr>
      <vt:lpstr>练习二</vt:lpstr>
      <vt:lpstr>练习三</vt:lpstr>
      <vt:lpstr>练习四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lenovo</cp:lastModifiedBy>
  <cp:revision>30</cp:revision>
  <dcterms:created xsi:type="dcterms:W3CDTF">2015-05-05T08:02:00Z</dcterms:created>
  <dcterms:modified xsi:type="dcterms:W3CDTF">2017-03-03T07:37:09Z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