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56" r:id="rId3"/>
    <p:sldId id="375" r:id="rId4"/>
    <p:sldId id="458" r:id="rId6"/>
    <p:sldId id="463" r:id="rId7"/>
    <p:sldId id="476" r:id="rId8"/>
    <p:sldId id="459" r:id="rId9"/>
    <p:sldId id="465" r:id="rId10"/>
    <p:sldId id="466" r:id="rId11"/>
    <p:sldId id="464" r:id="rId12"/>
    <p:sldId id="477" r:id="rId13"/>
    <p:sldId id="460" r:id="rId14"/>
    <p:sldId id="468" r:id="rId15"/>
    <p:sldId id="467" r:id="rId16"/>
    <p:sldId id="470" r:id="rId17"/>
    <p:sldId id="478" r:id="rId18"/>
    <p:sldId id="469" r:id="rId19"/>
    <p:sldId id="461" r:id="rId20"/>
    <p:sldId id="471" r:id="rId21"/>
    <p:sldId id="472" r:id="rId22"/>
    <p:sldId id="479" r:id="rId23"/>
    <p:sldId id="462" r:id="rId24"/>
    <p:sldId id="473" r:id="rId25"/>
    <p:sldId id="475" r:id="rId26"/>
    <p:sldId id="434" r:id="rId27"/>
    <p:sldId id="474" r:id="rId2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84749" autoAdjust="0"/>
  </p:normalViewPr>
  <p:slideViewPr>
    <p:cSldViewPr>
      <p:cViewPr varScale="1">
        <p:scale>
          <a:sx n="73" d="100"/>
          <a:sy n="73" d="100"/>
        </p:scale>
        <p:origin x="-1248" y="-96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内部类的概念。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内部类的形式。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各形式的特点。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内部类的概念。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内部类的形式。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各形式的特点。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内部类的概念。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内部类的形式。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各形式的特点。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内部类的概念。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内部类的形式。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各形式的特点。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内部类的概念。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内部类的形式。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各形式的特点。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   和普通的类一样，内部类也可以有静态的。不过和非静态内部类相比，区别就在于静态内部类没有了指向外部的引用。这实际上和 C++ 中的嵌套类很相像了，Java 内部类与 C++ 嵌套类最大的不同就在于是否有指向外部的引用这一点上，当然从设计的角度以及以它一些细节来讲还有区别。</a:t>
            </a:r>
            <a:endParaRPr lang="zh-CN" altLang="en-US"/>
          </a:p>
          <a:p>
            <a:r>
              <a:rPr lang="zh-CN" altLang="en-US"/>
              <a:t>        除此之外，在任何非静态内部类中，都不能有静态数据，静态方法或者又一个静态内部类（内部类的嵌套可以不止一层）。不过静态内部类中却可以拥有这一切。这也算是两者的第二个区别吧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内部类的概念。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内部类的形式。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各形式的特点。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内部类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局部内部类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在方法中定义的内部类称为局部内部类，类似局部变量。</a:t>
            </a:r>
            <a:endParaRPr lang="en-US" altLang="zh-CN" smtClean="0"/>
          </a:p>
          <a:p>
            <a:r>
              <a:rPr lang="zh-CN" altLang="en-US" smtClean="0"/>
              <a:t>局部内部类不能加修饰符</a:t>
            </a:r>
            <a:r>
              <a:rPr lang="en-US" altLang="zh-CN" smtClean="0"/>
              <a:t>public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和</a:t>
            </a:r>
            <a:r>
              <a:rPr lang="en-US" altLang="zh-CN" smtClean="0"/>
              <a:t>private</a:t>
            </a:r>
            <a:r>
              <a:rPr lang="zh-CN" altLang="en-US" smtClean="0"/>
              <a:t>，其范围为定义它的代码块。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350" y="1268413"/>
            <a:ext cx="8135938" cy="4602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称为外包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display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displayInner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("display inner class");    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}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可以访问外包方法之外的外部类之内的所有成员。还可以访问所在外包方法中的</a:t>
            </a:r>
            <a:r>
              <a:rPr lang="en-US" altLang="zh-CN" smtClean="0"/>
              <a:t>final</a:t>
            </a:r>
            <a:r>
              <a:rPr lang="zh-CN" altLang="en-US" smtClean="0"/>
              <a:t>类型的参数。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</a:t>
            </a:r>
            <a:endParaRPr lang="en-US" altLang="zh-CN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588" y="1773238"/>
            <a:ext cx="8137525" cy="4679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称为外包方法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display 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displayInner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    if(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isPrint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("display inner class");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 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局部内部类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局部内部类不能声明为接口。</a:t>
            </a:r>
            <a:endParaRPr lang="en-US" altLang="zh-CN" smtClean="0"/>
          </a:p>
          <a:p>
            <a:r>
              <a:rPr lang="zh-CN" altLang="en-US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79512" y="1160748"/>
            <a:ext cx="8712968" cy="4965415"/>
          </a:xfrm>
        </p:spPr>
        <p:txBody>
          <a:bodyPr/>
          <a:lstStyle/>
          <a:p>
            <a:r>
              <a:rPr lang="zh-CN" altLang="en-US" smtClean="0"/>
              <a:t>将局部内部类的使用再深入一步。假如只创建这个类的一个对象，就不必对内部类命名了。这种类被称为匿名内部类。</a:t>
            </a:r>
            <a:endParaRPr lang="en-US" altLang="zh-CN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5" y="2132856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interface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anonymous{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void  display();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print(){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public  void  display()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(“implement anonymous “);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23528" y="1160748"/>
            <a:ext cx="8640960" cy="4965415"/>
          </a:xfrm>
        </p:spPr>
        <p:txBody>
          <a:bodyPr/>
          <a:lstStyle/>
          <a:p>
            <a:r>
              <a:rPr lang="zh-CN" altLang="en-US" smtClean="0"/>
              <a:t>匿名类没有类名，它必须继承一个类或是实现一个接口。不能有显示的</a:t>
            </a:r>
            <a:r>
              <a:rPr lang="en-US" altLang="zh-CN" smtClean="0"/>
              <a:t>extends</a:t>
            </a:r>
            <a:r>
              <a:rPr lang="zh-CN" altLang="en-US" smtClean="0"/>
              <a:t>和</a:t>
            </a:r>
            <a:r>
              <a:rPr lang="en-US" altLang="zh-CN" smtClean="0"/>
              <a:t>implement</a:t>
            </a:r>
            <a:r>
              <a:rPr lang="zh-CN" altLang="en-US" smtClean="0"/>
              <a:t>子句。</a:t>
            </a:r>
            <a:endParaRPr lang="en-US" altLang="zh-CN" smtClean="0"/>
          </a:p>
          <a:p>
            <a:r>
              <a:rPr lang="zh-CN" altLang="en-US" smtClean="0"/>
              <a:t>匿名类不能有构造函数，因为它没有类名。可以通过</a:t>
            </a:r>
            <a:r>
              <a:rPr lang="en-US" altLang="zh-CN" smtClean="0"/>
              <a:t>new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zh-CN" altLang="en-US" smtClean="0"/>
              <a:t>父类名</a:t>
            </a:r>
            <a:r>
              <a:rPr lang="en-US" altLang="zh-CN" smtClean="0"/>
              <a:t>&gt;</a:t>
            </a:r>
            <a:r>
              <a:rPr lang="zh-CN" altLang="en-US" smtClean="0"/>
              <a:t>的方法创建对象，匿名类的创建和定义同时进行。</a:t>
            </a:r>
            <a:endParaRPr lang="en-US" altLang="zh-CN" smtClean="0"/>
          </a:p>
          <a:p>
            <a:r>
              <a:rPr lang="zh-CN" altLang="en-US" smtClean="0"/>
              <a:t>匿名类只能一次性的创建其对象。</a:t>
            </a:r>
            <a:endParaRPr lang="en-US" altLang="zh-CN" smtClean="0"/>
          </a:p>
          <a:p>
            <a:r>
              <a:rPr lang="zh-CN" altLang="en-US" smtClean="0"/>
              <a:t>匿名类可以在方法体中，也可以在参数列表中。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匿名内部类一定是在</a:t>
            </a:r>
            <a:r>
              <a:rPr lang="en-US" altLang="zh-CN" smtClean="0"/>
              <a:t>new</a:t>
            </a:r>
            <a:r>
              <a:rPr lang="zh-CN" altLang="en-US" smtClean="0"/>
              <a:t>的后面其隐含实现一个接口或一个类，没有类名。</a:t>
            </a:r>
            <a:endParaRPr lang="en-US" altLang="zh-CN" smtClean="0"/>
          </a:p>
          <a:p>
            <a:r>
              <a:rPr lang="zh-CN" altLang="en-US" smtClean="0"/>
              <a:t>匿名内部类不能是抽象类。</a:t>
            </a:r>
            <a:endParaRPr lang="en-US" altLang="zh-CN" smtClean="0"/>
          </a:p>
          <a:p>
            <a:r>
              <a:rPr lang="zh-CN" altLang="en-US" smtClean="0"/>
              <a:t>匿名内部类必须实现它的抽象父类或者接口里的所有抽象方法。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静态内部类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zh-CN" altLang="en-US" smtClean="0"/>
              <a:t>静态内部类定义在类中，在任何方法之外，用</a:t>
            </a:r>
            <a:r>
              <a:rPr lang="en-US" altLang="zh-CN" smtClean="0"/>
              <a:t>static</a:t>
            </a:r>
            <a:r>
              <a:rPr lang="zh-CN" altLang="en-US" smtClean="0"/>
              <a:t>定义。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静态内部类的对象可以直接生成。</a:t>
            </a:r>
            <a:br>
              <a:rPr lang="en-US" altLang="zh-CN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54034" y="1650813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display(){}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7614" y="4077072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静态内部类能直接访问外部类的静态成员，不能直接访问外部类的实例成员。</a:t>
            </a:r>
            <a:endParaRPr lang="en-US" altLang="zh-CN" smtClean="0"/>
          </a:p>
          <a:p>
            <a:r>
              <a:rPr lang="zh-CN" altLang="en-US" smtClean="0"/>
              <a:t>静态内部类里面可以定义静态成员，其他内部类不可以。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zh-CN" altLang="en-US" smtClean="0"/>
              <a:t>成员内部类</a:t>
            </a:r>
            <a:endParaRPr lang="en-US" altLang="zh-CN" smtClean="0"/>
          </a:p>
          <a:p>
            <a:r>
              <a:rPr lang="zh-CN" altLang="en-US" smtClean="0"/>
              <a:t>局部内部类</a:t>
            </a:r>
            <a:endParaRPr lang="en-US" altLang="zh-CN" smtClean="0"/>
          </a:p>
          <a:p>
            <a:r>
              <a:rPr lang="zh-CN" altLang="en-US" smtClean="0"/>
              <a:t>匿名内部类</a:t>
            </a:r>
            <a:endParaRPr lang="en-US" altLang="zh-CN" smtClean="0"/>
          </a:p>
          <a:p>
            <a:r>
              <a:rPr lang="zh-CN" altLang="en-US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总结使用内部类的原因。</a:t>
            </a:r>
            <a:endParaRPr lang="en-US" altLang="zh-CN" smtClean="0"/>
          </a:p>
          <a:p>
            <a:r>
              <a:rPr lang="zh-CN" altLang="en-US" smtClean="0"/>
              <a:t>总结内部类的语法、特点。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3568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）是定义在另一个类中的类。</a:t>
            </a:r>
            <a:endParaRPr lang="en-US" altLang="zh-CN" dirty="0" smtClean="0"/>
          </a:p>
          <a:p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自由访问外部类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还要小的访问权限。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内部类的形式：</a:t>
            </a:r>
            <a:endParaRPr lang="en-US" altLang="zh-CN" smtClean="0"/>
          </a:p>
          <a:p>
            <a:pPr lvl="1"/>
            <a:r>
              <a:rPr lang="zh-CN" altLang="en-US" smtClean="0"/>
              <a:t>成员内部类</a:t>
            </a:r>
            <a:endParaRPr lang="en-US" altLang="zh-CN" smtClean="0"/>
          </a:p>
          <a:p>
            <a:pPr lvl="1"/>
            <a:r>
              <a:rPr lang="zh-CN" altLang="en-US" smtClean="0"/>
              <a:t>局部内部类</a:t>
            </a:r>
            <a:endParaRPr lang="en-US" altLang="zh-CN" smtClean="0"/>
          </a:p>
          <a:p>
            <a:pPr lvl="1"/>
            <a:r>
              <a:rPr lang="zh-CN" altLang="en-US" smtClean="0"/>
              <a:t>匿名内部类</a:t>
            </a:r>
            <a:endParaRPr lang="en-US" altLang="zh-CN" smtClean="0"/>
          </a:p>
          <a:p>
            <a:pPr lvl="1"/>
            <a:r>
              <a:rPr lang="zh-CN" altLang="en-US" smtClean="0"/>
              <a:t>静态内部类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成员内部类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概念</a:t>
            </a:r>
            <a:endParaRPr lang="en-US" altLang="zh-CN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3" y="2708275"/>
            <a:ext cx="6624637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("Outer class");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定义内部类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("Inner class");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91264" cy="4965415"/>
          </a:xfrm>
        </p:spPr>
        <p:txBody>
          <a:bodyPr/>
          <a:lstStyle/>
          <a:p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InnerClass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smtClean="0"/>
              <a:t>s=new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InnerClass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 smtClean="0"/>
              <a:t>();</a:t>
            </a:r>
            <a:r>
              <a:rPr lang="zh-CN" altLang="en-US" dirty="0" smtClean="0"/>
              <a:t>（因为外部类知道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InnerClass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）一个内部类对象，需要首先建立一个外部类对象（外部类可用），然后在生成一个内部类对象。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</a:t>
            </a:r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388" y="2073275"/>
            <a:ext cx="8799512" cy="374491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Test{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创建内部类对象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OuterClass.InnerClass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//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OuterClass.InnerClass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  = new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在内部类中访问内部类变量：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属性。</a:t>
            </a:r>
            <a:endParaRPr lang="zh-CN" altLang="en-US" dirty="0" smtClean="0"/>
          </a:p>
          <a:p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  <a:endParaRPr lang="zh-CN" altLang="en-US" dirty="0" smtClean="0"/>
          </a:p>
          <a:p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dirty="0" smtClean="0"/>
              <a:t>属性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2933</Words>
  <Application>WPS 演示</Application>
  <PresentationFormat>全屏显示(4:3)</PresentationFormat>
  <Paragraphs>236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Wingdings</vt:lpstr>
      <vt:lpstr>华文新魏</vt:lpstr>
      <vt:lpstr>微软雅黑</vt:lpstr>
      <vt:lpstr>3_Default Design</vt:lpstr>
      <vt:lpstr>内部类</vt:lpstr>
      <vt:lpstr>讲授思路　　　　　　　　　</vt:lpstr>
      <vt:lpstr>概述</vt:lpstr>
      <vt:lpstr>概述</vt:lpstr>
      <vt:lpstr>讲授思路　　　　　　　　　</vt:lpstr>
      <vt:lpstr>成员内部类-概念</vt:lpstr>
      <vt:lpstr>成员内部类-创建对象</vt:lpstr>
      <vt:lpstr>成员内部类-创建对象</vt:lpstr>
      <vt:lpstr>成员内部类-访问</vt:lpstr>
      <vt:lpstr>讲授思路　　　　　　　　　</vt:lpstr>
      <vt:lpstr>局部内部类</vt:lpstr>
      <vt:lpstr>局部内部类</vt:lpstr>
      <vt:lpstr>局部内部类-特点</vt:lpstr>
      <vt:lpstr>局部内部类-特点</vt:lpstr>
      <vt:lpstr>讲授思路　　　　　　　　　</vt:lpstr>
      <vt:lpstr>局部内部类-特点</vt:lpstr>
      <vt:lpstr>匿名内部类</vt:lpstr>
      <vt:lpstr>匿名内部类-特点</vt:lpstr>
      <vt:lpstr>匿名内部类-注意事项</vt:lpstr>
      <vt:lpstr>讲授思路　　　　　　　　　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765</cp:revision>
  <dcterms:created xsi:type="dcterms:W3CDTF">2006-10-06T15:46:00Z</dcterms:created>
  <dcterms:modified xsi:type="dcterms:W3CDTF">2017-03-22T03:04:18Z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