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e49b4465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e49b4465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e49b4465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e49b4465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e49b4465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e49b4465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e49b4465c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e49b4465c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e49b446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e49b446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e49b4465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e49b4465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18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e49b4465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e49b4465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e49b4465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e49b4465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left one look like the right one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e49b4465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e49b4465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e49b4465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e49b4465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e49b4465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e49b4465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SECS: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Efficient Deep Stream Processing via Class Skew Dichotomy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Class-specific pruning: motivation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1380150" y="3876325"/>
            <a:ext cx="63837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Some classes are easier to distinguish while others are hard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875" y="956250"/>
            <a:ext cx="6848250" cy="28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1041150" y="4411950"/>
            <a:ext cx="70617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Small models for simple classes and complex models for hard ones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Class-specific pruning: perforation 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13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class skew requires different model architecture.</a:t>
            </a:r>
            <a:endParaRPr/>
          </a:p>
          <a:p>
            <a:pPr indent="-3429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models for simple classes and complex models for hard ones</a:t>
            </a:r>
            <a:endParaRPr/>
          </a:p>
          <a:p>
            <a:pPr indent="-3429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Automatically decide the hyperparameters, i.e., layer, channel, neurons.</a:t>
            </a: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311700" y="2627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Challenge: Retraining is required for every new hyperparameter.</a:t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311700" y="3335075"/>
            <a:ext cx="8520600" cy="13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Our solution: Use perforation to recover the feature maps size to enable the forward computation. 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Generate a sequence of models with increasing accuracy without any finetune.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SECS Architecture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400" y="1412425"/>
            <a:ext cx="4565900" cy="231865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/>
        </p:nvSpPr>
        <p:spPr>
          <a:xfrm>
            <a:off x="76675" y="1798500"/>
            <a:ext cx="42558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Profiler for detecting class skew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Probability layer for efficient model adaption during runtime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Perforation for class-specific pruning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skew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 utilizing class skew: probability layer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skew dichotomy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Class-specific pruning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processing on emerging mobile platforms</a:t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1619050" y="4122375"/>
            <a:ext cx="56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Heavy resource consumption on energy and memory</a:t>
            </a:r>
            <a:endParaRPr sz="18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200" y="1319550"/>
            <a:ext cx="2590374" cy="19447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619050" y="3341175"/>
            <a:ext cx="11028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Robotics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250" y="1553002"/>
            <a:ext cx="2877201" cy="14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6371475" y="3341175"/>
            <a:ext cx="11028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Glasses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approaches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Pruning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quantization: 5x speed up, 7.1% less accuracy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 pruning: 4x less computation, 2.81% less accuracy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858000" y="3380775"/>
            <a:ext cx="74280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Existing approaches all trade accuracy for less resource consumption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11700" y="2218675"/>
            <a:ext cx="85206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On-device scheduling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Dynamically select smaller model according to runtime resource budget</a:t>
            </a:r>
            <a:endParaRPr>
              <a:solidFill>
                <a:schemeClr val="dk2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4x less latency, 4% less accuracy.</a:t>
            </a:r>
            <a:endParaRPr>
              <a:solidFill>
                <a:schemeClr val="dk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approach: Class skew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1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Definition: a few classes appear in an environment, while others appear seldomly or does not appear at all.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Through one year: thousands of people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lab: less than ten people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311700" y="2858725"/>
            <a:ext cx="8520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Both reduce resource consumption and increase accuracy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example: class skew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72321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one year: thousands of people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lab: less than ten people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505475" y="2492925"/>
            <a:ext cx="3159300" cy="165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Less classes required in lab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Need a small model with 10 classes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Replace the complex model with 1000 classes</a:t>
            </a:r>
            <a:endParaRPr sz="18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4056300" y="2923725"/>
            <a:ext cx="605100" cy="77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5052925" y="2483175"/>
            <a:ext cx="3585600" cy="165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Less classes means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Higher accuracy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Less resource consumption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Efficiently utilize runtime class skew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259425" y="3171725"/>
            <a:ext cx="8520600" cy="9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Our approach:</a:t>
            </a:r>
            <a:r>
              <a:rPr lang="en"/>
              <a:t> An efficient model adaption approach that can adapt model without any overhead during runtime.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259425" y="1187450"/>
            <a:ext cx="85206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Existing approach:</a:t>
            </a:r>
            <a:r>
              <a:rPr lang="en" sz="1800">
                <a:solidFill>
                  <a:schemeClr val="dk2"/>
                </a:solidFill>
              </a:rPr>
              <a:t> Reduce number of nodes in the last layer and finetune the last few layers.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259425" y="1983875"/>
            <a:ext cx="84030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Challenge</a:t>
            </a:r>
            <a:r>
              <a:rPr b="1" lang="en" sz="1800">
                <a:solidFill>
                  <a:schemeClr val="dk2"/>
                </a:solidFill>
              </a:rPr>
              <a:t>:</a:t>
            </a:r>
            <a:r>
              <a:rPr lang="en" sz="1800">
                <a:solidFill>
                  <a:schemeClr val="dk2"/>
                </a:solidFill>
              </a:rPr>
              <a:t> Class skew may switch frequently as time goes, i.e., every 5 minutes. However, existing approaches would take at least 14 seconds latency or even minutes, as well as lots of computation.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Efficiently utilize runtime class skew: probability layer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56919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extra layer after the original model.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need to modify parameters in the last layer.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overhead is introduced.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257" y="2436820"/>
            <a:ext cx="3455476" cy="19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observation: class skew dichotomy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Hot class skew appear frequently in the future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Cold class skew never appear again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350825" y="2166550"/>
            <a:ext cx="83811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Inspired by techniques from source code optimization, two modes are designed for hot/cold class skew.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11700" y="2923750"/>
            <a:ext cx="85206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Interpretation for cold class skew: efficient adaption during runtime with probability layer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281075" y="3680950"/>
            <a:ext cx="85206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Compilation for hot class skew: aggressive optimization on the model by class-specific pruning.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