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F17F-D13A-1715-AF0A-9A8B291F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73513-F439-B208-AD07-717FFECFC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71CB-1399-33DE-8375-FAF6020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B3DC-C7C8-C7B9-FEC5-509A909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8571-7610-550C-F3BF-6420733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1633-822F-59F2-F03D-1293C5B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E33E-75E3-49F0-C99A-BA66E5A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2A7E-5FA3-ABA3-9327-5A8BD85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E73D-0722-BCEF-C05B-EE6A40A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07DB8-4F3E-C1F8-E294-6C4534D0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71786-04AA-96B7-2444-B2F204A6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3A7D2-8E21-73B4-9410-35A2A168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DBCB6-0D69-0050-CF83-A7AD4577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0643-5B4F-98F5-C0B6-F90664C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24F73-F27F-F69B-5509-06E456C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D0B-9BDF-C943-412A-367E6DB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DBED-D28E-7AD2-B349-27C4BC4A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1F473-5FAA-99FE-13BD-CFAA7D8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E92F8-6559-9480-105C-7381A10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D9B3-F556-F966-C23C-8517A58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D9C7-72B8-6C60-B474-9B0286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FC29C-FA41-18C0-6F3B-583BD4E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367CF-DD86-B243-BB29-13CAF18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7482-F037-6741-3FCE-645850D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58A2C-E78E-367C-5D18-0529FBF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6C6D-8E54-3651-ADA8-AC85E958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9A07-9F33-3748-0A2B-1A841C4F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8939-6AD9-C2FC-FD5D-B4CF761A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8A5-A085-935A-2A7C-08F810E0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C0383-5A03-A0C7-2295-8D3B6B7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80EBB-6E32-F14E-6572-763108B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0FC2-7FA5-410B-E3F5-C6413B2D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C4597-1D07-146E-4569-785BC95F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44756-0F94-C592-7443-C33076C2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2366B-7C8C-A7B5-65C7-667A217F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B1C74-1028-0FE8-3900-DF94F5344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97F59-6DAE-D8D1-9D09-BA6DFF8F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44C47-F2DA-1A75-CF58-F1BF5C4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27D2D-F7BC-529C-C3EA-39A51E9B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04F1-C78C-BBBF-9806-B3DB527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B9BBF-B948-D609-ED82-2678612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B9099-B732-22E9-823A-FDC4C62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D893C-BDA7-9BB0-3C7A-E69176E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BB75D-05C4-13F5-DA8F-9141056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2AC24-ED8A-A34B-0216-D286D2E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B7FD9-9217-844E-17F4-E1E684F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4E88-E608-7F1E-0B24-DA2AFEB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139FD-77BD-3531-7766-36B0F699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0D4E-EAA8-E6B3-52AC-F9AD67C3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24347-DF50-91A4-8F56-030A41D6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CFF93-DC25-3FC1-F187-DD577C2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7A410-70AA-75AF-3EB0-462B9787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8BA-C363-ADEE-2735-5D749A22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E3634-D6A7-27E3-8D51-715C8FBC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513CE-28C1-5651-B7F4-8AC1B16F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8F480-87F2-4788-D54A-ED71FE92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F91EF-97FE-5059-2CEB-C53F7B9A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DDA69-EBDB-B861-1D32-AA6A9EE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671C9-FE41-5CCE-D26E-028402FB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3A80E-5177-0A92-9E63-A207DA87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FD60-AC5B-4287-D5D4-617262F9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ED6B-DB12-D852-C390-FCC91774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5452-7F70-84BF-ABD4-30C491D3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96A880-44B5-D0F8-3AAC-286939A8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1" y="0"/>
            <a:ext cx="10293037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D984783-8B46-3C7D-25B1-5FAF344D60EE}"/>
              </a:ext>
            </a:extLst>
          </p:cNvPr>
          <p:cNvCxnSpPr>
            <a:cxnSpLocks/>
          </p:cNvCxnSpPr>
          <p:nvPr/>
        </p:nvCxnSpPr>
        <p:spPr>
          <a:xfrm flipH="1" flipV="1">
            <a:off x="5787960" y="1650105"/>
            <a:ext cx="1196962" cy="11623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452E1D-E401-B64F-2B2A-F0A25EAF9BC6}"/>
              </a:ext>
            </a:extLst>
          </p:cNvPr>
          <p:cNvSpPr/>
          <p:nvPr/>
        </p:nvSpPr>
        <p:spPr>
          <a:xfrm>
            <a:off x="6710077" y="2487593"/>
            <a:ext cx="4124569" cy="2144332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[3,5,5,4,4,2] saves </a:t>
            </a:r>
            <a:r>
              <a:rPr lang="en-US" sz="2300" b="1" u="sng" dirty="0">
                <a:solidFill>
                  <a:schemeClr val="tx1"/>
                </a:solidFill>
              </a:rPr>
              <a:t>49%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[-1,-1,10,0,0,2], while reaching same accuracy 78%;</a:t>
            </a:r>
          </a:p>
          <a:p>
            <a:r>
              <a:rPr lang="en-US" sz="2100" dirty="0">
                <a:solidFill>
                  <a:schemeClr val="tx1"/>
                </a:solidFill>
              </a:rPr>
              <a:t>[3,3,10,4,4,2] saves </a:t>
            </a:r>
            <a:r>
              <a:rPr lang="en-US" sz="2300" b="1" u="sng" dirty="0">
                <a:solidFill>
                  <a:schemeClr val="tx1"/>
                </a:solidFill>
              </a:rPr>
              <a:t>24%</a:t>
            </a:r>
            <a:r>
              <a:rPr lang="en-US" sz="2100" dirty="0">
                <a:solidFill>
                  <a:schemeClr val="tx1"/>
                </a:solidFill>
              </a:rPr>
              <a:t> cost than the singular dot, while achieving </a:t>
            </a:r>
            <a:r>
              <a:rPr lang="en-US" sz="2300" b="1" u="sng" dirty="0">
                <a:solidFill>
                  <a:schemeClr val="tx1"/>
                </a:solidFill>
              </a:rPr>
              <a:t>2%</a:t>
            </a:r>
            <a:r>
              <a:rPr lang="en-US" sz="2300" b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higher accuracy.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4F710E-F0A5-1F22-DE5C-45800FAEE9F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475260" y="1583140"/>
            <a:ext cx="297102" cy="9044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E65B56-CF62-D925-2DD2-DD3325899E3D}"/>
              </a:ext>
            </a:extLst>
          </p:cNvPr>
          <p:cNvCxnSpPr>
            <a:cxnSpLocks/>
          </p:cNvCxnSpPr>
          <p:nvPr/>
        </p:nvCxnSpPr>
        <p:spPr>
          <a:xfrm flipH="1" flipV="1">
            <a:off x="7352215" y="1215804"/>
            <a:ext cx="681689" cy="127178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8B8BEF-8C02-7F2B-8AEF-BD3895FFCB63}"/>
              </a:ext>
            </a:extLst>
          </p:cNvPr>
          <p:cNvSpPr/>
          <p:nvPr/>
        </p:nvSpPr>
        <p:spPr>
          <a:xfrm>
            <a:off x="3444669" y="3931949"/>
            <a:ext cx="2898115" cy="1696791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[3,3,3,4,2,2] saves </a:t>
            </a:r>
            <a:r>
              <a:rPr lang="en-US" sz="2300" b="1" u="sng" dirty="0">
                <a:solidFill>
                  <a:schemeClr val="tx1"/>
                </a:solidFill>
              </a:rPr>
              <a:t>34%</a:t>
            </a:r>
            <a:r>
              <a:rPr lang="en-US" sz="2100" dirty="0">
                <a:solidFill>
                  <a:schemeClr val="tx1"/>
                </a:solidFill>
              </a:rPr>
              <a:t> cost than the singular dot [-1,10,-1,0,4,0], while reaching same accuracy 76%.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479988-FC86-A415-24BE-99058F1BF58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546448" y="2128906"/>
            <a:ext cx="347279" cy="18030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B693D-523D-CB02-EE44-4486E868D67D}"/>
              </a:ext>
            </a:extLst>
          </p:cNvPr>
          <p:cNvCxnSpPr>
            <a:cxnSpLocks/>
          </p:cNvCxnSpPr>
          <p:nvPr/>
        </p:nvCxnSpPr>
        <p:spPr>
          <a:xfrm flipH="1" flipV="1">
            <a:off x="3652215" y="2128906"/>
            <a:ext cx="361547" cy="180304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EB4048-B8BD-548C-5ED8-575550C2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4777"/>
            <a:ext cx="11437960" cy="686277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34421D-09DB-775E-B3C9-A65172C4C675}"/>
              </a:ext>
            </a:extLst>
          </p:cNvPr>
          <p:cNvSpPr/>
          <p:nvPr/>
        </p:nvSpPr>
        <p:spPr>
          <a:xfrm>
            <a:off x="6528798" y="2306472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[1,3,10,4,4,2] saves </a:t>
            </a:r>
            <a:r>
              <a:rPr lang="en-US" sz="2300" b="1" u="sng" dirty="0">
                <a:solidFill>
                  <a:schemeClr val="tx1"/>
                </a:solidFill>
              </a:rPr>
              <a:t>38%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[-1,-1,10,0,0,4], while reaching same accuracy 65%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F5BE2-2604-A410-110C-108635EA90D3}"/>
              </a:ext>
            </a:extLst>
          </p:cNvPr>
          <p:cNvCxnSpPr>
            <a:cxnSpLocks/>
          </p:cNvCxnSpPr>
          <p:nvPr/>
        </p:nvCxnSpPr>
        <p:spPr>
          <a:xfrm flipV="1">
            <a:off x="9219063" y="1180531"/>
            <a:ext cx="1030406" cy="11259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5B362F-6B78-1805-A6C1-22FE0BFD1FDC}"/>
              </a:ext>
            </a:extLst>
          </p:cNvPr>
          <p:cNvCxnSpPr>
            <a:cxnSpLocks/>
          </p:cNvCxnSpPr>
          <p:nvPr/>
        </p:nvCxnSpPr>
        <p:spPr>
          <a:xfrm flipH="1" flipV="1">
            <a:off x="7165075" y="1228299"/>
            <a:ext cx="968991" cy="10781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6AAD9A4-B80C-EA42-1F08-5393785A8E8C}"/>
              </a:ext>
            </a:extLst>
          </p:cNvPr>
          <p:cNvSpPr/>
          <p:nvPr/>
        </p:nvSpPr>
        <p:spPr>
          <a:xfrm>
            <a:off x="3794697" y="3823649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[1,3,5,4,4,4] saves </a:t>
            </a:r>
            <a:r>
              <a:rPr lang="en-US" sz="2300" b="1" u="sng" dirty="0">
                <a:solidFill>
                  <a:schemeClr val="tx1"/>
                </a:solidFill>
              </a:rPr>
              <a:t>22%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[-1,-1,5,0,0,4], while reaching same accuracy 63%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8991BE-C32F-BB7A-A618-C329410C6EEB}"/>
              </a:ext>
            </a:extLst>
          </p:cNvPr>
          <p:cNvCxnSpPr>
            <a:cxnSpLocks/>
          </p:cNvCxnSpPr>
          <p:nvPr/>
        </p:nvCxnSpPr>
        <p:spPr>
          <a:xfrm flipV="1">
            <a:off x="5206621" y="1433015"/>
            <a:ext cx="177421" cy="23906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095785-1E3A-93A7-4E5F-75C81FA51245}"/>
              </a:ext>
            </a:extLst>
          </p:cNvPr>
          <p:cNvCxnSpPr>
            <a:cxnSpLocks/>
          </p:cNvCxnSpPr>
          <p:nvPr/>
        </p:nvCxnSpPr>
        <p:spPr>
          <a:xfrm flipV="1">
            <a:off x="6020319" y="1433015"/>
            <a:ext cx="187757" cy="23906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ABB820-DCEF-4530-F49E-60DEB3F8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" y="-6211"/>
            <a:ext cx="10302359" cy="68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DFD036-CB14-E298-8859-21EC499F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2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6AF21-CD7A-7D79-A86A-5D6A49C4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9B719-2CA0-D021-DE0B-C33B3E2A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9713-C5FF-5F98-7911-D1672470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32F88-DABC-552A-C347-8FE7CD7F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E53E7A-B1AF-4A2F-A01D-59AFB64F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5" y="0"/>
            <a:ext cx="104524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9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2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107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Chen</dc:creator>
  <cp:lastModifiedBy>Boyuan Chen</cp:lastModifiedBy>
  <cp:revision>9</cp:revision>
  <dcterms:created xsi:type="dcterms:W3CDTF">2023-11-20T19:21:29Z</dcterms:created>
  <dcterms:modified xsi:type="dcterms:W3CDTF">2024-03-16T17:12:10Z</dcterms:modified>
</cp:coreProperties>
</file>