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14"/>
  </p:notesMasterIdLst>
  <p:sldIdLst>
    <p:sldId id="256" r:id="rId4"/>
    <p:sldId id="258" r:id="rId5"/>
    <p:sldId id="261" r:id="rId6"/>
    <p:sldId id="262" r:id="rId7"/>
    <p:sldId id="263" r:id="rId8"/>
    <p:sldId id="264" r:id="rId9"/>
    <p:sldId id="265" r:id="rId10"/>
    <p:sldId id="266" r:id="rId11"/>
    <p:sldId id="267"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5957"/>
  </p:normalViewPr>
  <p:slideViewPr>
    <p:cSldViewPr snapToGrid="0" snapToObjects="1">
      <p:cViewPr varScale="1">
        <p:scale>
          <a:sx n="95" d="100"/>
          <a:sy n="95" d="100"/>
        </p:scale>
        <p:origin x="12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9A45E-2613-8645-AE50-6A6E3540370C}" type="datetimeFigureOut">
              <a:rPr lang="en-US" smtClean="0"/>
              <a:t>12/19/19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75656-A9CE-2843-B1A1-5E9DF11847AD}" type="slidenum">
              <a:rPr lang="en-US" smtClean="0"/>
              <a:t>‹#›</a:t>
            </a:fld>
            <a:endParaRPr lang="en-US"/>
          </a:p>
        </p:txBody>
      </p:sp>
    </p:spTree>
    <p:extLst>
      <p:ext uri="{BB962C8B-B14F-4D97-AF65-F5344CB8AC3E}">
        <p14:creationId xmlns:p14="http://schemas.microsoft.com/office/powerpoint/2010/main" val="3944238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375656-A9CE-2843-B1A1-5E9DF11847AD}" type="slidenum">
              <a:rPr lang="en-US" smtClean="0"/>
              <a:t>1</a:t>
            </a:fld>
            <a:endParaRPr lang="en-US"/>
          </a:p>
        </p:txBody>
      </p:sp>
    </p:spTree>
    <p:extLst>
      <p:ext uri="{BB962C8B-B14F-4D97-AF65-F5344CB8AC3E}">
        <p14:creationId xmlns:p14="http://schemas.microsoft.com/office/powerpoint/2010/main" val="318040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F375656-A9CE-2843-B1A1-5E9DF11847AD}" type="slidenum">
              <a:rPr lang="en-US" smtClean="0"/>
              <a:t>5</a:t>
            </a:fld>
            <a:endParaRPr lang="en-US"/>
          </a:p>
        </p:txBody>
      </p:sp>
    </p:spTree>
    <p:extLst>
      <p:ext uri="{BB962C8B-B14F-4D97-AF65-F5344CB8AC3E}">
        <p14:creationId xmlns:p14="http://schemas.microsoft.com/office/powerpoint/2010/main" val="169591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16CD-B408-FA4F-A317-4CDFCA9A012A}"/>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EE3F0DCD-3C3D-6A47-9463-838A0F47F6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580F6C8-F9F5-BF4B-A081-285FA8F95E85}"/>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5" name="Footer Placeholder 4">
            <a:extLst>
              <a:ext uri="{FF2B5EF4-FFF2-40B4-BE49-F238E27FC236}">
                <a16:creationId xmlns:a16="http://schemas.microsoft.com/office/drawing/2014/main" id="{0958AB88-96A3-4246-B278-541C3F505F4E}"/>
              </a:ext>
            </a:extLst>
          </p:cNvPr>
          <p:cNvSpPr>
            <a:spLocks noGrp="1"/>
          </p:cNvSpPr>
          <p:nvPr>
            <p:ph type="ftr" sz="quarter" idx="11"/>
          </p:nvPr>
        </p:nvSpPr>
        <p:spPr/>
        <p:txBody>
          <a:bodyPr/>
          <a:lstStyle/>
          <a:p>
            <a:r>
              <a:rPr lang="en-US" altLang="zh-CN" sz="1200" b="1" dirty="0">
                <a:solidFill>
                  <a:schemeClr val="tx2">
                    <a:lumMod val="60000"/>
                    <a:lumOff val="40000"/>
                  </a:schemeClr>
                </a:solidFill>
                <a:ea typeface="Helvetica Neue"/>
                <a:cs typeface="Helvetica Neue"/>
                <a:sym typeface="Helvetica Neue"/>
              </a:rPr>
              <a:t>Alibaba Confidential</a:t>
            </a:r>
            <a:endParaRPr lang="zh-CN" altLang="en-US" sz="1200" b="1" dirty="0">
              <a:solidFill>
                <a:schemeClr val="tx2">
                  <a:lumMod val="60000"/>
                  <a:lumOff val="40000"/>
                </a:schemeClr>
              </a:solidFill>
              <a:ea typeface="Helvetica Neue"/>
              <a:cs typeface="Helvetica Neue"/>
              <a:sym typeface="Helvetica Neue"/>
            </a:endParaRPr>
          </a:p>
        </p:txBody>
      </p:sp>
      <p:sp>
        <p:nvSpPr>
          <p:cNvPr id="6" name="Slide Number Placeholder 5">
            <a:extLst>
              <a:ext uri="{FF2B5EF4-FFF2-40B4-BE49-F238E27FC236}">
                <a16:creationId xmlns:a16="http://schemas.microsoft.com/office/drawing/2014/main" id="{33C18817-B863-6940-AED2-C8397CD10861}"/>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112213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E7BD-774F-C04F-89A4-FA3A549DC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46C85-52E7-3844-8F18-1D40C022DE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7B0738-49B1-2D45-9452-1B269B287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BB7FE0-9A96-514E-8837-483A7BCF5293}"/>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6" name="Footer Placeholder 5">
            <a:extLst>
              <a:ext uri="{FF2B5EF4-FFF2-40B4-BE49-F238E27FC236}">
                <a16:creationId xmlns:a16="http://schemas.microsoft.com/office/drawing/2014/main" id="{5F54DF78-175B-5C46-8ADE-CDB5189F9DAF}"/>
              </a:ext>
            </a:extLst>
          </p:cNvPr>
          <p:cNvSpPr>
            <a:spLocks noGrp="1"/>
          </p:cNvSpPr>
          <p:nvPr>
            <p:ph type="ftr" sz="quarter" idx="11"/>
          </p:nvPr>
        </p:nvSpPr>
        <p:spPr/>
        <p:txBody>
          <a:bodyPr/>
          <a:lstStyle/>
          <a:p>
            <a:r>
              <a:rPr lang="en-US" altLang="zh-CN" b="1" dirty="0">
                <a:solidFill>
                  <a:schemeClr val="tx2">
                    <a:lumMod val="60000"/>
                    <a:lumOff val="40000"/>
                  </a:schemeClr>
                </a:solidFill>
                <a:ea typeface="Helvetica Neue"/>
                <a:cs typeface="Helvetica Neue"/>
                <a:sym typeface="Helvetica Neue"/>
              </a:rPr>
              <a:t>Alibaba Confidential</a:t>
            </a:r>
            <a:endParaRPr lang="zh-CN" altLang="en-US" b="1" dirty="0">
              <a:solidFill>
                <a:schemeClr val="tx2">
                  <a:lumMod val="60000"/>
                  <a:lumOff val="40000"/>
                </a:schemeClr>
              </a:solidFill>
              <a:ea typeface="Helvetica Neue"/>
              <a:cs typeface="Helvetica Neue"/>
              <a:sym typeface="Helvetica Neue"/>
            </a:endParaRPr>
          </a:p>
        </p:txBody>
      </p:sp>
      <p:sp>
        <p:nvSpPr>
          <p:cNvPr id="7" name="Slide Number Placeholder 6">
            <a:extLst>
              <a:ext uri="{FF2B5EF4-FFF2-40B4-BE49-F238E27FC236}">
                <a16:creationId xmlns:a16="http://schemas.microsoft.com/office/drawing/2014/main" id="{A9BFB4F6-47D3-4E48-BC0C-FFD988E63213}"/>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96957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B174-BC09-1649-9B49-AAF617552A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CAAC6E-9EC6-7245-8CCA-19A03C1AA7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D0140-65D1-F843-848F-CFA50F281C13}"/>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5" name="Footer Placeholder 4">
            <a:extLst>
              <a:ext uri="{FF2B5EF4-FFF2-40B4-BE49-F238E27FC236}">
                <a16:creationId xmlns:a16="http://schemas.microsoft.com/office/drawing/2014/main" id="{58B29F00-4637-6943-9438-1BEFF2965BFA}"/>
              </a:ext>
            </a:extLst>
          </p:cNvPr>
          <p:cNvSpPr>
            <a:spLocks noGrp="1"/>
          </p:cNvSpPr>
          <p:nvPr>
            <p:ph type="ftr" sz="quarter" idx="11"/>
          </p:nvPr>
        </p:nvSpPr>
        <p:spPr/>
        <p:txBody>
          <a:bodyPr/>
          <a:lstStyle/>
          <a:p>
            <a:r>
              <a:rPr lang="en-US" altLang="zh-CN" b="1" dirty="0">
                <a:solidFill>
                  <a:schemeClr val="tx2">
                    <a:lumMod val="60000"/>
                    <a:lumOff val="40000"/>
                  </a:schemeClr>
                </a:solidFill>
                <a:ea typeface="Helvetica Neue"/>
                <a:cs typeface="Helvetica Neue"/>
                <a:sym typeface="Helvetica Neue"/>
              </a:rPr>
              <a:t>Alibaba Confidential</a:t>
            </a:r>
            <a:endParaRPr lang="zh-CN" altLang="en-US" b="1" dirty="0">
              <a:solidFill>
                <a:schemeClr val="tx2">
                  <a:lumMod val="60000"/>
                  <a:lumOff val="40000"/>
                </a:schemeClr>
              </a:solidFill>
              <a:ea typeface="Helvetica Neue"/>
              <a:cs typeface="Helvetica Neue"/>
              <a:sym typeface="Helvetica Neue"/>
            </a:endParaRPr>
          </a:p>
        </p:txBody>
      </p:sp>
      <p:sp>
        <p:nvSpPr>
          <p:cNvPr id="6" name="Slide Number Placeholder 5">
            <a:extLst>
              <a:ext uri="{FF2B5EF4-FFF2-40B4-BE49-F238E27FC236}">
                <a16:creationId xmlns:a16="http://schemas.microsoft.com/office/drawing/2014/main" id="{263E3AB3-3960-A847-92E2-0857281F1E2D}"/>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3803098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8E6804-58FC-8345-BE4D-8A67EE3383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865591-19A1-3D45-B847-425385A0A5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E3652-5640-6A40-9D72-96D5370C327D}"/>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5" name="Footer Placeholder 4">
            <a:extLst>
              <a:ext uri="{FF2B5EF4-FFF2-40B4-BE49-F238E27FC236}">
                <a16:creationId xmlns:a16="http://schemas.microsoft.com/office/drawing/2014/main" id="{DD2BF1A5-4499-A542-9822-3904DF67B573}"/>
              </a:ext>
            </a:extLst>
          </p:cNvPr>
          <p:cNvSpPr>
            <a:spLocks noGrp="1"/>
          </p:cNvSpPr>
          <p:nvPr>
            <p:ph type="ftr" sz="quarter" idx="11"/>
          </p:nvPr>
        </p:nvSpPr>
        <p:spPr/>
        <p:txBody>
          <a:bodyPr/>
          <a:lstStyle/>
          <a:p>
            <a:r>
              <a:rPr lang="en-US" altLang="zh-CN" b="1" dirty="0">
                <a:solidFill>
                  <a:schemeClr val="tx2">
                    <a:lumMod val="60000"/>
                    <a:lumOff val="40000"/>
                  </a:schemeClr>
                </a:solidFill>
                <a:ea typeface="Helvetica Neue"/>
                <a:cs typeface="Helvetica Neue"/>
                <a:sym typeface="Helvetica Neue"/>
              </a:rPr>
              <a:t>Alibaba Confidential</a:t>
            </a:r>
            <a:endParaRPr lang="zh-CN" altLang="en-US" b="1" dirty="0">
              <a:solidFill>
                <a:schemeClr val="tx2">
                  <a:lumMod val="60000"/>
                  <a:lumOff val="40000"/>
                </a:schemeClr>
              </a:solidFill>
              <a:ea typeface="Helvetica Neue"/>
              <a:cs typeface="Helvetica Neue"/>
              <a:sym typeface="Helvetica Neue"/>
            </a:endParaRPr>
          </a:p>
        </p:txBody>
      </p:sp>
      <p:sp>
        <p:nvSpPr>
          <p:cNvPr id="6" name="Slide Number Placeholder 5">
            <a:extLst>
              <a:ext uri="{FF2B5EF4-FFF2-40B4-BE49-F238E27FC236}">
                <a16:creationId xmlns:a16="http://schemas.microsoft.com/office/drawing/2014/main" id="{CFAD8AF7-0189-464E-8D04-B6A8010EF0C5}"/>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3636467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16CD-B408-FA4F-A317-4CDFCA9A0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3F0DCD-3C3D-6A47-9463-838A0F47F6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80F6C8-F9F5-BF4B-A081-285FA8F95E85}"/>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5" name="Footer Placeholder 4">
            <a:extLst>
              <a:ext uri="{FF2B5EF4-FFF2-40B4-BE49-F238E27FC236}">
                <a16:creationId xmlns:a16="http://schemas.microsoft.com/office/drawing/2014/main" id="{0958AB88-96A3-4246-B278-541C3F505F4E}"/>
              </a:ext>
            </a:extLst>
          </p:cNvPr>
          <p:cNvSpPr>
            <a:spLocks noGrp="1"/>
          </p:cNvSpPr>
          <p:nvPr>
            <p:ph type="ftr" sz="quarter" idx="11"/>
          </p:nvPr>
        </p:nvSpPr>
        <p:spPr/>
        <p:txBody>
          <a:bodyPr/>
          <a:lstStyle/>
          <a:p>
            <a:r>
              <a:rPr lang="en-US" altLang="zh-CN" b="1" dirty="0">
                <a:solidFill>
                  <a:schemeClr val="tx2">
                    <a:lumMod val="60000"/>
                    <a:lumOff val="40000"/>
                  </a:schemeClr>
                </a:solidFill>
                <a:ea typeface="Helvetica Neue"/>
                <a:cs typeface="Helvetica Neue"/>
                <a:sym typeface="Helvetica Neue"/>
              </a:rPr>
              <a:t>Alibaba Confidential</a:t>
            </a:r>
            <a:endParaRPr lang="zh-CN" altLang="en-US" b="1" dirty="0">
              <a:solidFill>
                <a:schemeClr val="tx2">
                  <a:lumMod val="60000"/>
                  <a:lumOff val="40000"/>
                </a:schemeClr>
              </a:solidFill>
              <a:ea typeface="Helvetica Neue"/>
              <a:cs typeface="Helvetica Neue"/>
              <a:sym typeface="Helvetica Neue"/>
            </a:endParaRPr>
          </a:p>
        </p:txBody>
      </p:sp>
      <p:sp>
        <p:nvSpPr>
          <p:cNvPr id="6" name="Slide Number Placeholder 5">
            <a:extLst>
              <a:ext uri="{FF2B5EF4-FFF2-40B4-BE49-F238E27FC236}">
                <a16:creationId xmlns:a16="http://schemas.microsoft.com/office/drawing/2014/main" id="{33C18817-B863-6940-AED2-C8397CD10861}"/>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1604593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2B59-FDCB-A14B-90F4-87FC8292F5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BA620-FBE4-AE4A-97F3-7560C13FA9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CE509-D952-DA47-9881-529E16356EA3}"/>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5" name="Footer Placeholder 4">
            <a:extLst>
              <a:ext uri="{FF2B5EF4-FFF2-40B4-BE49-F238E27FC236}">
                <a16:creationId xmlns:a16="http://schemas.microsoft.com/office/drawing/2014/main" id="{C4FA047B-2B1A-414E-9706-3C25FCF1C2DC}"/>
              </a:ext>
            </a:extLst>
          </p:cNvPr>
          <p:cNvSpPr>
            <a:spLocks noGrp="1"/>
          </p:cNvSpPr>
          <p:nvPr>
            <p:ph type="ftr" sz="quarter" idx="11"/>
          </p:nvPr>
        </p:nvSpPr>
        <p:spPr/>
        <p:txBody>
          <a:bodyPr/>
          <a:lstStyle/>
          <a:p>
            <a:r>
              <a:rPr lang="en-US" altLang="zh-CN" b="1" dirty="0">
                <a:solidFill>
                  <a:schemeClr val="tx2">
                    <a:lumMod val="60000"/>
                    <a:lumOff val="40000"/>
                  </a:schemeClr>
                </a:solidFill>
                <a:ea typeface="Helvetica Neue"/>
                <a:cs typeface="Helvetica Neue"/>
                <a:sym typeface="Helvetica Neue"/>
              </a:rPr>
              <a:t>Alibaba Confidential</a:t>
            </a:r>
            <a:endParaRPr lang="zh-CN" altLang="en-US" b="1" dirty="0">
              <a:solidFill>
                <a:schemeClr val="tx2">
                  <a:lumMod val="60000"/>
                  <a:lumOff val="40000"/>
                </a:schemeClr>
              </a:solidFill>
              <a:ea typeface="Helvetica Neue"/>
              <a:cs typeface="Helvetica Neue"/>
              <a:sym typeface="Helvetica Neue"/>
            </a:endParaRPr>
          </a:p>
        </p:txBody>
      </p:sp>
      <p:sp>
        <p:nvSpPr>
          <p:cNvPr id="6" name="Slide Number Placeholder 5">
            <a:extLst>
              <a:ext uri="{FF2B5EF4-FFF2-40B4-BE49-F238E27FC236}">
                <a16:creationId xmlns:a16="http://schemas.microsoft.com/office/drawing/2014/main" id="{E8F1617E-8401-1C4A-88DA-0BF45C7630E3}"/>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1500667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DB71-B3B9-B543-BC17-0928A57C86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8B99FC-3D86-1A43-928F-2FA2E3C47D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9DF3E1-AA75-D145-9A2A-38F0EAE145BC}"/>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5" name="Footer Placeholder 4">
            <a:extLst>
              <a:ext uri="{FF2B5EF4-FFF2-40B4-BE49-F238E27FC236}">
                <a16:creationId xmlns:a16="http://schemas.microsoft.com/office/drawing/2014/main" id="{6B876C54-CE43-CD48-9990-3B4E2E27E78C}"/>
              </a:ext>
            </a:extLst>
          </p:cNvPr>
          <p:cNvSpPr>
            <a:spLocks noGrp="1"/>
          </p:cNvSpPr>
          <p:nvPr>
            <p:ph type="ftr" sz="quarter" idx="11"/>
          </p:nvPr>
        </p:nvSpPr>
        <p:spPr/>
        <p:txBody>
          <a:bodyPr/>
          <a:lstStyle/>
          <a:p>
            <a:r>
              <a:rPr lang="en-US" altLang="zh-CN" b="1" dirty="0">
                <a:solidFill>
                  <a:schemeClr val="tx2">
                    <a:lumMod val="60000"/>
                    <a:lumOff val="40000"/>
                  </a:schemeClr>
                </a:solidFill>
                <a:ea typeface="Helvetica Neue"/>
                <a:cs typeface="Helvetica Neue"/>
                <a:sym typeface="Helvetica Neue"/>
              </a:rPr>
              <a:t>Alibaba Confidential</a:t>
            </a:r>
            <a:endParaRPr lang="zh-CN" altLang="en-US" b="1" dirty="0">
              <a:solidFill>
                <a:schemeClr val="tx2">
                  <a:lumMod val="60000"/>
                  <a:lumOff val="40000"/>
                </a:schemeClr>
              </a:solidFill>
              <a:ea typeface="Helvetica Neue"/>
              <a:cs typeface="Helvetica Neue"/>
              <a:sym typeface="Helvetica Neue"/>
            </a:endParaRPr>
          </a:p>
        </p:txBody>
      </p:sp>
      <p:sp>
        <p:nvSpPr>
          <p:cNvPr id="6" name="Slide Number Placeholder 5">
            <a:extLst>
              <a:ext uri="{FF2B5EF4-FFF2-40B4-BE49-F238E27FC236}">
                <a16:creationId xmlns:a16="http://schemas.microsoft.com/office/drawing/2014/main" id="{F4B79F7A-AC2E-5144-8FD2-2C8527E3124E}"/>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99508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3413-C795-6E4F-9024-AA32BA8905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FE4D75-E65F-0340-920B-C2491E9D6B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789355-75BD-A349-ACF7-B8845122E7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65D768-EE77-8A48-8B77-29B0044B521C}"/>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6" name="Footer Placeholder 5">
            <a:extLst>
              <a:ext uri="{FF2B5EF4-FFF2-40B4-BE49-F238E27FC236}">
                <a16:creationId xmlns:a16="http://schemas.microsoft.com/office/drawing/2014/main" id="{31C99CD6-F96C-494A-9D9D-C994ACF632F1}"/>
              </a:ext>
            </a:extLst>
          </p:cNvPr>
          <p:cNvSpPr>
            <a:spLocks noGrp="1"/>
          </p:cNvSpPr>
          <p:nvPr>
            <p:ph type="ftr" sz="quarter" idx="11"/>
          </p:nvPr>
        </p:nvSpPr>
        <p:spPr/>
        <p:txBody>
          <a:bodyPr/>
          <a:lstStyle/>
          <a:p>
            <a:r>
              <a:rPr lang="en-US" altLang="zh-CN" b="1" dirty="0">
                <a:solidFill>
                  <a:schemeClr val="tx2">
                    <a:lumMod val="60000"/>
                    <a:lumOff val="40000"/>
                  </a:schemeClr>
                </a:solidFill>
                <a:ea typeface="Helvetica Neue"/>
                <a:cs typeface="Helvetica Neue"/>
                <a:sym typeface="Helvetica Neue"/>
              </a:rPr>
              <a:t>Alibaba Confidential</a:t>
            </a:r>
            <a:endParaRPr lang="zh-CN" altLang="en-US" b="1" dirty="0">
              <a:solidFill>
                <a:schemeClr val="tx2">
                  <a:lumMod val="60000"/>
                  <a:lumOff val="40000"/>
                </a:schemeClr>
              </a:solidFill>
              <a:ea typeface="Helvetica Neue"/>
              <a:cs typeface="Helvetica Neue"/>
              <a:sym typeface="Helvetica Neue"/>
            </a:endParaRPr>
          </a:p>
        </p:txBody>
      </p:sp>
      <p:sp>
        <p:nvSpPr>
          <p:cNvPr id="7" name="Slide Number Placeholder 6">
            <a:extLst>
              <a:ext uri="{FF2B5EF4-FFF2-40B4-BE49-F238E27FC236}">
                <a16:creationId xmlns:a16="http://schemas.microsoft.com/office/drawing/2014/main" id="{89FCEEC8-D278-D249-A347-BA623B9E58EE}"/>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3006121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6E7C-C58F-904F-AE6A-7C8F118C1D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876FE9-0969-0B4F-B211-B20992E70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59C14A-947C-BD4D-9627-412BE8ABAA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AB1695-C867-0846-84DA-69B12D0D1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2BAADF5-453C-1E4F-AB45-CCD498C2B89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5FD275-3ED4-2D42-A4EE-CF7989BCE9DA}"/>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8" name="Footer Placeholder 7">
            <a:extLst>
              <a:ext uri="{FF2B5EF4-FFF2-40B4-BE49-F238E27FC236}">
                <a16:creationId xmlns:a16="http://schemas.microsoft.com/office/drawing/2014/main" id="{3340581A-EFF3-7D40-93BC-B637FB56F3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E5F3B1B-2AAD-EE44-802C-66BCB2BBE139}"/>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1258191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E948-3387-B240-BCB9-F13E89FAC2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0D0AF6-26A3-424E-8115-C09B755129C1}"/>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4" name="Footer Placeholder 3">
            <a:extLst>
              <a:ext uri="{FF2B5EF4-FFF2-40B4-BE49-F238E27FC236}">
                <a16:creationId xmlns:a16="http://schemas.microsoft.com/office/drawing/2014/main" id="{6443F2EB-C820-664F-A1C2-D9A6C48A8C0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41E8ED7-DD9D-E048-8384-0BE3A853FF57}"/>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843860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E361D-990C-874E-A832-FE5B2CB70615}"/>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3" name="Footer Placeholder 2">
            <a:extLst>
              <a:ext uri="{FF2B5EF4-FFF2-40B4-BE49-F238E27FC236}">
                <a16:creationId xmlns:a16="http://schemas.microsoft.com/office/drawing/2014/main" id="{F72ED420-19F4-624F-9995-70E3726078F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6AD1E7B-2ABE-AE40-8C42-16E3D29AF23C}"/>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343481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16CD-B408-FA4F-A317-4CDFCA9A0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3F0DCD-3C3D-6A47-9463-838A0F47F6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80F6C8-F9F5-BF4B-A081-285FA8F95E85}"/>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5" name="Footer Placeholder 4">
            <a:extLst>
              <a:ext uri="{FF2B5EF4-FFF2-40B4-BE49-F238E27FC236}">
                <a16:creationId xmlns:a16="http://schemas.microsoft.com/office/drawing/2014/main" id="{0958AB88-96A3-4246-B278-541C3F505F4E}"/>
              </a:ext>
            </a:extLst>
          </p:cNvPr>
          <p:cNvSpPr>
            <a:spLocks noGrp="1"/>
          </p:cNvSpPr>
          <p:nvPr>
            <p:ph type="ftr" sz="quarter" idx="11"/>
          </p:nvPr>
        </p:nvSpPr>
        <p:spPr/>
        <p:txBody>
          <a:bodyPr/>
          <a:lstStyle/>
          <a:p>
            <a:r>
              <a:rPr lang="en-US" altLang="zh-CN" sz="1200" b="1" dirty="0">
                <a:solidFill>
                  <a:schemeClr val="tx2">
                    <a:lumMod val="60000"/>
                    <a:lumOff val="40000"/>
                  </a:schemeClr>
                </a:solidFill>
                <a:ea typeface="Helvetica Neue"/>
                <a:cs typeface="Helvetica Neue"/>
                <a:sym typeface="Helvetica Neue"/>
              </a:rPr>
              <a:t>Alibaba Confidential</a:t>
            </a:r>
            <a:endParaRPr lang="zh-CN" altLang="en-US" sz="1200" b="1" dirty="0">
              <a:solidFill>
                <a:schemeClr val="tx2">
                  <a:lumMod val="60000"/>
                  <a:lumOff val="40000"/>
                </a:schemeClr>
              </a:solidFill>
              <a:ea typeface="Helvetica Neue"/>
              <a:cs typeface="Helvetica Neue"/>
              <a:sym typeface="Helvetica Neue"/>
            </a:endParaRPr>
          </a:p>
        </p:txBody>
      </p:sp>
      <p:sp>
        <p:nvSpPr>
          <p:cNvPr id="6" name="Slide Number Placeholder 5">
            <a:extLst>
              <a:ext uri="{FF2B5EF4-FFF2-40B4-BE49-F238E27FC236}">
                <a16:creationId xmlns:a16="http://schemas.microsoft.com/office/drawing/2014/main" id="{33C18817-B863-6940-AED2-C8397CD10861}"/>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3749150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96D6-09E5-2A4D-B2D0-42D3EE3BA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DD6577-63AC-594D-9506-BC680B3CED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E1CC-237D-2646-BBEB-402FD8ECD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6D87C3-AF40-0943-BCB8-996DE9D2252F}"/>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6" name="Footer Placeholder 5">
            <a:extLst>
              <a:ext uri="{FF2B5EF4-FFF2-40B4-BE49-F238E27FC236}">
                <a16:creationId xmlns:a16="http://schemas.microsoft.com/office/drawing/2014/main" id="{FE147A32-1368-4441-910E-AE6B6C0F71A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F386713-7E8C-D642-89E6-554040DCEC87}"/>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103606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E7BD-774F-C04F-89A4-FA3A549DC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46C85-52E7-3844-8F18-1D40C022DE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7B0738-49B1-2D45-9452-1B269B287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BB7FE0-9A96-514E-8837-483A7BCF5293}"/>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6" name="Footer Placeholder 5">
            <a:extLst>
              <a:ext uri="{FF2B5EF4-FFF2-40B4-BE49-F238E27FC236}">
                <a16:creationId xmlns:a16="http://schemas.microsoft.com/office/drawing/2014/main" id="{5F54DF78-175B-5C46-8ADE-CDB5189F9D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9BFB4F6-47D3-4E48-BC0C-FFD988E63213}"/>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3558353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B174-BC09-1649-9B49-AAF617552A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CAAC6E-9EC6-7245-8CCA-19A03C1AA7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D0140-65D1-F843-848F-CFA50F281C13}"/>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5" name="Footer Placeholder 4">
            <a:extLst>
              <a:ext uri="{FF2B5EF4-FFF2-40B4-BE49-F238E27FC236}">
                <a16:creationId xmlns:a16="http://schemas.microsoft.com/office/drawing/2014/main" id="{58B29F00-4637-6943-9438-1BEFF2965B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3E3AB3-3960-A847-92E2-0857281F1E2D}"/>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2769248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8E6804-58FC-8345-BE4D-8A67EE3383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865591-19A1-3D45-B847-425385A0A5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E3652-5640-6A40-9D72-96D5370C327D}"/>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5" name="Footer Placeholder 4">
            <a:extLst>
              <a:ext uri="{FF2B5EF4-FFF2-40B4-BE49-F238E27FC236}">
                <a16:creationId xmlns:a16="http://schemas.microsoft.com/office/drawing/2014/main" id="{DD2BF1A5-4499-A542-9822-3904DF67B5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AD8AF7-0189-464E-8D04-B6A8010EF0C5}"/>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185083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2B59-FDCB-A14B-90F4-87FC8292F5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BA620-FBE4-AE4A-97F3-7560C13FA9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CE509-D952-DA47-9881-529E16356EA3}"/>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5" name="Footer Placeholder 4">
            <a:extLst>
              <a:ext uri="{FF2B5EF4-FFF2-40B4-BE49-F238E27FC236}">
                <a16:creationId xmlns:a16="http://schemas.microsoft.com/office/drawing/2014/main" id="{C4FA047B-2B1A-414E-9706-3C25FCF1C2DC}"/>
              </a:ext>
            </a:extLst>
          </p:cNvPr>
          <p:cNvSpPr>
            <a:spLocks noGrp="1"/>
          </p:cNvSpPr>
          <p:nvPr>
            <p:ph type="ftr" sz="quarter" idx="11"/>
          </p:nvPr>
        </p:nvSpPr>
        <p:spPr/>
        <p:txBody>
          <a:bodyPr/>
          <a:lstStyle/>
          <a:p>
            <a:r>
              <a:rPr lang="en-US" altLang="zh-CN" sz="1200" b="1" dirty="0">
                <a:solidFill>
                  <a:schemeClr val="tx2">
                    <a:lumMod val="60000"/>
                    <a:lumOff val="40000"/>
                  </a:schemeClr>
                </a:solidFill>
                <a:ea typeface="Helvetica Neue"/>
                <a:cs typeface="Helvetica Neue"/>
                <a:sym typeface="Helvetica Neue"/>
              </a:rPr>
              <a:t>Alibaba Confidential</a:t>
            </a:r>
            <a:endParaRPr lang="zh-CN" altLang="en-US" sz="1200" b="1" dirty="0">
              <a:solidFill>
                <a:schemeClr val="tx2">
                  <a:lumMod val="60000"/>
                  <a:lumOff val="40000"/>
                </a:schemeClr>
              </a:solidFill>
              <a:ea typeface="Helvetica Neue"/>
              <a:cs typeface="Helvetica Neue"/>
              <a:sym typeface="Helvetica Neue"/>
            </a:endParaRPr>
          </a:p>
        </p:txBody>
      </p:sp>
      <p:sp>
        <p:nvSpPr>
          <p:cNvPr id="6" name="Slide Number Placeholder 5">
            <a:extLst>
              <a:ext uri="{FF2B5EF4-FFF2-40B4-BE49-F238E27FC236}">
                <a16:creationId xmlns:a16="http://schemas.microsoft.com/office/drawing/2014/main" id="{E8F1617E-8401-1C4A-88DA-0BF45C7630E3}"/>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128539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DB71-B3B9-B543-BC17-0928A57C86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8B99FC-3D86-1A43-928F-2FA2E3C47D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9DF3E1-AA75-D145-9A2A-38F0EAE145BC}"/>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5" name="Footer Placeholder 4">
            <a:extLst>
              <a:ext uri="{FF2B5EF4-FFF2-40B4-BE49-F238E27FC236}">
                <a16:creationId xmlns:a16="http://schemas.microsoft.com/office/drawing/2014/main" id="{6B876C54-CE43-CD48-9990-3B4E2E27E78C}"/>
              </a:ext>
            </a:extLst>
          </p:cNvPr>
          <p:cNvSpPr>
            <a:spLocks noGrp="1"/>
          </p:cNvSpPr>
          <p:nvPr>
            <p:ph type="ftr" sz="quarter" idx="11"/>
          </p:nvPr>
        </p:nvSpPr>
        <p:spPr/>
        <p:txBody>
          <a:bodyPr/>
          <a:lstStyle/>
          <a:p>
            <a:r>
              <a:rPr lang="en-US" altLang="zh-CN" b="1" dirty="0">
                <a:solidFill>
                  <a:schemeClr val="tx2">
                    <a:lumMod val="60000"/>
                    <a:lumOff val="40000"/>
                  </a:schemeClr>
                </a:solidFill>
                <a:ea typeface="Helvetica Neue"/>
                <a:cs typeface="Helvetica Neue"/>
                <a:sym typeface="Helvetica Neue"/>
              </a:rPr>
              <a:t>Alibaba Confidential</a:t>
            </a:r>
            <a:endParaRPr lang="zh-CN" altLang="en-US" b="1" dirty="0">
              <a:solidFill>
                <a:schemeClr val="tx2">
                  <a:lumMod val="60000"/>
                  <a:lumOff val="40000"/>
                </a:schemeClr>
              </a:solidFill>
              <a:ea typeface="Helvetica Neue"/>
              <a:cs typeface="Helvetica Neue"/>
              <a:sym typeface="Helvetica Neue"/>
            </a:endParaRPr>
          </a:p>
        </p:txBody>
      </p:sp>
      <p:sp>
        <p:nvSpPr>
          <p:cNvPr id="6" name="Slide Number Placeholder 5">
            <a:extLst>
              <a:ext uri="{FF2B5EF4-FFF2-40B4-BE49-F238E27FC236}">
                <a16:creationId xmlns:a16="http://schemas.microsoft.com/office/drawing/2014/main" id="{F4B79F7A-AC2E-5144-8FD2-2C8527E3124E}"/>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205150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3413-C795-6E4F-9024-AA32BA8905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FE4D75-E65F-0340-920B-C2491E9D6B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789355-75BD-A349-ACF7-B8845122E7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65D768-EE77-8A48-8B77-29B0044B521C}"/>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6" name="Footer Placeholder 5">
            <a:extLst>
              <a:ext uri="{FF2B5EF4-FFF2-40B4-BE49-F238E27FC236}">
                <a16:creationId xmlns:a16="http://schemas.microsoft.com/office/drawing/2014/main" id="{31C99CD6-F96C-494A-9D9D-C994ACF63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CEEC8-D278-D249-A347-BA623B9E58EE}"/>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391955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6E7C-C58F-904F-AE6A-7C8F118C1D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876FE9-0969-0B4F-B211-B20992E70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59C14A-947C-BD4D-9627-412BE8ABAA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AB1695-C867-0846-84DA-69B12D0D1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2BAADF5-453C-1E4F-AB45-CCD498C2B89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5FD275-3ED4-2D42-A4EE-CF7989BCE9DA}"/>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8" name="Footer Placeholder 7">
            <a:extLst>
              <a:ext uri="{FF2B5EF4-FFF2-40B4-BE49-F238E27FC236}">
                <a16:creationId xmlns:a16="http://schemas.microsoft.com/office/drawing/2014/main" id="{3340581A-EFF3-7D40-93BC-B637FB56F337}"/>
              </a:ext>
            </a:extLst>
          </p:cNvPr>
          <p:cNvSpPr>
            <a:spLocks noGrp="1"/>
          </p:cNvSpPr>
          <p:nvPr>
            <p:ph type="ftr" sz="quarter" idx="11"/>
          </p:nvPr>
        </p:nvSpPr>
        <p:spPr/>
        <p:txBody>
          <a:bodyPr/>
          <a:lstStyle/>
          <a:p>
            <a:r>
              <a:rPr lang="en-US" altLang="zh-CN" b="1" dirty="0">
                <a:solidFill>
                  <a:schemeClr val="tx2">
                    <a:lumMod val="60000"/>
                    <a:lumOff val="40000"/>
                  </a:schemeClr>
                </a:solidFill>
                <a:ea typeface="Helvetica Neue"/>
                <a:cs typeface="Helvetica Neue"/>
                <a:sym typeface="Helvetica Neue"/>
              </a:rPr>
              <a:t>Alibaba Confidential</a:t>
            </a:r>
            <a:endParaRPr lang="zh-CN" altLang="en-US" b="1" dirty="0">
              <a:solidFill>
                <a:schemeClr val="tx2">
                  <a:lumMod val="60000"/>
                  <a:lumOff val="40000"/>
                </a:schemeClr>
              </a:solidFill>
              <a:ea typeface="Helvetica Neue"/>
              <a:cs typeface="Helvetica Neue"/>
              <a:sym typeface="Helvetica Neue"/>
            </a:endParaRPr>
          </a:p>
        </p:txBody>
      </p:sp>
      <p:sp>
        <p:nvSpPr>
          <p:cNvPr id="9" name="Slide Number Placeholder 8">
            <a:extLst>
              <a:ext uri="{FF2B5EF4-FFF2-40B4-BE49-F238E27FC236}">
                <a16:creationId xmlns:a16="http://schemas.microsoft.com/office/drawing/2014/main" id="{3E5F3B1B-2AAD-EE44-802C-66BCB2BBE139}"/>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179687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E948-3387-B240-BCB9-F13E89FAC2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0D0AF6-26A3-424E-8115-C09B755129C1}"/>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4" name="Footer Placeholder 3">
            <a:extLst>
              <a:ext uri="{FF2B5EF4-FFF2-40B4-BE49-F238E27FC236}">
                <a16:creationId xmlns:a16="http://schemas.microsoft.com/office/drawing/2014/main" id="{6443F2EB-C820-664F-A1C2-D9A6C48A8C09}"/>
              </a:ext>
            </a:extLst>
          </p:cNvPr>
          <p:cNvSpPr>
            <a:spLocks noGrp="1"/>
          </p:cNvSpPr>
          <p:nvPr>
            <p:ph type="ftr" sz="quarter" idx="11"/>
          </p:nvPr>
        </p:nvSpPr>
        <p:spPr/>
        <p:txBody>
          <a:bodyPr/>
          <a:lstStyle/>
          <a:p>
            <a:r>
              <a:rPr lang="en-US" altLang="zh-CN" b="1" dirty="0">
                <a:solidFill>
                  <a:schemeClr val="tx2">
                    <a:lumMod val="60000"/>
                    <a:lumOff val="40000"/>
                  </a:schemeClr>
                </a:solidFill>
                <a:ea typeface="Helvetica Neue"/>
                <a:cs typeface="Helvetica Neue"/>
                <a:sym typeface="Helvetica Neue"/>
              </a:rPr>
              <a:t>Alibaba Confidential</a:t>
            </a:r>
            <a:endParaRPr lang="zh-CN" altLang="en-US" b="1" dirty="0">
              <a:solidFill>
                <a:schemeClr val="tx2">
                  <a:lumMod val="60000"/>
                  <a:lumOff val="40000"/>
                </a:schemeClr>
              </a:solidFill>
              <a:ea typeface="Helvetica Neue"/>
              <a:cs typeface="Helvetica Neue"/>
              <a:sym typeface="Helvetica Neue"/>
            </a:endParaRPr>
          </a:p>
        </p:txBody>
      </p:sp>
      <p:sp>
        <p:nvSpPr>
          <p:cNvPr id="5" name="Slide Number Placeholder 4">
            <a:extLst>
              <a:ext uri="{FF2B5EF4-FFF2-40B4-BE49-F238E27FC236}">
                <a16:creationId xmlns:a16="http://schemas.microsoft.com/office/drawing/2014/main" id="{541E8ED7-DD9D-E048-8384-0BE3A853FF57}"/>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27129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E361D-990C-874E-A832-FE5B2CB70615}"/>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3" name="Footer Placeholder 2">
            <a:extLst>
              <a:ext uri="{FF2B5EF4-FFF2-40B4-BE49-F238E27FC236}">
                <a16:creationId xmlns:a16="http://schemas.microsoft.com/office/drawing/2014/main" id="{F72ED420-19F4-624F-9995-70E3726078F7}"/>
              </a:ext>
            </a:extLst>
          </p:cNvPr>
          <p:cNvSpPr>
            <a:spLocks noGrp="1"/>
          </p:cNvSpPr>
          <p:nvPr>
            <p:ph type="ftr" sz="quarter" idx="11"/>
          </p:nvPr>
        </p:nvSpPr>
        <p:spPr/>
        <p:txBody>
          <a:bodyPr/>
          <a:lstStyle/>
          <a:p>
            <a:r>
              <a:rPr lang="en-US" altLang="zh-CN" b="1" dirty="0">
                <a:solidFill>
                  <a:schemeClr val="tx2">
                    <a:lumMod val="60000"/>
                    <a:lumOff val="40000"/>
                  </a:schemeClr>
                </a:solidFill>
                <a:ea typeface="Helvetica Neue"/>
                <a:cs typeface="Helvetica Neue"/>
                <a:sym typeface="Helvetica Neue"/>
              </a:rPr>
              <a:t>Alibaba Confidential</a:t>
            </a:r>
            <a:endParaRPr lang="zh-CN" altLang="en-US" b="1" dirty="0">
              <a:solidFill>
                <a:schemeClr val="tx2">
                  <a:lumMod val="60000"/>
                  <a:lumOff val="40000"/>
                </a:schemeClr>
              </a:solidFill>
              <a:ea typeface="Helvetica Neue"/>
              <a:cs typeface="Helvetica Neue"/>
              <a:sym typeface="Helvetica Neue"/>
            </a:endParaRPr>
          </a:p>
        </p:txBody>
      </p:sp>
      <p:sp>
        <p:nvSpPr>
          <p:cNvPr id="4" name="Slide Number Placeholder 3">
            <a:extLst>
              <a:ext uri="{FF2B5EF4-FFF2-40B4-BE49-F238E27FC236}">
                <a16:creationId xmlns:a16="http://schemas.microsoft.com/office/drawing/2014/main" id="{C6AD1E7B-2ABE-AE40-8C42-16E3D29AF23C}"/>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351069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96D6-09E5-2A4D-B2D0-42D3EE3BA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DD6577-63AC-594D-9506-BC680B3CED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E1CC-237D-2646-BBEB-402FD8ECD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6D87C3-AF40-0943-BCB8-996DE9D2252F}"/>
              </a:ext>
            </a:extLst>
          </p:cNvPr>
          <p:cNvSpPr>
            <a:spLocks noGrp="1"/>
          </p:cNvSpPr>
          <p:nvPr>
            <p:ph type="dt" sz="half" idx="10"/>
          </p:nvPr>
        </p:nvSpPr>
        <p:spPr/>
        <p:txBody>
          <a:bodyPr/>
          <a:lstStyle/>
          <a:p>
            <a:fld id="{5EEB14FC-9B4B-3548-80E4-8CD6B34846FE}" type="datetimeFigureOut">
              <a:rPr lang="en-US" smtClean="0"/>
              <a:t>12/19/19</a:t>
            </a:fld>
            <a:endParaRPr lang="en-US"/>
          </a:p>
        </p:txBody>
      </p:sp>
      <p:sp>
        <p:nvSpPr>
          <p:cNvPr id="6" name="Footer Placeholder 5">
            <a:extLst>
              <a:ext uri="{FF2B5EF4-FFF2-40B4-BE49-F238E27FC236}">
                <a16:creationId xmlns:a16="http://schemas.microsoft.com/office/drawing/2014/main" id="{FE147A32-1368-4441-910E-AE6B6C0F71AC}"/>
              </a:ext>
            </a:extLst>
          </p:cNvPr>
          <p:cNvSpPr>
            <a:spLocks noGrp="1"/>
          </p:cNvSpPr>
          <p:nvPr>
            <p:ph type="ftr" sz="quarter" idx="11"/>
          </p:nvPr>
        </p:nvSpPr>
        <p:spPr/>
        <p:txBody>
          <a:bodyPr/>
          <a:lstStyle/>
          <a:p>
            <a:r>
              <a:rPr lang="en-US" altLang="zh-CN" b="1" dirty="0">
                <a:solidFill>
                  <a:schemeClr val="tx2">
                    <a:lumMod val="60000"/>
                    <a:lumOff val="40000"/>
                  </a:schemeClr>
                </a:solidFill>
                <a:ea typeface="Helvetica Neue"/>
                <a:cs typeface="Helvetica Neue"/>
                <a:sym typeface="Helvetica Neue"/>
              </a:rPr>
              <a:t>Alibaba Confidential</a:t>
            </a:r>
            <a:endParaRPr lang="zh-CN" altLang="en-US" b="1" dirty="0">
              <a:solidFill>
                <a:schemeClr val="tx2">
                  <a:lumMod val="60000"/>
                  <a:lumOff val="40000"/>
                </a:schemeClr>
              </a:solidFill>
              <a:ea typeface="Helvetica Neue"/>
              <a:cs typeface="Helvetica Neue"/>
              <a:sym typeface="Helvetica Neue"/>
            </a:endParaRPr>
          </a:p>
        </p:txBody>
      </p:sp>
      <p:sp>
        <p:nvSpPr>
          <p:cNvPr id="7" name="Slide Number Placeholder 6">
            <a:extLst>
              <a:ext uri="{FF2B5EF4-FFF2-40B4-BE49-F238E27FC236}">
                <a16:creationId xmlns:a16="http://schemas.microsoft.com/office/drawing/2014/main" id="{FF386713-7E8C-D642-89E6-554040DCEC87}"/>
              </a:ext>
            </a:extLst>
          </p:cNvPr>
          <p:cNvSpPr>
            <a:spLocks noGrp="1"/>
          </p:cNvSpPr>
          <p:nvPr>
            <p:ph type="sldNum" sz="quarter" idx="12"/>
          </p:nvPr>
        </p:nvSpPr>
        <p:spPr/>
        <p:txBody>
          <a:bodyPr/>
          <a:lstStyle/>
          <a:p>
            <a:fld id="{EF03405E-E6FC-8647-9439-24CCB5C2CE06}" type="slidenum">
              <a:rPr lang="en-US" smtClean="0"/>
              <a:t>‹#›</a:t>
            </a:fld>
            <a:endParaRPr lang="en-US"/>
          </a:p>
        </p:txBody>
      </p:sp>
    </p:spTree>
    <p:extLst>
      <p:ext uri="{BB962C8B-B14F-4D97-AF65-F5344CB8AC3E}">
        <p14:creationId xmlns:p14="http://schemas.microsoft.com/office/powerpoint/2010/main" val="3269728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B053443-FC1C-FA4A-98F5-F5B1C990E73C}"/>
              </a:ext>
            </a:extLst>
          </p:cNvPr>
          <p:cNvPicPr>
            <a:picLocks noChangeAspect="1"/>
          </p:cNvPicPr>
          <p:nvPr userDrawn="1"/>
        </p:nvPicPr>
        <p:blipFill>
          <a:blip r:embed="rId3"/>
          <a:stretch>
            <a:fillRect/>
          </a:stretch>
        </p:blipFill>
        <p:spPr>
          <a:xfrm>
            <a:off x="0" y="1581"/>
            <a:ext cx="12192000" cy="6854838"/>
          </a:xfrm>
          <a:prstGeom prst="rect">
            <a:avLst/>
          </a:prstGeom>
        </p:spPr>
      </p:pic>
      <p:sp>
        <p:nvSpPr>
          <p:cNvPr id="2" name="Title Placeholder 1">
            <a:extLst>
              <a:ext uri="{FF2B5EF4-FFF2-40B4-BE49-F238E27FC236}">
                <a16:creationId xmlns:a16="http://schemas.microsoft.com/office/drawing/2014/main" id="{BF1DD57C-384D-B546-914A-B236E7A880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A40079-F595-7748-9C4B-E0D346781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DFD9D08-74DE-B64B-8409-2324D432A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B14FC-9B4B-3548-80E4-8CD6B34846FE}" type="datetimeFigureOut">
              <a:rPr lang="en-US" smtClean="0"/>
              <a:t>12/19/19</a:t>
            </a:fld>
            <a:endParaRPr lang="en-US"/>
          </a:p>
        </p:txBody>
      </p:sp>
      <p:sp>
        <p:nvSpPr>
          <p:cNvPr id="5" name="Footer Placeholder 4">
            <a:extLst>
              <a:ext uri="{FF2B5EF4-FFF2-40B4-BE49-F238E27FC236}">
                <a16:creationId xmlns:a16="http://schemas.microsoft.com/office/drawing/2014/main" id="{6506E649-A6A7-D24D-AB56-4810CEEFF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z="1200" b="1" dirty="0">
                <a:solidFill>
                  <a:schemeClr val="tx2">
                    <a:lumMod val="60000"/>
                    <a:lumOff val="40000"/>
                  </a:schemeClr>
                </a:solidFill>
                <a:ea typeface="Helvetica Neue"/>
                <a:cs typeface="Helvetica Neue"/>
                <a:sym typeface="Helvetica Neue"/>
              </a:rPr>
              <a:t>Alibaba Confidential</a:t>
            </a:r>
            <a:endParaRPr lang="zh-CN" altLang="en-US" sz="1200" b="1" dirty="0">
              <a:solidFill>
                <a:schemeClr val="tx2">
                  <a:lumMod val="60000"/>
                  <a:lumOff val="40000"/>
                </a:schemeClr>
              </a:solidFill>
              <a:ea typeface="Helvetica Neue"/>
              <a:cs typeface="Helvetica Neue"/>
              <a:sym typeface="Helvetica Neue"/>
            </a:endParaRPr>
          </a:p>
        </p:txBody>
      </p:sp>
      <p:sp>
        <p:nvSpPr>
          <p:cNvPr id="6" name="Slide Number Placeholder 5">
            <a:extLst>
              <a:ext uri="{FF2B5EF4-FFF2-40B4-BE49-F238E27FC236}">
                <a16:creationId xmlns:a16="http://schemas.microsoft.com/office/drawing/2014/main" id="{83DA2568-A9DC-7749-907A-BE13EFE478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3405E-E6FC-8647-9439-24CCB5C2CE06}" type="slidenum">
              <a:rPr lang="en-US" smtClean="0"/>
              <a:t>‹#›</a:t>
            </a:fld>
            <a:endParaRPr lang="en-US"/>
          </a:p>
        </p:txBody>
      </p:sp>
    </p:spTree>
    <p:extLst>
      <p:ext uri="{BB962C8B-B14F-4D97-AF65-F5344CB8AC3E}">
        <p14:creationId xmlns:p14="http://schemas.microsoft.com/office/powerpoint/2010/main" val="168770001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b="1" i="0" kern="1200">
          <a:solidFill>
            <a:schemeClr val="bg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695FBC0-B75B-174E-B842-19A0C418939C}"/>
              </a:ext>
            </a:extLst>
          </p:cNvPr>
          <p:cNvPicPr>
            <a:picLocks noChangeAspect="1"/>
          </p:cNvPicPr>
          <p:nvPr userDrawn="1"/>
        </p:nvPicPr>
        <p:blipFill>
          <a:blip r:embed="rId13"/>
          <a:stretch>
            <a:fillRect/>
          </a:stretch>
        </p:blipFill>
        <p:spPr>
          <a:xfrm>
            <a:off x="0" y="-1"/>
            <a:ext cx="12240000" cy="6888588"/>
          </a:xfrm>
          <a:prstGeom prst="rect">
            <a:avLst/>
          </a:prstGeom>
        </p:spPr>
      </p:pic>
      <p:sp>
        <p:nvSpPr>
          <p:cNvPr id="2" name="Title Placeholder 1">
            <a:extLst>
              <a:ext uri="{FF2B5EF4-FFF2-40B4-BE49-F238E27FC236}">
                <a16:creationId xmlns:a16="http://schemas.microsoft.com/office/drawing/2014/main" id="{BF1DD57C-384D-B546-914A-B236E7A880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A40079-F595-7748-9C4B-E0D346781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D9D08-74DE-B64B-8409-2324D432A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B14FC-9B4B-3548-80E4-8CD6B34846FE}" type="datetimeFigureOut">
              <a:rPr lang="en-US" smtClean="0"/>
              <a:t>12/19/19</a:t>
            </a:fld>
            <a:endParaRPr lang="en-US"/>
          </a:p>
        </p:txBody>
      </p:sp>
      <p:sp>
        <p:nvSpPr>
          <p:cNvPr id="5" name="Footer Placeholder 4">
            <a:extLst>
              <a:ext uri="{FF2B5EF4-FFF2-40B4-BE49-F238E27FC236}">
                <a16:creationId xmlns:a16="http://schemas.microsoft.com/office/drawing/2014/main" id="{6506E649-A6A7-D24D-AB56-4810CEEFF3A0}"/>
              </a:ext>
            </a:extLst>
          </p:cNvPr>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z="1200" b="1" dirty="0">
                <a:solidFill>
                  <a:schemeClr val="tx2">
                    <a:lumMod val="60000"/>
                    <a:lumOff val="40000"/>
                  </a:schemeClr>
                </a:solidFill>
                <a:ea typeface="Helvetica Neue"/>
                <a:cs typeface="Helvetica Neue"/>
                <a:sym typeface="Helvetica Neue"/>
              </a:rPr>
              <a:t>Alibaba Confidential</a:t>
            </a:r>
            <a:endParaRPr lang="zh-CN" altLang="en-US" sz="1200" b="1" dirty="0">
              <a:solidFill>
                <a:schemeClr val="tx2">
                  <a:lumMod val="60000"/>
                  <a:lumOff val="40000"/>
                </a:schemeClr>
              </a:solidFill>
              <a:ea typeface="Helvetica Neue"/>
              <a:cs typeface="Helvetica Neue"/>
              <a:sym typeface="Helvetica Neue"/>
            </a:endParaRPr>
          </a:p>
        </p:txBody>
      </p:sp>
      <p:sp>
        <p:nvSpPr>
          <p:cNvPr id="6" name="Slide Number Placeholder 5">
            <a:extLst>
              <a:ext uri="{FF2B5EF4-FFF2-40B4-BE49-F238E27FC236}">
                <a16:creationId xmlns:a16="http://schemas.microsoft.com/office/drawing/2014/main" id="{83DA2568-A9DC-7749-907A-BE13EFE478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3405E-E6FC-8647-9439-24CCB5C2CE06}" type="slidenum">
              <a:rPr lang="en-US" smtClean="0"/>
              <a:t>‹#›</a:t>
            </a:fld>
            <a:endParaRPr lang="en-US"/>
          </a:p>
        </p:txBody>
      </p:sp>
    </p:spTree>
    <p:extLst>
      <p:ext uri="{BB962C8B-B14F-4D97-AF65-F5344CB8AC3E}">
        <p14:creationId xmlns:p14="http://schemas.microsoft.com/office/powerpoint/2010/main" val="357338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1" i="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DD57C-384D-B546-914A-B236E7A880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A40079-F595-7748-9C4B-E0D346781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D9D08-74DE-B64B-8409-2324D432A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5EEB14FC-9B4B-3548-80E4-8CD6B34846FE}" type="datetimeFigureOut">
              <a:rPr lang="en-US" smtClean="0"/>
              <a:pPr/>
              <a:t>12/19/19</a:t>
            </a:fld>
            <a:endParaRPr lang="en-US"/>
          </a:p>
        </p:txBody>
      </p:sp>
      <p:sp>
        <p:nvSpPr>
          <p:cNvPr id="5" name="Footer Placeholder 4">
            <a:extLst>
              <a:ext uri="{FF2B5EF4-FFF2-40B4-BE49-F238E27FC236}">
                <a16:creationId xmlns:a16="http://schemas.microsoft.com/office/drawing/2014/main" id="{6506E649-A6A7-D24D-AB56-4810CEEFF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83DA2568-A9DC-7749-907A-BE13EFE478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EF03405E-E6FC-8647-9439-24CCB5C2CE06}" type="slidenum">
              <a:rPr lang="en-US" smtClean="0"/>
              <a:pPr/>
              <a:t>‹#›</a:t>
            </a:fld>
            <a:endParaRPr lang="en-US"/>
          </a:p>
        </p:txBody>
      </p:sp>
      <p:pic>
        <p:nvPicPr>
          <p:cNvPr id="14" name="Picture 13">
            <a:extLst>
              <a:ext uri="{FF2B5EF4-FFF2-40B4-BE49-F238E27FC236}">
                <a16:creationId xmlns:a16="http://schemas.microsoft.com/office/drawing/2014/main" id="{FAB5EBF0-D0B6-E540-A99A-A5438238AFBC}"/>
              </a:ext>
            </a:extLst>
          </p:cNvPr>
          <p:cNvPicPr>
            <a:picLocks noChangeAspect="1"/>
          </p:cNvPicPr>
          <p:nvPr userDrawn="1"/>
        </p:nvPicPr>
        <p:blipFill>
          <a:blip r:embed="rId13"/>
          <a:stretch>
            <a:fillRect/>
          </a:stretch>
        </p:blipFill>
        <p:spPr>
          <a:xfrm>
            <a:off x="-18000" y="393"/>
            <a:ext cx="12289408" cy="6912000"/>
          </a:xfrm>
          <a:prstGeom prst="rect">
            <a:avLst/>
          </a:prstGeom>
        </p:spPr>
      </p:pic>
    </p:spTree>
    <p:extLst>
      <p:ext uri="{BB962C8B-B14F-4D97-AF65-F5344CB8AC3E}">
        <p14:creationId xmlns:p14="http://schemas.microsoft.com/office/powerpoint/2010/main" val="9352575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a:solidFill>
            <a:schemeClr val="bg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atatracker.ietf.org/doc/search?name=yang&amp;sort=&amp;rfcs=on&amp;activedrafts=on&amp;by=group&amp;group=" TargetMode="External"/><Relationship Id="rId2" Type="http://schemas.openxmlformats.org/officeDocument/2006/relationships/hyperlink" Target="http://www.openconfig.net/" TargetMode="External"/><Relationship Id="rId1" Type="http://schemas.openxmlformats.org/officeDocument/2006/relationships/slideLayout" Target="../slideLayouts/slideLayout3.xml"/><Relationship Id="rId5" Type="http://schemas.openxmlformats.org/officeDocument/2006/relationships/hyperlink" Target="https://github.com/OpenNetworkingFoundation/TAPI" TargetMode="External"/><Relationship Id="rId4" Type="http://schemas.openxmlformats.org/officeDocument/2006/relationships/hyperlink" Target="https://github.com/OpenROADM/OpenROADM_MSA_Publi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C766-DA6C-FD4D-BDDD-6BC084C0D2CE}"/>
              </a:ext>
            </a:extLst>
          </p:cNvPr>
          <p:cNvSpPr>
            <a:spLocks noGrp="1"/>
          </p:cNvSpPr>
          <p:nvPr>
            <p:ph type="ctrTitle"/>
          </p:nvPr>
        </p:nvSpPr>
        <p:spPr>
          <a:xfrm>
            <a:off x="1237129" y="1600199"/>
            <a:ext cx="9668436" cy="1909763"/>
          </a:xfrm>
        </p:spPr>
        <p:txBody>
          <a:bodyPr anchor="ctr"/>
          <a:lstStyle/>
          <a:p>
            <a:r>
              <a:rPr kumimoji="1" lang="en-US" altLang="zh-CN" dirty="0"/>
              <a:t>YANG</a:t>
            </a:r>
            <a:r>
              <a:rPr kumimoji="1" lang="zh-CN" altLang="en-US" dirty="0"/>
              <a:t> </a:t>
            </a:r>
            <a:r>
              <a:rPr kumimoji="1" lang="en-US" altLang="zh-CN" dirty="0"/>
              <a:t>Model</a:t>
            </a:r>
            <a:r>
              <a:rPr kumimoji="1" lang="zh-CN" altLang="en-US" dirty="0"/>
              <a:t> </a:t>
            </a:r>
            <a:r>
              <a:rPr kumimoji="1" lang="en-US" altLang="zh-CN" dirty="0"/>
              <a:t>Conversion</a:t>
            </a:r>
            <a:endParaRPr lang="en-US" dirty="0"/>
          </a:p>
        </p:txBody>
      </p:sp>
      <p:sp>
        <p:nvSpPr>
          <p:cNvPr id="3" name="Subtitle 2">
            <a:extLst>
              <a:ext uri="{FF2B5EF4-FFF2-40B4-BE49-F238E27FC236}">
                <a16:creationId xmlns:a16="http://schemas.microsoft.com/office/drawing/2014/main" id="{7A353B7B-9B16-E64E-B4D4-0D4A673F29B1}"/>
              </a:ext>
            </a:extLst>
          </p:cNvPr>
          <p:cNvSpPr>
            <a:spLocks noGrp="1"/>
          </p:cNvSpPr>
          <p:nvPr>
            <p:ph type="subTitle" idx="1"/>
          </p:nvPr>
        </p:nvSpPr>
        <p:spPr/>
        <p:txBody>
          <a:bodyPr/>
          <a:lstStyle/>
          <a:p>
            <a:r>
              <a:rPr lang="zh-CN" altLang="en-US" dirty="0"/>
              <a:t>无愠</a:t>
            </a:r>
            <a:endParaRPr lang="en-US" altLang="zh-CN" dirty="0"/>
          </a:p>
          <a:p>
            <a:r>
              <a:rPr lang="en-US" altLang="zh-CN" dirty="0"/>
              <a:t>2019-12-19</a:t>
            </a:r>
            <a:endParaRPr lang="en-US" dirty="0"/>
          </a:p>
        </p:txBody>
      </p:sp>
      <p:sp>
        <p:nvSpPr>
          <p:cNvPr id="4" name="矩形 3"/>
          <p:cNvSpPr/>
          <p:nvPr/>
        </p:nvSpPr>
        <p:spPr>
          <a:xfrm>
            <a:off x="5338101" y="6255646"/>
            <a:ext cx="1916102" cy="338554"/>
          </a:xfrm>
          <a:prstGeom prst="rect">
            <a:avLst/>
          </a:prstGeom>
        </p:spPr>
        <p:txBody>
          <a:bodyPr wrap="none">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600" b="1" i="0" u="none" strike="noStrike" cap="none" spc="0" normalizeH="0" baseline="0" dirty="0">
                <a:ln>
                  <a:noFill/>
                </a:ln>
                <a:solidFill>
                  <a:schemeClr val="tx2">
                    <a:lumMod val="60000"/>
                    <a:lumOff val="40000"/>
                  </a:schemeClr>
                </a:solidFill>
                <a:effectLst/>
                <a:uFillTx/>
                <a:latin typeface="Calibri" panose="020F0502020204030204" pitchFamily="34" charset="0"/>
                <a:ea typeface="Helvetica Neue"/>
                <a:cs typeface="Helvetica Neue"/>
                <a:sym typeface="Helvetica Neue"/>
              </a:rPr>
              <a:t>Alibaba Confidential</a:t>
            </a:r>
            <a:endParaRPr kumimoji="0" lang="zh-CN" altLang="en-US" sz="1600" b="1" i="0" u="none" strike="noStrike" cap="none" spc="0" normalizeH="0" baseline="0" dirty="0">
              <a:ln>
                <a:noFill/>
              </a:ln>
              <a:solidFill>
                <a:schemeClr val="tx2">
                  <a:lumMod val="60000"/>
                  <a:lumOff val="40000"/>
                </a:schemeClr>
              </a:solidFill>
              <a:effectLst/>
              <a:uFillTx/>
              <a:latin typeface="Calibri" panose="020F0502020204030204" pitchFamily="34" charset="0"/>
              <a:ea typeface="Helvetica Neue"/>
              <a:cs typeface="Helvetica Neue"/>
              <a:sym typeface="Helvetica Neue"/>
            </a:endParaRPr>
          </a:p>
        </p:txBody>
      </p:sp>
    </p:spTree>
    <p:extLst>
      <p:ext uri="{BB962C8B-B14F-4D97-AF65-F5344CB8AC3E}">
        <p14:creationId xmlns:p14="http://schemas.microsoft.com/office/powerpoint/2010/main" val="2099292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EC5D05-B194-1E44-9538-0F959E506C60}"/>
              </a:ext>
            </a:extLst>
          </p:cNvPr>
          <p:cNvSpPr>
            <a:spLocks noGrp="1"/>
          </p:cNvSpPr>
          <p:nvPr>
            <p:ph type="ctrTitle"/>
          </p:nvPr>
        </p:nvSpPr>
        <p:spPr/>
        <p:txBody>
          <a:bodyPr/>
          <a:lstStyle/>
          <a:p>
            <a:r>
              <a:rPr lang="en-US" dirty="0"/>
              <a:t>THANKS</a:t>
            </a:r>
          </a:p>
        </p:txBody>
      </p:sp>
    </p:spTree>
    <p:extLst>
      <p:ext uri="{BB962C8B-B14F-4D97-AF65-F5344CB8AC3E}">
        <p14:creationId xmlns:p14="http://schemas.microsoft.com/office/powerpoint/2010/main" val="89643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1930-381E-1A42-8C7B-3EB99CBD9193}"/>
              </a:ext>
            </a:extLst>
          </p:cNvPr>
          <p:cNvSpPr>
            <a:spLocks noGrp="1"/>
          </p:cNvSpPr>
          <p:nvPr>
            <p:ph type="title"/>
          </p:nvPr>
        </p:nvSpPr>
        <p:spPr/>
        <p:txBody>
          <a:bodyPr/>
          <a:lstStyle/>
          <a:p>
            <a:r>
              <a:rPr lang="en-US" altLang="zh-CN" dirty="0"/>
              <a:t>Content</a:t>
            </a:r>
            <a:endParaRPr lang="en-US" dirty="0"/>
          </a:p>
        </p:txBody>
      </p:sp>
      <p:sp>
        <p:nvSpPr>
          <p:cNvPr id="3" name="Content Placeholder 2">
            <a:extLst>
              <a:ext uri="{FF2B5EF4-FFF2-40B4-BE49-F238E27FC236}">
                <a16:creationId xmlns:a16="http://schemas.microsoft.com/office/drawing/2014/main" id="{B5530832-A258-A840-AE70-DDAB42E6E114}"/>
              </a:ext>
            </a:extLst>
          </p:cNvPr>
          <p:cNvSpPr>
            <a:spLocks noGrp="1"/>
          </p:cNvSpPr>
          <p:nvPr>
            <p:ph idx="1"/>
          </p:nvPr>
        </p:nvSpPr>
        <p:spPr/>
        <p:txBody>
          <a:bodyPr/>
          <a:lstStyle/>
          <a:p>
            <a:r>
              <a:rPr kumimoji="1" lang="en-US" altLang="zh-CN" dirty="0"/>
              <a:t>Motivation</a:t>
            </a:r>
          </a:p>
          <a:p>
            <a:r>
              <a:rPr kumimoji="1" lang="en-US" altLang="zh-CN" dirty="0"/>
              <a:t>Architecture</a:t>
            </a:r>
          </a:p>
          <a:p>
            <a:r>
              <a:rPr kumimoji="1" lang="en-US" altLang="zh-CN" dirty="0"/>
              <a:t>Benefit</a:t>
            </a:r>
          </a:p>
        </p:txBody>
      </p:sp>
      <p:sp>
        <p:nvSpPr>
          <p:cNvPr id="6" name="矩形 5"/>
          <p:cNvSpPr/>
          <p:nvPr/>
        </p:nvSpPr>
        <p:spPr>
          <a:xfrm>
            <a:off x="5267762" y="6517970"/>
            <a:ext cx="1916102" cy="338554"/>
          </a:xfrm>
          <a:prstGeom prst="rect">
            <a:avLst/>
          </a:prstGeom>
        </p:spPr>
        <p:txBody>
          <a:bodyPr wrap="none">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600" b="1" i="0" u="none" strike="noStrike" cap="none" spc="0" normalizeH="0" baseline="0" dirty="0">
                <a:ln>
                  <a:noFill/>
                </a:ln>
                <a:solidFill>
                  <a:schemeClr val="tx2">
                    <a:lumMod val="60000"/>
                    <a:lumOff val="40000"/>
                  </a:schemeClr>
                </a:solidFill>
                <a:effectLst/>
                <a:uFillTx/>
                <a:latin typeface="Calibri" panose="020F0502020204030204" pitchFamily="34" charset="0"/>
                <a:ea typeface="Helvetica Neue"/>
                <a:cs typeface="Helvetica Neue"/>
                <a:sym typeface="Helvetica Neue"/>
              </a:rPr>
              <a:t>Alibaba Confidential</a:t>
            </a:r>
            <a:endParaRPr kumimoji="0" lang="zh-CN" altLang="en-US" sz="1600" b="1" i="0" u="none" strike="noStrike" cap="none" spc="0" normalizeH="0" baseline="0" dirty="0">
              <a:ln>
                <a:noFill/>
              </a:ln>
              <a:solidFill>
                <a:schemeClr val="tx2">
                  <a:lumMod val="60000"/>
                  <a:lumOff val="40000"/>
                </a:schemeClr>
              </a:solidFill>
              <a:effectLst/>
              <a:uFillTx/>
              <a:latin typeface="Calibri" panose="020F0502020204030204" pitchFamily="34" charset="0"/>
              <a:ea typeface="Helvetica Neue"/>
              <a:cs typeface="Helvetica Neue"/>
              <a:sym typeface="Helvetica Neue"/>
            </a:endParaRPr>
          </a:p>
        </p:txBody>
      </p:sp>
    </p:spTree>
    <p:extLst>
      <p:ext uri="{BB962C8B-B14F-4D97-AF65-F5344CB8AC3E}">
        <p14:creationId xmlns:p14="http://schemas.microsoft.com/office/powerpoint/2010/main" val="2243503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A8738-6A9D-E041-83C6-81B1905D7F73}"/>
              </a:ext>
            </a:extLst>
          </p:cNvPr>
          <p:cNvSpPr>
            <a:spLocks noGrp="1"/>
          </p:cNvSpPr>
          <p:nvPr>
            <p:ph type="title"/>
          </p:nvPr>
        </p:nvSpPr>
        <p:spPr/>
        <p:txBody>
          <a:bodyPr/>
          <a:lstStyle/>
          <a:p>
            <a:r>
              <a:rPr kumimoji="1" lang="en-US" altLang="zh-CN" dirty="0"/>
              <a:t>Motivation</a:t>
            </a:r>
            <a:endParaRPr kumimoji="1" lang="zh-CN" altLang="en-US" dirty="0"/>
          </a:p>
        </p:txBody>
      </p:sp>
      <p:sp>
        <p:nvSpPr>
          <p:cNvPr id="3" name="内容占位符 2">
            <a:extLst>
              <a:ext uri="{FF2B5EF4-FFF2-40B4-BE49-F238E27FC236}">
                <a16:creationId xmlns:a16="http://schemas.microsoft.com/office/drawing/2014/main" id="{EBA2D11C-68BD-144F-AFC9-8F4B12E2A24A}"/>
              </a:ext>
            </a:extLst>
          </p:cNvPr>
          <p:cNvSpPr>
            <a:spLocks noGrp="1"/>
          </p:cNvSpPr>
          <p:nvPr>
            <p:ph idx="1"/>
          </p:nvPr>
        </p:nvSpPr>
        <p:spPr>
          <a:xfrm>
            <a:off x="838200" y="1825625"/>
            <a:ext cx="10515600" cy="2483485"/>
          </a:xfrm>
        </p:spPr>
        <p:txBody>
          <a:bodyPr/>
          <a:lstStyle/>
          <a:p>
            <a:r>
              <a:rPr kumimoji="1" lang="en-US" altLang="zh-CN" dirty="0"/>
              <a:t>YANG</a:t>
            </a:r>
            <a:r>
              <a:rPr kumimoji="1" lang="zh-CN" altLang="en-US" dirty="0"/>
              <a:t>语言标准化之后，针对网络</a:t>
            </a:r>
            <a:r>
              <a:rPr kumimoji="1" lang="en-US" altLang="zh-CN" dirty="0"/>
              <a:t>YANG</a:t>
            </a:r>
            <a:r>
              <a:rPr kumimoji="1" lang="zh-CN" altLang="en-US" dirty="0"/>
              <a:t>模型的标准化开始制定：</a:t>
            </a:r>
            <a:endParaRPr kumimoji="1" lang="en-US" altLang="zh-CN" dirty="0"/>
          </a:p>
          <a:p>
            <a:pPr lvl="1"/>
            <a:r>
              <a:rPr kumimoji="1" lang="en-US" altLang="zh-CN" dirty="0" err="1">
                <a:hlinkClick r:id="rId2"/>
              </a:rPr>
              <a:t>OpenConfig</a:t>
            </a:r>
            <a:endParaRPr kumimoji="1" lang="en-US" altLang="zh-CN" dirty="0"/>
          </a:p>
          <a:p>
            <a:pPr lvl="1"/>
            <a:r>
              <a:rPr kumimoji="1" lang="en-US" altLang="zh-CN" dirty="0">
                <a:hlinkClick r:id="rId3"/>
              </a:rPr>
              <a:t>IETF</a:t>
            </a:r>
            <a:r>
              <a:rPr kumimoji="1" lang="zh-CN" altLang="en-US" dirty="0">
                <a:hlinkClick r:id="rId3"/>
              </a:rPr>
              <a:t> </a:t>
            </a:r>
            <a:r>
              <a:rPr kumimoji="1" lang="en-US" altLang="zh-CN" dirty="0">
                <a:hlinkClick r:id="rId3"/>
              </a:rPr>
              <a:t>Yang</a:t>
            </a:r>
            <a:endParaRPr kumimoji="1" lang="en-US" altLang="zh-CN" dirty="0"/>
          </a:p>
          <a:p>
            <a:pPr lvl="1"/>
            <a:r>
              <a:rPr kumimoji="1" lang="en-US" altLang="zh-CN" dirty="0" err="1">
                <a:hlinkClick r:id="rId4"/>
              </a:rPr>
              <a:t>OpenRoadm</a:t>
            </a:r>
            <a:endParaRPr kumimoji="1" lang="en-US" altLang="zh-CN" dirty="0"/>
          </a:p>
          <a:p>
            <a:pPr lvl="1"/>
            <a:r>
              <a:rPr kumimoji="1" lang="en-US" altLang="zh-CN" dirty="0">
                <a:hlinkClick r:id="rId5"/>
              </a:rPr>
              <a:t>TAPI</a:t>
            </a:r>
            <a:endParaRPr kumimoji="1" lang="en-US" altLang="zh-CN" dirty="0"/>
          </a:p>
          <a:p>
            <a:pPr lvl="1"/>
            <a:r>
              <a:rPr kumimoji="1" lang="en-US" altLang="zh-CN" dirty="0"/>
              <a:t>…</a:t>
            </a:r>
          </a:p>
        </p:txBody>
      </p:sp>
    </p:spTree>
    <p:extLst>
      <p:ext uri="{BB962C8B-B14F-4D97-AF65-F5344CB8AC3E}">
        <p14:creationId xmlns:p14="http://schemas.microsoft.com/office/powerpoint/2010/main" val="367760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794DA-236A-3F47-AF50-FDBB624BBFEA}"/>
              </a:ext>
            </a:extLst>
          </p:cNvPr>
          <p:cNvSpPr>
            <a:spLocks noGrp="1"/>
          </p:cNvSpPr>
          <p:nvPr>
            <p:ph type="title"/>
          </p:nvPr>
        </p:nvSpPr>
        <p:spPr/>
        <p:txBody>
          <a:bodyPr/>
          <a:lstStyle/>
          <a:p>
            <a:r>
              <a:rPr kumimoji="1" lang="en-US" altLang="zh-CN" dirty="0"/>
              <a:t>Motivation</a:t>
            </a:r>
            <a:endParaRPr kumimoji="1" lang="zh-CN" altLang="en-US" dirty="0"/>
          </a:p>
        </p:txBody>
      </p:sp>
      <p:sp>
        <p:nvSpPr>
          <p:cNvPr id="3" name="内容占位符 2">
            <a:extLst>
              <a:ext uri="{FF2B5EF4-FFF2-40B4-BE49-F238E27FC236}">
                <a16:creationId xmlns:a16="http://schemas.microsoft.com/office/drawing/2014/main" id="{C717928C-F80C-7D44-B24F-8552C8EB4504}"/>
              </a:ext>
            </a:extLst>
          </p:cNvPr>
          <p:cNvSpPr>
            <a:spLocks noGrp="1"/>
          </p:cNvSpPr>
          <p:nvPr>
            <p:ph idx="1"/>
          </p:nvPr>
        </p:nvSpPr>
        <p:spPr>
          <a:xfrm>
            <a:off x="838200" y="1825625"/>
            <a:ext cx="10515600" cy="2488452"/>
          </a:xfrm>
        </p:spPr>
        <p:txBody>
          <a:bodyPr>
            <a:normAutofit/>
          </a:bodyPr>
          <a:lstStyle/>
          <a:p>
            <a:r>
              <a:rPr kumimoji="1" lang="zh-CN" altLang="en-US" dirty="0"/>
              <a:t>目前多家</a:t>
            </a:r>
            <a:r>
              <a:rPr kumimoji="1" lang="en-US" altLang="zh-CN" dirty="0"/>
              <a:t>YANG</a:t>
            </a:r>
            <a:r>
              <a:rPr kumimoji="1" lang="zh-CN" altLang="en-US" dirty="0"/>
              <a:t>模型共存的局面的问题：</a:t>
            </a:r>
            <a:endParaRPr kumimoji="1" lang="en-US" altLang="zh-CN" dirty="0"/>
          </a:p>
          <a:p>
            <a:pPr lvl="1"/>
            <a:r>
              <a:rPr kumimoji="1" lang="zh-CN" altLang="en-US" dirty="0"/>
              <a:t>对于设备厂商来说</a:t>
            </a:r>
            <a:endParaRPr kumimoji="1" lang="en-US" altLang="zh-CN" dirty="0"/>
          </a:p>
          <a:p>
            <a:pPr lvl="2"/>
            <a:r>
              <a:rPr kumimoji="1" lang="en-US" altLang="zh-CN" dirty="0"/>
              <a:t>YANG</a:t>
            </a:r>
            <a:r>
              <a:rPr kumimoji="1" lang="zh-CN" altLang="en-US" dirty="0"/>
              <a:t>标准所提供的</a:t>
            </a:r>
            <a:r>
              <a:rPr kumimoji="1" lang="en-US" altLang="zh-CN" dirty="0"/>
              <a:t>augment</a:t>
            </a:r>
            <a:r>
              <a:rPr kumimoji="1" lang="zh-CN" altLang="en-US" dirty="0"/>
              <a:t> </a:t>
            </a:r>
            <a:r>
              <a:rPr kumimoji="1" lang="en-US" altLang="zh-CN" dirty="0"/>
              <a:t>statement</a:t>
            </a:r>
            <a:r>
              <a:rPr kumimoji="1" lang="zh-CN" altLang="en-US" dirty="0"/>
              <a:t>只能对基本模型做增量更新，而不能做内容修改，因此对于有高定制需要的厂商可能不得不维护两套同时运行的公开模型和私有模型，比如</a:t>
            </a:r>
            <a:r>
              <a:rPr kumimoji="1" lang="en-US" altLang="zh-CN" dirty="0" err="1"/>
              <a:t>Ciena</a:t>
            </a:r>
            <a:r>
              <a:rPr kumimoji="1" lang="zh-CN" altLang="en-US" dirty="0"/>
              <a:t> </a:t>
            </a:r>
            <a:r>
              <a:rPr kumimoji="1" lang="en-US" altLang="zh-CN" dirty="0"/>
              <a:t>RLS</a:t>
            </a:r>
            <a:r>
              <a:rPr kumimoji="1" lang="zh-CN" altLang="en-US" dirty="0"/>
              <a:t>。</a:t>
            </a:r>
            <a:endParaRPr kumimoji="1" lang="en-US" altLang="zh-CN" dirty="0"/>
          </a:p>
          <a:p>
            <a:pPr lvl="2"/>
            <a:r>
              <a:rPr kumimoji="1" lang="zh-CN" altLang="en-US" dirty="0"/>
              <a:t>若公开模型需要有不止一个（</a:t>
            </a:r>
            <a:r>
              <a:rPr kumimoji="1" lang="en-US" altLang="zh-CN" dirty="0"/>
              <a:t>TAPI</a:t>
            </a:r>
            <a:r>
              <a:rPr kumimoji="1" lang="zh-CN" altLang="en-US" dirty="0"/>
              <a:t>和</a:t>
            </a:r>
            <a:r>
              <a:rPr kumimoji="1" lang="en-US" altLang="zh-CN" dirty="0"/>
              <a:t>OC</a:t>
            </a:r>
            <a:r>
              <a:rPr kumimoji="1" lang="zh-CN" altLang="en-US" dirty="0"/>
              <a:t>都对</a:t>
            </a:r>
            <a:r>
              <a:rPr kumimoji="1" lang="en-US" altLang="zh-CN" dirty="0"/>
              <a:t>OLS</a:t>
            </a:r>
            <a:r>
              <a:rPr kumimoji="1" lang="zh-CN" altLang="en-US" dirty="0"/>
              <a:t>有定义，目前</a:t>
            </a:r>
            <a:r>
              <a:rPr kumimoji="1" lang="en-US" altLang="zh-CN" dirty="0"/>
              <a:t>Cassini</a:t>
            </a:r>
            <a:r>
              <a:rPr kumimoji="1" lang="zh-CN" altLang="en-US" dirty="0"/>
              <a:t>和</a:t>
            </a:r>
            <a:r>
              <a:rPr kumimoji="1" lang="en-US" altLang="zh-CN" dirty="0"/>
              <a:t>Nokia</a:t>
            </a:r>
            <a:r>
              <a:rPr kumimoji="1" lang="zh-CN" altLang="en-US" dirty="0"/>
              <a:t>已经有支持</a:t>
            </a:r>
            <a:r>
              <a:rPr kumimoji="1" lang="en-US" altLang="zh-CN" dirty="0"/>
              <a:t>TAPI</a:t>
            </a:r>
            <a:r>
              <a:rPr kumimoji="1" lang="zh-CN" altLang="en-US" dirty="0"/>
              <a:t>的设备），不同模型之间的信息同步存在问题。</a:t>
            </a:r>
            <a:endParaRPr kumimoji="1" lang="en-US" altLang="zh-CN" dirty="0"/>
          </a:p>
        </p:txBody>
      </p:sp>
      <p:grpSp>
        <p:nvGrpSpPr>
          <p:cNvPr id="43" name="组合 42">
            <a:extLst>
              <a:ext uri="{FF2B5EF4-FFF2-40B4-BE49-F238E27FC236}">
                <a16:creationId xmlns:a16="http://schemas.microsoft.com/office/drawing/2014/main" id="{A0242EA7-7ACE-3849-91B0-C584F3981017}"/>
              </a:ext>
            </a:extLst>
          </p:cNvPr>
          <p:cNvGrpSpPr/>
          <p:nvPr/>
        </p:nvGrpSpPr>
        <p:grpSpPr>
          <a:xfrm>
            <a:off x="2674394" y="4314077"/>
            <a:ext cx="7075247" cy="1995619"/>
            <a:chOff x="2662518" y="4497255"/>
            <a:chExt cx="7075247" cy="1995619"/>
          </a:xfrm>
        </p:grpSpPr>
        <p:sp>
          <p:nvSpPr>
            <p:cNvPr id="42" name="矩形 41">
              <a:extLst>
                <a:ext uri="{FF2B5EF4-FFF2-40B4-BE49-F238E27FC236}">
                  <a16:creationId xmlns:a16="http://schemas.microsoft.com/office/drawing/2014/main" id="{21E3B6B0-F46C-F247-B2EE-12C8977466B8}"/>
                </a:ext>
              </a:extLst>
            </p:cNvPr>
            <p:cNvSpPr/>
            <p:nvPr/>
          </p:nvSpPr>
          <p:spPr>
            <a:xfrm>
              <a:off x="3590636" y="4497255"/>
              <a:ext cx="6147129" cy="1995619"/>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ysClr val="windowText" lastClr="000000"/>
                </a:solidFill>
              </a:endParaRPr>
            </a:p>
          </p:txBody>
        </p:sp>
        <p:sp>
          <p:nvSpPr>
            <p:cNvPr id="4" name="矩形 3">
              <a:extLst>
                <a:ext uri="{FF2B5EF4-FFF2-40B4-BE49-F238E27FC236}">
                  <a16:creationId xmlns:a16="http://schemas.microsoft.com/office/drawing/2014/main" id="{DC714D65-3FBE-0F45-9F1E-F32EE46A16FB}"/>
                </a:ext>
              </a:extLst>
            </p:cNvPr>
            <p:cNvSpPr/>
            <p:nvPr/>
          </p:nvSpPr>
          <p:spPr>
            <a:xfrm>
              <a:off x="4089401" y="5862918"/>
              <a:ext cx="5498352" cy="5109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Device</a:t>
              </a:r>
              <a:r>
                <a:rPr kumimoji="1" lang="zh-CN" altLang="en-US" dirty="0">
                  <a:solidFill>
                    <a:sysClr val="windowText" lastClr="000000"/>
                  </a:solidFill>
                </a:rPr>
                <a:t> </a:t>
              </a:r>
              <a:r>
                <a:rPr kumimoji="1" lang="en-US" altLang="zh-CN" dirty="0">
                  <a:solidFill>
                    <a:sysClr val="windowText" lastClr="000000"/>
                  </a:solidFill>
                </a:rPr>
                <a:t>Physical</a:t>
              </a:r>
              <a:r>
                <a:rPr kumimoji="1" lang="zh-CN" altLang="en-US" dirty="0">
                  <a:solidFill>
                    <a:sysClr val="windowText" lastClr="000000"/>
                  </a:solidFill>
                </a:rPr>
                <a:t> </a:t>
              </a:r>
              <a:r>
                <a:rPr kumimoji="1" lang="en-US" altLang="zh-CN" dirty="0">
                  <a:solidFill>
                    <a:sysClr val="windowText" lastClr="000000"/>
                  </a:solidFill>
                </a:rPr>
                <a:t>Components</a:t>
              </a:r>
              <a:endParaRPr kumimoji="1" lang="zh-CN" altLang="en-US" dirty="0">
                <a:solidFill>
                  <a:sysClr val="windowText" lastClr="000000"/>
                </a:solidFill>
              </a:endParaRPr>
            </a:p>
          </p:txBody>
        </p:sp>
        <p:sp>
          <p:nvSpPr>
            <p:cNvPr id="5" name="矩形 4">
              <a:extLst>
                <a:ext uri="{FF2B5EF4-FFF2-40B4-BE49-F238E27FC236}">
                  <a16:creationId xmlns:a16="http://schemas.microsoft.com/office/drawing/2014/main" id="{AE292755-96C3-F44E-8F5D-7ACCD04B226D}"/>
                </a:ext>
              </a:extLst>
            </p:cNvPr>
            <p:cNvSpPr/>
            <p:nvPr/>
          </p:nvSpPr>
          <p:spPr>
            <a:xfrm>
              <a:off x="7019365" y="4979708"/>
              <a:ext cx="2568388" cy="5109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Private</a:t>
              </a:r>
              <a:r>
                <a:rPr kumimoji="1" lang="zh-CN" altLang="en-US" dirty="0">
                  <a:solidFill>
                    <a:sysClr val="windowText" lastClr="000000"/>
                  </a:solidFill>
                </a:rPr>
                <a:t> </a:t>
              </a:r>
              <a:r>
                <a:rPr kumimoji="1" lang="en-US" altLang="zh-CN" dirty="0">
                  <a:solidFill>
                    <a:sysClr val="windowText" lastClr="000000"/>
                  </a:solidFill>
                </a:rPr>
                <a:t>YANG</a:t>
              </a:r>
              <a:r>
                <a:rPr kumimoji="1" lang="zh-CN" altLang="en-US" dirty="0">
                  <a:solidFill>
                    <a:sysClr val="windowText" lastClr="000000"/>
                  </a:solidFill>
                </a:rPr>
                <a:t> </a:t>
              </a:r>
              <a:r>
                <a:rPr kumimoji="1" lang="en-US" altLang="zh-CN" dirty="0">
                  <a:solidFill>
                    <a:sysClr val="windowText" lastClr="000000"/>
                  </a:solidFill>
                </a:rPr>
                <a:t>model</a:t>
              </a:r>
              <a:endParaRPr kumimoji="1" lang="zh-CN" altLang="en-US" dirty="0">
                <a:solidFill>
                  <a:sysClr val="windowText" lastClr="000000"/>
                </a:solidFill>
              </a:endParaRPr>
            </a:p>
          </p:txBody>
        </p:sp>
        <p:sp>
          <p:nvSpPr>
            <p:cNvPr id="6" name="矩形 5">
              <a:extLst>
                <a:ext uri="{FF2B5EF4-FFF2-40B4-BE49-F238E27FC236}">
                  <a16:creationId xmlns:a16="http://schemas.microsoft.com/office/drawing/2014/main" id="{4E9CB3E6-45B4-A44A-848A-F6749F32BCAA}"/>
                </a:ext>
              </a:extLst>
            </p:cNvPr>
            <p:cNvSpPr/>
            <p:nvPr/>
          </p:nvSpPr>
          <p:spPr>
            <a:xfrm>
              <a:off x="5345206" y="4656980"/>
              <a:ext cx="1479176" cy="115644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Private</a:t>
              </a:r>
              <a:r>
                <a:rPr kumimoji="1" lang="zh-CN" altLang="en-US" dirty="0">
                  <a:solidFill>
                    <a:sysClr val="windowText" lastClr="000000"/>
                  </a:solidFill>
                </a:rPr>
                <a:t> </a:t>
              </a:r>
              <a:r>
                <a:rPr kumimoji="1" lang="en-US" altLang="zh-CN" dirty="0">
                  <a:solidFill>
                    <a:sysClr val="windowText" lastClr="000000"/>
                  </a:solidFill>
                </a:rPr>
                <a:t>Conversion</a:t>
              </a:r>
              <a:endParaRPr kumimoji="1" lang="zh-CN" altLang="en-US" dirty="0">
                <a:solidFill>
                  <a:sysClr val="windowText" lastClr="000000"/>
                </a:solidFill>
              </a:endParaRPr>
            </a:p>
          </p:txBody>
        </p:sp>
        <p:sp>
          <p:nvSpPr>
            <p:cNvPr id="7" name="矩形 6">
              <a:extLst>
                <a:ext uri="{FF2B5EF4-FFF2-40B4-BE49-F238E27FC236}">
                  <a16:creationId xmlns:a16="http://schemas.microsoft.com/office/drawing/2014/main" id="{D9CF7757-603F-CE4A-B890-2C25F407C537}"/>
                </a:ext>
              </a:extLst>
            </p:cNvPr>
            <p:cNvSpPr/>
            <p:nvPr/>
          </p:nvSpPr>
          <p:spPr>
            <a:xfrm>
              <a:off x="2662518" y="4656979"/>
              <a:ext cx="2480981" cy="336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Open</a:t>
              </a:r>
              <a:r>
                <a:rPr kumimoji="1" lang="zh-CN" altLang="en-US" dirty="0">
                  <a:solidFill>
                    <a:sysClr val="windowText" lastClr="000000"/>
                  </a:solidFill>
                </a:rPr>
                <a:t> </a:t>
              </a:r>
              <a:r>
                <a:rPr kumimoji="1" lang="en-US" altLang="zh-CN" dirty="0">
                  <a:solidFill>
                    <a:sysClr val="windowText" lastClr="000000"/>
                  </a:solidFill>
                </a:rPr>
                <a:t>YANG</a:t>
              </a:r>
              <a:r>
                <a:rPr kumimoji="1" lang="zh-CN" altLang="en-US" dirty="0">
                  <a:solidFill>
                    <a:sysClr val="windowText" lastClr="000000"/>
                  </a:solidFill>
                </a:rPr>
                <a:t> </a:t>
              </a:r>
              <a:r>
                <a:rPr kumimoji="1" lang="en-US" altLang="zh-CN" dirty="0">
                  <a:solidFill>
                    <a:sysClr val="windowText" lastClr="000000"/>
                  </a:solidFill>
                </a:rPr>
                <a:t>model</a:t>
              </a:r>
              <a:r>
                <a:rPr kumimoji="1" lang="zh-CN" altLang="en-US" dirty="0">
                  <a:solidFill>
                    <a:sysClr val="windowText" lastClr="000000"/>
                  </a:solidFill>
                </a:rPr>
                <a:t> </a:t>
              </a:r>
              <a:r>
                <a:rPr kumimoji="1" lang="en-US" altLang="zh-CN" dirty="0">
                  <a:solidFill>
                    <a:sysClr val="windowText" lastClr="000000"/>
                  </a:solidFill>
                </a:rPr>
                <a:t>1</a:t>
              </a:r>
              <a:endParaRPr kumimoji="1" lang="zh-CN" altLang="en-US" dirty="0">
                <a:solidFill>
                  <a:sysClr val="windowText" lastClr="000000"/>
                </a:solidFill>
              </a:endParaRPr>
            </a:p>
          </p:txBody>
        </p:sp>
        <p:sp>
          <p:nvSpPr>
            <p:cNvPr id="8" name="矩形 7">
              <a:extLst>
                <a:ext uri="{FF2B5EF4-FFF2-40B4-BE49-F238E27FC236}">
                  <a16:creationId xmlns:a16="http://schemas.microsoft.com/office/drawing/2014/main" id="{DC03E845-7380-A544-BC3B-90B5AC4570E3}"/>
                </a:ext>
              </a:extLst>
            </p:cNvPr>
            <p:cNvSpPr/>
            <p:nvPr/>
          </p:nvSpPr>
          <p:spPr>
            <a:xfrm>
              <a:off x="2662518" y="5067114"/>
              <a:ext cx="2480981" cy="336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Open</a:t>
              </a:r>
              <a:r>
                <a:rPr kumimoji="1" lang="zh-CN" altLang="en-US" dirty="0">
                  <a:solidFill>
                    <a:sysClr val="windowText" lastClr="000000"/>
                  </a:solidFill>
                </a:rPr>
                <a:t> </a:t>
              </a:r>
              <a:r>
                <a:rPr kumimoji="1" lang="en-US" altLang="zh-CN" dirty="0">
                  <a:solidFill>
                    <a:sysClr val="windowText" lastClr="000000"/>
                  </a:solidFill>
                </a:rPr>
                <a:t>YANG</a:t>
              </a:r>
              <a:r>
                <a:rPr kumimoji="1" lang="zh-CN" altLang="en-US" dirty="0">
                  <a:solidFill>
                    <a:sysClr val="windowText" lastClr="000000"/>
                  </a:solidFill>
                </a:rPr>
                <a:t> </a:t>
              </a:r>
              <a:r>
                <a:rPr kumimoji="1" lang="en-US" altLang="zh-CN" dirty="0">
                  <a:solidFill>
                    <a:sysClr val="windowText" lastClr="000000"/>
                  </a:solidFill>
                </a:rPr>
                <a:t>model</a:t>
              </a:r>
              <a:r>
                <a:rPr kumimoji="1" lang="zh-CN" altLang="en-US" dirty="0">
                  <a:solidFill>
                    <a:sysClr val="windowText" lastClr="000000"/>
                  </a:solidFill>
                </a:rPr>
                <a:t> </a:t>
              </a:r>
              <a:r>
                <a:rPr kumimoji="1" lang="en-US" altLang="zh-CN" dirty="0">
                  <a:solidFill>
                    <a:sysClr val="windowText" lastClr="000000"/>
                  </a:solidFill>
                </a:rPr>
                <a:t>1</a:t>
              </a:r>
              <a:endParaRPr kumimoji="1" lang="zh-CN" altLang="en-US" dirty="0">
                <a:solidFill>
                  <a:sysClr val="windowText" lastClr="000000"/>
                </a:solidFill>
              </a:endParaRPr>
            </a:p>
          </p:txBody>
        </p:sp>
        <p:sp>
          <p:nvSpPr>
            <p:cNvPr id="9" name="矩形 8">
              <a:extLst>
                <a:ext uri="{FF2B5EF4-FFF2-40B4-BE49-F238E27FC236}">
                  <a16:creationId xmlns:a16="http://schemas.microsoft.com/office/drawing/2014/main" id="{5511A13B-8F6C-9D4E-B417-6B846BA1A144}"/>
                </a:ext>
              </a:extLst>
            </p:cNvPr>
            <p:cNvSpPr/>
            <p:nvPr/>
          </p:nvSpPr>
          <p:spPr>
            <a:xfrm>
              <a:off x="2662518" y="5477249"/>
              <a:ext cx="2480981" cy="336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Open</a:t>
              </a:r>
              <a:r>
                <a:rPr kumimoji="1" lang="zh-CN" altLang="en-US" dirty="0">
                  <a:solidFill>
                    <a:sysClr val="windowText" lastClr="000000"/>
                  </a:solidFill>
                </a:rPr>
                <a:t> </a:t>
              </a:r>
              <a:r>
                <a:rPr kumimoji="1" lang="en-US" altLang="zh-CN" dirty="0">
                  <a:solidFill>
                    <a:sysClr val="windowText" lastClr="000000"/>
                  </a:solidFill>
                </a:rPr>
                <a:t>YANG</a:t>
              </a:r>
              <a:r>
                <a:rPr kumimoji="1" lang="zh-CN" altLang="en-US" dirty="0">
                  <a:solidFill>
                    <a:sysClr val="windowText" lastClr="000000"/>
                  </a:solidFill>
                </a:rPr>
                <a:t> </a:t>
              </a:r>
              <a:r>
                <a:rPr kumimoji="1" lang="en-US" altLang="zh-CN" dirty="0">
                  <a:solidFill>
                    <a:sysClr val="windowText" lastClr="000000"/>
                  </a:solidFill>
                </a:rPr>
                <a:t>model</a:t>
              </a:r>
              <a:r>
                <a:rPr kumimoji="1" lang="zh-CN" altLang="en-US" dirty="0">
                  <a:solidFill>
                    <a:sysClr val="windowText" lastClr="000000"/>
                  </a:solidFill>
                </a:rPr>
                <a:t> </a:t>
              </a:r>
              <a:r>
                <a:rPr kumimoji="1" lang="en-US" altLang="zh-CN" dirty="0">
                  <a:solidFill>
                    <a:sysClr val="windowText" lastClr="000000"/>
                  </a:solidFill>
                </a:rPr>
                <a:t>1</a:t>
              </a:r>
              <a:endParaRPr kumimoji="1" lang="zh-CN" altLang="en-US" dirty="0">
                <a:solidFill>
                  <a:sysClr val="windowText" lastClr="000000"/>
                </a:solidFill>
              </a:endParaRPr>
            </a:p>
          </p:txBody>
        </p:sp>
        <p:cxnSp>
          <p:nvCxnSpPr>
            <p:cNvPr id="11" name="直线连接符 10">
              <a:extLst>
                <a:ext uri="{FF2B5EF4-FFF2-40B4-BE49-F238E27FC236}">
                  <a16:creationId xmlns:a16="http://schemas.microsoft.com/office/drawing/2014/main" id="{7D2D7BC0-F701-3A4E-AC68-767516F446E2}"/>
                </a:ext>
              </a:extLst>
            </p:cNvPr>
            <p:cNvCxnSpPr>
              <a:cxnSpLocks/>
              <a:stCxn id="6" idx="1"/>
              <a:endCxn id="7" idx="3"/>
            </p:cNvCxnSpPr>
            <p:nvPr/>
          </p:nvCxnSpPr>
          <p:spPr>
            <a:xfrm flipH="1" flipV="1">
              <a:off x="5143499" y="4825068"/>
              <a:ext cx="201707" cy="410135"/>
            </a:xfrm>
            <a:prstGeom prst="line">
              <a:avLst/>
            </a:prstGeom>
          </p:spPr>
          <p:style>
            <a:lnRef idx="1">
              <a:schemeClr val="dk1"/>
            </a:lnRef>
            <a:fillRef idx="0">
              <a:schemeClr val="dk1"/>
            </a:fillRef>
            <a:effectRef idx="0">
              <a:schemeClr val="dk1"/>
            </a:effectRef>
            <a:fontRef idx="minor">
              <a:schemeClr val="tx1"/>
            </a:fontRef>
          </p:style>
        </p:cxnSp>
        <p:cxnSp>
          <p:nvCxnSpPr>
            <p:cNvPr id="14" name="直线连接符 13">
              <a:extLst>
                <a:ext uri="{FF2B5EF4-FFF2-40B4-BE49-F238E27FC236}">
                  <a16:creationId xmlns:a16="http://schemas.microsoft.com/office/drawing/2014/main" id="{7EE84113-BA9C-3C4C-8D64-9AD09CD74DA9}"/>
                </a:ext>
              </a:extLst>
            </p:cNvPr>
            <p:cNvCxnSpPr>
              <a:cxnSpLocks/>
              <a:stCxn id="6" idx="1"/>
              <a:endCxn id="8" idx="3"/>
            </p:cNvCxnSpPr>
            <p:nvPr/>
          </p:nvCxnSpPr>
          <p:spPr>
            <a:xfrm flipH="1">
              <a:off x="5143499" y="5235203"/>
              <a:ext cx="201707"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线连接符 14">
              <a:extLst>
                <a:ext uri="{FF2B5EF4-FFF2-40B4-BE49-F238E27FC236}">
                  <a16:creationId xmlns:a16="http://schemas.microsoft.com/office/drawing/2014/main" id="{A1F04674-3BB4-6441-BBD4-5C12DB955DC9}"/>
                </a:ext>
              </a:extLst>
            </p:cNvPr>
            <p:cNvCxnSpPr>
              <a:cxnSpLocks/>
              <a:stCxn id="6" idx="1"/>
              <a:endCxn id="9" idx="3"/>
            </p:cNvCxnSpPr>
            <p:nvPr/>
          </p:nvCxnSpPr>
          <p:spPr>
            <a:xfrm flipH="1">
              <a:off x="5143499" y="5235203"/>
              <a:ext cx="201707" cy="410135"/>
            </a:xfrm>
            <a:prstGeom prst="line">
              <a:avLst/>
            </a:prstGeom>
          </p:spPr>
          <p:style>
            <a:lnRef idx="1">
              <a:schemeClr val="dk1"/>
            </a:lnRef>
            <a:fillRef idx="0">
              <a:schemeClr val="dk1"/>
            </a:fillRef>
            <a:effectRef idx="0">
              <a:schemeClr val="dk1"/>
            </a:effectRef>
            <a:fontRef idx="minor">
              <a:schemeClr val="tx1"/>
            </a:fontRef>
          </p:style>
        </p:cxnSp>
        <p:cxnSp>
          <p:nvCxnSpPr>
            <p:cNvPr id="20" name="直线连接符 19">
              <a:extLst>
                <a:ext uri="{FF2B5EF4-FFF2-40B4-BE49-F238E27FC236}">
                  <a16:creationId xmlns:a16="http://schemas.microsoft.com/office/drawing/2014/main" id="{1965E079-15DE-9F43-9D88-814173F69EB8}"/>
                </a:ext>
              </a:extLst>
            </p:cNvPr>
            <p:cNvCxnSpPr>
              <a:cxnSpLocks/>
              <a:stCxn id="5" idx="1"/>
              <a:endCxn id="6" idx="3"/>
            </p:cNvCxnSpPr>
            <p:nvPr/>
          </p:nvCxnSpPr>
          <p:spPr>
            <a:xfrm flipH="1">
              <a:off x="6824382" y="5235202"/>
              <a:ext cx="194983" cy="1"/>
            </a:xfrm>
            <a:prstGeom prst="line">
              <a:avLst/>
            </a:prstGeom>
          </p:spPr>
          <p:style>
            <a:lnRef idx="1">
              <a:schemeClr val="dk1"/>
            </a:lnRef>
            <a:fillRef idx="0">
              <a:schemeClr val="dk1"/>
            </a:fillRef>
            <a:effectRef idx="0">
              <a:schemeClr val="dk1"/>
            </a:effectRef>
            <a:fontRef idx="minor">
              <a:schemeClr val="tx1"/>
            </a:fontRef>
          </p:style>
        </p:cxnSp>
        <p:cxnSp>
          <p:nvCxnSpPr>
            <p:cNvPr id="24" name="直线连接符 23">
              <a:extLst>
                <a:ext uri="{FF2B5EF4-FFF2-40B4-BE49-F238E27FC236}">
                  <a16:creationId xmlns:a16="http://schemas.microsoft.com/office/drawing/2014/main" id="{39966668-9A58-324B-81C5-B917AF1C83B2}"/>
                </a:ext>
              </a:extLst>
            </p:cNvPr>
            <p:cNvCxnSpPr>
              <a:cxnSpLocks/>
            </p:cNvCxnSpPr>
            <p:nvPr/>
          </p:nvCxnSpPr>
          <p:spPr>
            <a:xfrm>
              <a:off x="7188200" y="5490696"/>
              <a:ext cx="0" cy="372222"/>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直线连接符 26">
              <a:extLst>
                <a:ext uri="{FF2B5EF4-FFF2-40B4-BE49-F238E27FC236}">
                  <a16:creationId xmlns:a16="http://schemas.microsoft.com/office/drawing/2014/main" id="{ED8B69EC-2B82-C441-B1BE-B4A2EBBFBB08}"/>
                </a:ext>
              </a:extLst>
            </p:cNvPr>
            <p:cNvCxnSpPr>
              <a:cxnSpLocks/>
            </p:cNvCxnSpPr>
            <p:nvPr/>
          </p:nvCxnSpPr>
          <p:spPr>
            <a:xfrm>
              <a:off x="7340600" y="5490696"/>
              <a:ext cx="0" cy="372222"/>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直线连接符 27">
              <a:extLst>
                <a:ext uri="{FF2B5EF4-FFF2-40B4-BE49-F238E27FC236}">
                  <a16:creationId xmlns:a16="http://schemas.microsoft.com/office/drawing/2014/main" id="{9E8E8746-AA78-9140-9A4D-09E52B10F14F}"/>
                </a:ext>
              </a:extLst>
            </p:cNvPr>
            <p:cNvCxnSpPr>
              <a:cxnSpLocks/>
            </p:cNvCxnSpPr>
            <p:nvPr/>
          </p:nvCxnSpPr>
          <p:spPr>
            <a:xfrm>
              <a:off x="7493000" y="5490696"/>
              <a:ext cx="0" cy="372222"/>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直线连接符 28">
              <a:extLst>
                <a:ext uri="{FF2B5EF4-FFF2-40B4-BE49-F238E27FC236}">
                  <a16:creationId xmlns:a16="http://schemas.microsoft.com/office/drawing/2014/main" id="{C99A2669-5A19-2947-802E-52445610295B}"/>
                </a:ext>
              </a:extLst>
            </p:cNvPr>
            <p:cNvCxnSpPr>
              <a:cxnSpLocks/>
            </p:cNvCxnSpPr>
            <p:nvPr/>
          </p:nvCxnSpPr>
          <p:spPr>
            <a:xfrm>
              <a:off x="7645400" y="5490696"/>
              <a:ext cx="0" cy="372222"/>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直线连接符 29">
              <a:extLst>
                <a:ext uri="{FF2B5EF4-FFF2-40B4-BE49-F238E27FC236}">
                  <a16:creationId xmlns:a16="http://schemas.microsoft.com/office/drawing/2014/main" id="{22B1D601-ABF3-A54A-929C-B428D653C97B}"/>
                </a:ext>
              </a:extLst>
            </p:cNvPr>
            <p:cNvCxnSpPr>
              <a:cxnSpLocks/>
            </p:cNvCxnSpPr>
            <p:nvPr/>
          </p:nvCxnSpPr>
          <p:spPr>
            <a:xfrm>
              <a:off x="7797800" y="5490696"/>
              <a:ext cx="0" cy="37222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线连接符 30">
              <a:extLst>
                <a:ext uri="{FF2B5EF4-FFF2-40B4-BE49-F238E27FC236}">
                  <a16:creationId xmlns:a16="http://schemas.microsoft.com/office/drawing/2014/main" id="{324A8F0F-93C8-D243-9527-2F570FAD3953}"/>
                </a:ext>
              </a:extLst>
            </p:cNvPr>
            <p:cNvCxnSpPr>
              <a:cxnSpLocks/>
            </p:cNvCxnSpPr>
            <p:nvPr/>
          </p:nvCxnSpPr>
          <p:spPr>
            <a:xfrm>
              <a:off x="7950200" y="5490696"/>
              <a:ext cx="0" cy="372222"/>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直线连接符 31">
              <a:extLst>
                <a:ext uri="{FF2B5EF4-FFF2-40B4-BE49-F238E27FC236}">
                  <a16:creationId xmlns:a16="http://schemas.microsoft.com/office/drawing/2014/main" id="{C8FA2DF5-BA60-5347-BBC6-A3E52720703B}"/>
                </a:ext>
              </a:extLst>
            </p:cNvPr>
            <p:cNvCxnSpPr>
              <a:cxnSpLocks/>
            </p:cNvCxnSpPr>
            <p:nvPr/>
          </p:nvCxnSpPr>
          <p:spPr>
            <a:xfrm>
              <a:off x="8102600" y="5490696"/>
              <a:ext cx="0" cy="372222"/>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直线连接符 32">
              <a:extLst>
                <a:ext uri="{FF2B5EF4-FFF2-40B4-BE49-F238E27FC236}">
                  <a16:creationId xmlns:a16="http://schemas.microsoft.com/office/drawing/2014/main" id="{40B81EC2-C73F-A740-9F03-39AC960E58E2}"/>
                </a:ext>
              </a:extLst>
            </p:cNvPr>
            <p:cNvCxnSpPr>
              <a:cxnSpLocks/>
            </p:cNvCxnSpPr>
            <p:nvPr/>
          </p:nvCxnSpPr>
          <p:spPr>
            <a:xfrm>
              <a:off x="8255000" y="5490696"/>
              <a:ext cx="0" cy="372222"/>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直线连接符 33">
              <a:extLst>
                <a:ext uri="{FF2B5EF4-FFF2-40B4-BE49-F238E27FC236}">
                  <a16:creationId xmlns:a16="http://schemas.microsoft.com/office/drawing/2014/main" id="{40510EB5-7CEA-C44B-9AA9-09817A5B89BF}"/>
                </a:ext>
              </a:extLst>
            </p:cNvPr>
            <p:cNvCxnSpPr>
              <a:cxnSpLocks/>
            </p:cNvCxnSpPr>
            <p:nvPr/>
          </p:nvCxnSpPr>
          <p:spPr>
            <a:xfrm>
              <a:off x="8407400" y="5490696"/>
              <a:ext cx="0" cy="372222"/>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线连接符 34">
              <a:extLst>
                <a:ext uri="{FF2B5EF4-FFF2-40B4-BE49-F238E27FC236}">
                  <a16:creationId xmlns:a16="http://schemas.microsoft.com/office/drawing/2014/main" id="{F396E21D-3569-3345-AA5B-BEC1D390B2AF}"/>
                </a:ext>
              </a:extLst>
            </p:cNvPr>
            <p:cNvCxnSpPr>
              <a:cxnSpLocks/>
            </p:cNvCxnSpPr>
            <p:nvPr/>
          </p:nvCxnSpPr>
          <p:spPr>
            <a:xfrm>
              <a:off x="8559800" y="5490696"/>
              <a:ext cx="0" cy="372222"/>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直线连接符 35">
              <a:extLst>
                <a:ext uri="{FF2B5EF4-FFF2-40B4-BE49-F238E27FC236}">
                  <a16:creationId xmlns:a16="http://schemas.microsoft.com/office/drawing/2014/main" id="{D05BA69E-C611-9E43-8763-526DC82BF127}"/>
                </a:ext>
              </a:extLst>
            </p:cNvPr>
            <p:cNvCxnSpPr>
              <a:cxnSpLocks/>
            </p:cNvCxnSpPr>
            <p:nvPr/>
          </p:nvCxnSpPr>
          <p:spPr>
            <a:xfrm>
              <a:off x="8712200" y="5490696"/>
              <a:ext cx="0" cy="372222"/>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直线连接符 36">
              <a:extLst>
                <a:ext uri="{FF2B5EF4-FFF2-40B4-BE49-F238E27FC236}">
                  <a16:creationId xmlns:a16="http://schemas.microsoft.com/office/drawing/2014/main" id="{D5DE3F01-DCC4-2C48-BBDD-32A744683F10}"/>
                </a:ext>
              </a:extLst>
            </p:cNvPr>
            <p:cNvCxnSpPr>
              <a:cxnSpLocks/>
            </p:cNvCxnSpPr>
            <p:nvPr/>
          </p:nvCxnSpPr>
          <p:spPr>
            <a:xfrm>
              <a:off x="8864600" y="5490696"/>
              <a:ext cx="0" cy="372222"/>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线连接符 37">
              <a:extLst>
                <a:ext uri="{FF2B5EF4-FFF2-40B4-BE49-F238E27FC236}">
                  <a16:creationId xmlns:a16="http://schemas.microsoft.com/office/drawing/2014/main" id="{A3B249F1-6A37-E048-A386-2676347DB918}"/>
                </a:ext>
              </a:extLst>
            </p:cNvPr>
            <p:cNvCxnSpPr>
              <a:cxnSpLocks/>
            </p:cNvCxnSpPr>
            <p:nvPr/>
          </p:nvCxnSpPr>
          <p:spPr>
            <a:xfrm>
              <a:off x="9017000" y="5490696"/>
              <a:ext cx="0" cy="372222"/>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直线连接符 38">
              <a:extLst>
                <a:ext uri="{FF2B5EF4-FFF2-40B4-BE49-F238E27FC236}">
                  <a16:creationId xmlns:a16="http://schemas.microsoft.com/office/drawing/2014/main" id="{7EE42640-5685-8F4F-83C0-295C06B5C6DB}"/>
                </a:ext>
              </a:extLst>
            </p:cNvPr>
            <p:cNvCxnSpPr>
              <a:cxnSpLocks/>
            </p:cNvCxnSpPr>
            <p:nvPr/>
          </p:nvCxnSpPr>
          <p:spPr>
            <a:xfrm>
              <a:off x="9169400" y="5490696"/>
              <a:ext cx="0" cy="372222"/>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直线连接符 39">
              <a:extLst>
                <a:ext uri="{FF2B5EF4-FFF2-40B4-BE49-F238E27FC236}">
                  <a16:creationId xmlns:a16="http://schemas.microsoft.com/office/drawing/2014/main" id="{87A15067-7CB3-0247-A3D5-929497D9417C}"/>
                </a:ext>
              </a:extLst>
            </p:cNvPr>
            <p:cNvCxnSpPr>
              <a:cxnSpLocks/>
            </p:cNvCxnSpPr>
            <p:nvPr/>
          </p:nvCxnSpPr>
          <p:spPr>
            <a:xfrm>
              <a:off x="9321800" y="5490696"/>
              <a:ext cx="0" cy="372222"/>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3144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794DA-236A-3F47-AF50-FDBB624BBFEA}"/>
              </a:ext>
            </a:extLst>
          </p:cNvPr>
          <p:cNvSpPr>
            <a:spLocks noGrp="1"/>
          </p:cNvSpPr>
          <p:nvPr>
            <p:ph type="title"/>
          </p:nvPr>
        </p:nvSpPr>
        <p:spPr/>
        <p:txBody>
          <a:bodyPr/>
          <a:lstStyle/>
          <a:p>
            <a:r>
              <a:rPr kumimoji="1" lang="en-US" altLang="zh-CN" dirty="0"/>
              <a:t>Motivation</a:t>
            </a:r>
            <a:endParaRPr kumimoji="1" lang="zh-CN" altLang="en-US" dirty="0"/>
          </a:p>
        </p:txBody>
      </p:sp>
      <p:sp>
        <p:nvSpPr>
          <p:cNvPr id="3" name="内容占位符 2">
            <a:extLst>
              <a:ext uri="{FF2B5EF4-FFF2-40B4-BE49-F238E27FC236}">
                <a16:creationId xmlns:a16="http://schemas.microsoft.com/office/drawing/2014/main" id="{C717928C-F80C-7D44-B24F-8552C8EB4504}"/>
              </a:ext>
            </a:extLst>
          </p:cNvPr>
          <p:cNvSpPr>
            <a:spLocks noGrp="1"/>
          </p:cNvSpPr>
          <p:nvPr>
            <p:ph idx="1"/>
          </p:nvPr>
        </p:nvSpPr>
        <p:spPr/>
        <p:txBody>
          <a:bodyPr>
            <a:normAutofit lnSpcReduction="10000"/>
          </a:bodyPr>
          <a:lstStyle/>
          <a:p>
            <a:r>
              <a:rPr kumimoji="1" lang="zh-CN" altLang="en-US" dirty="0"/>
              <a:t>目前多家</a:t>
            </a:r>
            <a:r>
              <a:rPr kumimoji="1" lang="en-US" altLang="zh-CN" dirty="0"/>
              <a:t>YANG</a:t>
            </a:r>
            <a:r>
              <a:rPr kumimoji="1" lang="zh-CN" altLang="en-US" dirty="0"/>
              <a:t>模型共存的局面的问题：</a:t>
            </a:r>
            <a:endParaRPr kumimoji="1" lang="en-US" altLang="zh-CN" dirty="0"/>
          </a:p>
          <a:p>
            <a:pPr lvl="1"/>
            <a:r>
              <a:rPr kumimoji="1" lang="zh-CN" altLang="en-US" dirty="0"/>
              <a:t>对于网络运营商来说</a:t>
            </a:r>
            <a:endParaRPr kumimoji="1" lang="en-US" altLang="zh-CN" dirty="0"/>
          </a:p>
          <a:p>
            <a:pPr lvl="2"/>
            <a:r>
              <a:rPr kumimoji="1" lang="zh-CN" altLang="en-US" dirty="0"/>
              <a:t>若厂商采用两套模型，则模型映射必定带来信息损失，对运营商来说该损失</a:t>
            </a:r>
            <a:r>
              <a:rPr kumimoji="1" lang="zh-CN" altLang="en-US" b="1" dirty="0"/>
              <a:t>不可知、不可改、不可评估、不可预测</a:t>
            </a:r>
            <a:r>
              <a:rPr kumimoji="1" lang="zh-CN" altLang="en-US" dirty="0"/>
              <a:t>。给运维带来了潜在风险；</a:t>
            </a:r>
            <a:endParaRPr kumimoji="1" lang="en-US" altLang="zh-CN" dirty="0"/>
          </a:p>
          <a:p>
            <a:pPr lvl="2"/>
            <a:r>
              <a:rPr kumimoji="1" lang="zh-CN" altLang="en-US" dirty="0"/>
              <a:t>若网络运营商确定采用某统一</a:t>
            </a:r>
            <a:r>
              <a:rPr kumimoji="1" lang="en-US" altLang="zh-CN" dirty="0"/>
              <a:t>YANG</a:t>
            </a:r>
            <a:r>
              <a:rPr kumimoji="1" lang="zh-CN" altLang="en-US" dirty="0"/>
              <a:t>模型，则</a:t>
            </a:r>
            <a:endParaRPr kumimoji="1" lang="en-US" altLang="zh-CN" dirty="0"/>
          </a:p>
          <a:p>
            <a:pPr lvl="3"/>
            <a:r>
              <a:rPr kumimoji="1" lang="zh-CN" altLang="en-US" dirty="0"/>
              <a:t>若该模型不由该运营商控制，则</a:t>
            </a:r>
            <a:endParaRPr kumimoji="1" lang="en-US" altLang="zh-CN" dirty="0"/>
          </a:p>
          <a:p>
            <a:pPr lvl="4"/>
            <a:r>
              <a:rPr kumimoji="1" lang="zh-CN" altLang="en-US" dirty="0"/>
              <a:t>模型受制于人，模型改动和更新不可控</a:t>
            </a:r>
            <a:endParaRPr kumimoji="1" lang="en-US" altLang="zh-CN" dirty="0"/>
          </a:p>
          <a:p>
            <a:pPr lvl="4"/>
            <a:r>
              <a:rPr kumimoji="1" lang="zh-CN" altLang="en-US" dirty="0"/>
              <a:t>不能有效推动设备厂商更新模型，提高采购和软件平台开发成本</a:t>
            </a:r>
            <a:endParaRPr kumimoji="1" lang="en-US" altLang="zh-CN" dirty="0"/>
          </a:p>
          <a:p>
            <a:pPr lvl="3"/>
            <a:r>
              <a:rPr kumimoji="1" lang="zh-CN" altLang="en-US" dirty="0"/>
              <a:t>若该模型由该运营商控制，则</a:t>
            </a:r>
            <a:endParaRPr kumimoji="1" lang="en-US" altLang="zh-CN" dirty="0"/>
          </a:p>
          <a:p>
            <a:pPr lvl="4"/>
            <a:r>
              <a:rPr kumimoji="1" lang="zh-CN" altLang="en-US" dirty="0"/>
              <a:t>那再好不过了，只需维护该模型的影响力</a:t>
            </a:r>
            <a:endParaRPr kumimoji="1" lang="en-US" altLang="zh-CN" dirty="0"/>
          </a:p>
          <a:p>
            <a:pPr lvl="2"/>
            <a:r>
              <a:rPr kumimoji="1" lang="zh-CN" altLang="en-US" dirty="0"/>
              <a:t>若网络运营商确定采用多种</a:t>
            </a:r>
            <a:r>
              <a:rPr kumimoji="1" lang="en-US" altLang="zh-CN" dirty="0"/>
              <a:t>YANG</a:t>
            </a:r>
            <a:r>
              <a:rPr kumimoji="1" lang="zh-CN" altLang="en-US" dirty="0"/>
              <a:t>模型，则</a:t>
            </a:r>
            <a:endParaRPr kumimoji="1" lang="en-US" altLang="zh-CN" dirty="0"/>
          </a:p>
          <a:p>
            <a:pPr lvl="3"/>
            <a:r>
              <a:rPr kumimoji="1" lang="zh-CN" altLang="en-US" dirty="0"/>
              <a:t>纳管多种</a:t>
            </a:r>
            <a:r>
              <a:rPr kumimoji="1" lang="en-US" altLang="zh-CN" dirty="0"/>
              <a:t>YANG</a:t>
            </a:r>
            <a:r>
              <a:rPr kumimoji="1" lang="zh-CN" altLang="en-US" dirty="0"/>
              <a:t>模型，需要将所有模型统一到自定义网络模型，提高开发成本</a:t>
            </a:r>
            <a:endParaRPr kumimoji="1" lang="en-US" altLang="zh-CN" dirty="0"/>
          </a:p>
          <a:p>
            <a:pPr lvl="3"/>
            <a:r>
              <a:rPr kumimoji="1" lang="zh-CN" altLang="en-US" dirty="0"/>
              <a:t>纳管多种</a:t>
            </a:r>
            <a:r>
              <a:rPr kumimoji="1" lang="en-US" altLang="zh-CN" dirty="0"/>
              <a:t>YANG</a:t>
            </a:r>
            <a:r>
              <a:rPr kumimoji="1" lang="zh-CN" altLang="en-US" dirty="0"/>
              <a:t>模型，必然出现信息损失，该损失可知，可改，但是难以评估</a:t>
            </a:r>
            <a:endParaRPr kumimoji="1" lang="en-US" altLang="zh-CN" dirty="0"/>
          </a:p>
          <a:p>
            <a:pPr lvl="2"/>
            <a:r>
              <a:rPr kumimoji="1" lang="zh-CN" altLang="en-US" dirty="0"/>
              <a:t>若管控系统升级时，需要模型迁移，则数据格式迁移流程比较复杂。</a:t>
            </a:r>
            <a:endParaRPr kumimoji="1" lang="en-US" altLang="zh-CN" dirty="0"/>
          </a:p>
          <a:p>
            <a:pPr lvl="4"/>
            <a:endParaRPr kumimoji="1" lang="en-US" altLang="zh-CN" dirty="0"/>
          </a:p>
          <a:p>
            <a:pPr lvl="2"/>
            <a:endParaRPr kumimoji="1" lang="zh-CN" altLang="en-US" dirty="0"/>
          </a:p>
        </p:txBody>
      </p:sp>
    </p:spTree>
    <p:extLst>
      <p:ext uri="{BB962C8B-B14F-4D97-AF65-F5344CB8AC3E}">
        <p14:creationId xmlns:p14="http://schemas.microsoft.com/office/powerpoint/2010/main" val="131201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9E1D28-F2A2-F44A-B013-11486B99D1B2}"/>
              </a:ext>
            </a:extLst>
          </p:cNvPr>
          <p:cNvSpPr>
            <a:spLocks noGrp="1"/>
          </p:cNvSpPr>
          <p:nvPr>
            <p:ph type="title"/>
          </p:nvPr>
        </p:nvSpPr>
        <p:spPr/>
        <p:txBody>
          <a:bodyPr/>
          <a:lstStyle/>
          <a:p>
            <a:r>
              <a:rPr kumimoji="1" lang="en-US" altLang="zh-CN" dirty="0"/>
              <a:t>Architecture</a:t>
            </a:r>
            <a:endParaRPr kumimoji="1" lang="zh-CN" altLang="en-US" dirty="0"/>
          </a:p>
        </p:txBody>
      </p:sp>
      <p:sp>
        <p:nvSpPr>
          <p:cNvPr id="3" name="内容占位符 2">
            <a:extLst>
              <a:ext uri="{FF2B5EF4-FFF2-40B4-BE49-F238E27FC236}">
                <a16:creationId xmlns:a16="http://schemas.microsoft.com/office/drawing/2014/main" id="{41CCADA0-3C05-2D4B-B763-C373A665BDE0}"/>
              </a:ext>
            </a:extLst>
          </p:cNvPr>
          <p:cNvSpPr>
            <a:spLocks noGrp="1"/>
          </p:cNvSpPr>
          <p:nvPr>
            <p:ph idx="1"/>
          </p:nvPr>
        </p:nvSpPr>
        <p:spPr/>
        <p:txBody>
          <a:bodyPr/>
          <a:lstStyle/>
          <a:p>
            <a:r>
              <a:rPr kumimoji="1" lang="zh-CN" altLang="en-US" dirty="0"/>
              <a:t>面向上述局面（尤其是在</a:t>
            </a:r>
            <a:r>
              <a:rPr kumimoji="1" lang="en-US" altLang="zh-CN" dirty="0" err="1"/>
              <a:t>Ciena</a:t>
            </a:r>
            <a:r>
              <a:rPr kumimoji="1" lang="zh-CN" altLang="en-US" dirty="0"/>
              <a:t> </a:t>
            </a:r>
            <a:r>
              <a:rPr kumimoji="1" lang="en-US" altLang="zh-CN" dirty="0"/>
              <a:t>RLS</a:t>
            </a:r>
            <a:r>
              <a:rPr kumimoji="1" lang="zh-CN" altLang="en-US" dirty="0"/>
              <a:t>设备上已经明确可能出现的双模型共存的问题），如果能推动</a:t>
            </a:r>
            <a:r>
              <a:rPr kumimoji="1" lang="en-US" altLang="zh-CN" dirty="0"/>
              <a:t>YANG</a:t>
            </a:r>
            <a:r>
              <a:rPr kumimoji="1" lang="zh-CN" altLang="en-US" dirty="0"/>
              <a:t>模型之间的相互转换的标准化，则有利于降低模型驱动（</a:t>
            </a:r>
            <a:r>
              <a:rPr kumimoji="1" lang="en-US" altLang="zh-CN" dirty="0"/>
              <a:t>Model-Driven</a:t>
            </a:r>
            <a:r>
              <a:rPr kumimoji="1" lang="zh-CN" altLang="en-US" dirty="0"/>
              <a:t>）的开发模式的成本，对设备商和运营商的数据模型处理流程标准化有促进作用。</a:t>
            </a:r>
          </a:p>
        </p:txBody>
      </p:sp>
    </p:spTree>
    <p:extLst>
      <p:ext uri="{BB962C8B-B14F-4D97-AF65-F5344CB8AC3E}">
        <p14:creationId xmlns:p14="http://schemas.microsoft.com/office/powerpoint/2010/main" val="317080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98192-153D-054E-9111-19C752048F03}"/>
              </a:ext>
            </a:extLst>
          </p:cNvPr>
          <p:cNvSpPr>
            <a:spLocks noGrp="1"/>
          </p:cNvSpPr>
          <p:nvPr>
            <p:ph type="title"/>
          </p:nvPr>
        </p:nvSpPr>
        <p:spPr/>
        <p:txBody>
          <a:bodyPr/>
          <a:lstStyle/>
          <a:p>
            <a:r>
              <a:rPr kumimoji="1" lang="en-US" altLang="zh-CN" dirty="0"/>
              <a:t>Architecture</a:t>
            </a:r>
            <a:endParaRPr kumimoji="1" lang="zh-CN" altLang="en-US" dirty="0"/>
          </a:p>
        </p:txBody>
      </p:sp>
      <p:sp>
        <p:nvSpPr>
          <p:cNvPr id="3" name="内容占位符 2">
            <a:extLst>
              <a:ext uri="{FF2B5EF4-FFF2-40B4-BE49-F238E27FC236}">
                <a16:creationId xmlns:a16="http://schemas.microsoft.com/office/drawing/2014/main" id="{2633DE22-B29D-7F45-B6F1-BC07C51FB754}"/>
              </a:ext>
            </a:extLst>
          </p:cNvPr>
          <p:cNvSpPr>
            <a:spLocks noGrp="1"/>
          </p:cNvSpPr>
          <p:nvPr>
            <p:ph idx="1"/>
          </p:nvPr>
        </p:nvSpPr>
        <p:spPr>
          <a:xfrm>
            <a:off x="838200" y="1825625"/>
            <a:ext cx="10515600" cy="3886406"/>
          </a:xfrm>
        </p:spPr>
        <p:txBody>
          <a:bodyPr>
            <a:normAutofit lnSpcReduction="10000"/>
          </a:bodyPr>
          <a:lstStyle/>
          <a:p>
            <a:r>
              <a:rPr kumimoji="1" lang="zh-CN" altLang="en-US" dirty="0"/>
              <a:t>初步评估，在</a:t>
            </a:r>
            <a:r>
              <a:rPr kumimoji="1" lang="en-US" altLang="zh-CN" dirty="0"/>
              <a:t>YANG</a:t>
            </a:r>
            <a:r>
              <a:rPr kumimoji="1" lang="zh-CN" altLang="en-US" dirty="0"/>
              <a:t>模型转换</a:t>
            </a:r>
            <a:r>
              <a:rPr kumimoji="1" lang="en-US" altLang="zh-CN" dirty="0"/>
              <a:t>(YANG</a:t>
            </a:r>
            <a:r>
              <a:rPr kumimoji="1" lang="zh-CN" altLang="en-US" dirty="0"/>
              <a:t> </a:t>
            </a:r>
            <a:r>
              <a:rPr kumimoji="1" lang="en-US" altLang="zh-CN" dirty="0"/>
              <a:t>Model,</a:t>
            </a:r>
            <a:r>
              <a:rPr kumimoji="1" lang="zh-CN" altLang="en-US" dirty="0"/>
              <a:t> </a:t>
            </a:r>
            <a:r>
              <a:rPr kumimoji="1" lang="en-US" altLang="zh-CN" dirty="0"/>
              <a:t>Conversion,</a:t>
            </a:r>
            <a:r>
              <a:rPr kumimoji="1" lang="zh-CN" altLang="en-US" dirty="0"/>
              <a:t> </a:t>
            </a:r>
            <a:r>
              <a:rPr kumimoji="1" lang="en-US" altLang="zh-CN" dirty="0"/>
              <a:t>YMC)</a:t>
            </a:r>
            <a:r>
              <a:rPr kumimoji="1" lang="zh-CN" altLang="en-US" dirty="0"/>
              <a:t>中，需要解决的关键问题有：</a:t>
            </a:r>
            <a:endParaRPr kumimoji="1" lang="en-US" altLang="zh-CN" dirty="0"/>
          </a:p>
          <a:p>
            <a:pPr lvl="1"/>
            <a:r>
              <a:rPr kumimoji="1" lang="zh-CN" altLang="en-US" dirty="0"/>
              <a:t>从</a:t>
            </a:r>
            <a:r>
              <a:rPr kumimoji="1" lang="en-US" altLang="zh-CN" dirty="0"/>
              <a:t>root</a:t>
            </a:r>
            <a:r>
              <a:rPr kumimoji="1" lang="zh-CN" altLang="en-US" dirty="0"/>
              <a:t>开始，树形结构的层层</a:t>
            </a:r>
            <a:r>
              <a:rPr kumimoji="1" lang="zh-CN" altLang="en-US" dirty="0">
                <a:solidFill>
                  <a:srgbClr val="FF0000"/>
                </a:solidFill>
              </a:rPr>
              <a:t>映射匹配</a:t>
            </a:r>
            <a:r>
              <a:rPr kumimoji="1" lang="zh-CN" altLang="en-US" dirty="0"/>
              <a:t>，包括节点多余，节点不存在，数据类型不匹配，纳入转换的</a:t>
            </a:r>
            <a:r>
              <a:rPr kumimoji="1" lang="en-US" altLang="zh-CN" dirty="0"/>
              <a:t>augment</a:t>
            </a:r>
            <a:r>
              <a:rPr kumimoji="1" lang="zh-CN" altLang="en-US" dirty="0"/>
              <a:t>的转换，</a:t>
            </a:r>
            <a:r>
              <a:rPr kumimoji="1" lang="en-US" altLang="zh-CN" dirty="0"/>
              <a:t>path</a:t>
            </a:r>
            <a:r>
              <a:rPr kumimoji="1" lang="zh-CN" altLang="en-US" dirty="0"/>
              <a:t>的转换，</a:t>
            </a:r>
            <a:r>
              <a:rPr kumimoji="1" lang="en-US" altLang="zh-CN" dirty="0"/>
              <a:t>subscription/notification</a:t>
            </a:r>
            <a:r>
              <a:rPr kumimoji="1" lang="zh-CN" altLang="en-US" dirty="0"/>
              <a:t>的转换等等问题的解决；</a:t>
            </a:r>
            <a:endParaRPr kumimoji="1" lang="en-US" altLang="zh-CN" dirty="0"/>
          </a:p>
          <a:p>
            <a:pPr lvl="1"/>
            <a:r>
              <a:rPr kumimoji="1" lang="zh-CN" altLang="en-US" dirty="0"/>
              <a:t>模型的</a:t>
            </a:r>
            <a:r>
              <a:rPr kumimoji="1" lang="zh-CN" altLang="en-US" dirty="0">
                <a:solidFill>
                  <a:srgbClr val="FF0000"/>
                </a:solidFill>
              </a:rPr>
              <a:t>同步机制</a:t>
            </a:r>
            <a:r>
              <a:rPr kumimoji="1" lang="zh-CN" altLang="en-US" dirty="0"/>
              <a:t>：对于多模型共存采取主备模式，选定主模型作为实际</a:t>
            </a:r>
            <a:r>
              <a:rPr kumimoji="1" lang="en-US" altLang="zh-CN" dirty="0"/>
              <a:t>datastore</a:t>
            </a:r>
            <a:r>
              <a:rPr kumimoji="1" lang="zh-CN" altLang="en-US" dirty="0"/>
              <a:t>，对于多个模型的操作均映射到主模型上。需要处理映射为空，备模型具备的映射操作权限限制等等问题。</a:t>
            </a:r>
            <a:endParaRPr kumimoji="1" lang="en-US" altLang="zh-CN" dirty="0"/>
          </a:p>
          <a:p>
            <a:pPr lvl="1"/>
            <a:r>
              <a:rPr kumimoji="1" lang="zh-CN" altLang="en-US" dirty="0"/>
              <a:t>模型的</a:t>
            </a:r>
            <a:r>
              <a:rPr kumimoji="1" lang="zh-CN" altLang="en-US" dirty="0">
                <a:solidFill>
                  <a:srgbClr val="FF0000"/>
                </a:solidFill>
              </a:rPr>
              <a:t>偏差评估</a:t>
            </a:r>
            <a:r>
              <a:rPr kumimoji="1" lang="zh-CN" altLang="en-US" dirty="0"/>
              <a:t>（</a:t>
            </a:r>
            <a:r>
              <a:rPr kumimoji="1" lang="en-US" altLang="zh-CN" dirty="0"/>
              <a:t>deviation</a:t>
            </a:r>
            <a:r>
              <a:rPr kumimoji="1" lang="zh-CN" altLang="en-US" dirty="0"/>
              <a:t> </a:t>
            </a:r>
            <a:r>
              <a:rPr kumimoji="1" lang="en-US" altLang="zh-CN" dirty="0"/>
              <a:t>evaluation</a:t>
            </a:r>
            <a:r>
              <a:rPr kumimoji="1" lang="zh-CN" altLang="en-US" dirty="0"/>
              <a:t>）：需要对相互转换的模型的映射进行评估，应有具体的评估接口方法定义。</a:t>
            </a:r>
            <a:endParaRPr kumimoji="1" lang="en-US" altLang="zh-CN" dirty="0"/>
          </a:p>
          <a:p>
            <a:pPr lvl="1"/>
            <a:r>
              <a:rPr kumimoji="1" lang="en-US" altLang="zh-CN" dirty="0"/>
              <a:t>YMC</a:t>
            </a:r>
            <a:r>
              <a:rPr kumimoji="1" lang="zh-CN" altLang="en-US" dirty="0"/>
              <a:t>作为</a:t>
            </a:r>
            <a:r>
              <a:rPr kumimoji="1" lang="en-US" altLang="zh-CN" dirty="0"/>
              <a:t>YANG</a:t>
            </a:r>
            <a:r>
              <a:rPr kumimoji="1" lang="zh-CN" altLang="en-US" dirty="0"/>
              <a:t>的</a:t>
            </a:r>
            <a:r>
              <a:rPr kumimoji="1" lang="en-US" altLang="zh-CN" dirty="0"/>
              <a:t>extension</a:t>
            </a:r>
            <a:r>
              <a:rPr kumimoji="1" lang="zh-CN" altLang="en-US" dirty="0"/>
              <a:t>，需要基于</a:t>
            </a:r>
            <a:r>
              <a:rPr kumimoji="1" lang="en-US" altLang="zh-CN" dirty="0"/>
              <a:t>YANG</a:t>
            </a:r>
            <a:r>
              <a:rPr kumimoji="1" lang="zh-CN" altLang="en-US" dirty="0"/>
              <a:t>语言本身。</a:t>
            </a:r>
            <a:endParaRPr kumimoji="1" lang="en-US" altLang="zh-CN" dirty="0"/>
          </a:p>
        </p:txBody>
      </p:sp>
    </p:spTree>
    <p:extLst>
      <p:ext uri="{BB962C8B-B14F-4D97-AF65-F5344CB8AC3E}">
        <p14:creationId xmlns:p14="http://schemas.microsoft.com/office/powerpoint/2010/main" val="128958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699DE-F184-7549-BF1A-11FE99B7A46B}"/>
              </a:ext>
            </a:extLst>
          </p:cNvPr>
          <p:cNvSpPr>
            <a:spLocks noGrp="1"/>
          </p:cNvSpPr>
          <p:nvPr>
            <p:ph type="title"/>
          </p:nvPr>
        </p:nvSpPr>
        <p:spPr/>
        <p:txBody>
          <a:bodyPr/>
          <a:lstStyle/>
          <a:p>
            <a:r>
              <a:rPr kumimoji="1" lang="en-US" altLang="zh-CN" dirty="0"/>
              <a:t>Architecture</a:t>
            </a:r>
            <a:endParaRPr kumimoji="1" lang="zh-CN" altLang="en-US" dirty="0"/>
          </a:p>
        </p:txBody>
      </p:sp>
      <p:sp>
        <p:nvSpPr>
          <p:cNvPr id="3" name="内容占位符 2">
            <a:extLst>
              <a:ext uri="{FF2B5EF4-FFF2-40B4-BE49-F238E27FC236}">
                <a16:creationId xmlns:a16="http://schemas.microsoft.com/office/drawing/2014/main" id="{10749266-791A-B249-B85F-B0E1A55789DD}"/>
              </a:ext>
            </a:extLst>
          </p:cNvPr>
          <p:cNvSpPr>
            <a:spLocks noGrp="1"/>
          </p:cNvSpPr>
          <p:nvPr>
            <p:ph idx="1"/>
          </p:nvPr>
        </p:nvSpPr>
        <p:spPr/>
        <p:txBody>
          <a:bodyPr/>
          <a:lstStyle/>
          <a:p>
            <a:r>
              <a:rPr kumimoji="1" lang="zh-CN" altLang="en-US" dirty="0"/>
              <a:t>期望结果</a:t>
            </a:r>
            <a:endParaRPr kumimoji="1" lang="en-US" altLang="zh-CN" dirty="0"/>
          </a:p>
          <a:p>
            <a:pPr lvl="1"/>
            <a:r>
              <a:rPr kumimoji="1" lang="zh-CN" altLang="en-US" dirty="0"/>
              <a:t>我们在</a:t>
            </a:r>
            <a:r>
              <a:rPr kumimoji="1" lang="en-US" altLang="zh-CN" dirty="0"/>
              <a:t>IETF</a:t>
            </a:r>
            <a:r>
              <a:rPr kumimoji="1" lang="zh-CN" altLang="en-US" dirty="0"/>
              <a:t>提出</a:t>
            </a:r>
            <a:r>
              <a:rPr kumimoji="1" lang="en-US" altLang="zh-CN" dirty="0"/>
              <a:t>YMC</a:t>
            </a:r>
            <a:r>
              <a:rPr kumimoji="1" lang="zh-CN" altLang="en-US" dirty="0"/>
              <a:t>的</a:t>
            </a:r>
            <a:r>
              <a:rPr kumimoji="1" lang="en-US" altLang="zh-CN" dirty="0"/>
              <a:t>draft</a:t>
            </a:r>
            <a:r>
              <a:rPr kumimoji="1" lang="zh-CN" altLang="en-US" dirty="0"/>
              <a:t>，联合</a:t>
            </a:r>
            <a:r>
              <a:rPr kumimoji="1" lang="en-US" altLang="zh-CN" dirty="0" err="1"/>
              <a:t>Ciena</a:t>
            </a:r>
            <a:r>
              <a:rPr kumimoji="1" lang="zh-CN" altLang="en-US" dirty="0"/>
              <a:t>等厂商进行标准化进程推进。</a:t>
            </a:r>
            <a:endParaRPr kumimoji="1" lang="en-US" altLang="zh-CN" dirty="0"/>
          </a:p>
          <a:p>
            <a:pPr lvl="1"/>
            <a:r>
              <a:rPr kumimoji="1" lang="zh-CN" altLang="en-US" dirty="0"/>
              <a:t>同时搭建</a:t>
            </a:r>
            <a:r>
              <a:rPr kumimoji="1" lang="en-US" altLang="zh-CN" dirty="0"/>
              <a:t>YMC</a:t>
            </a:r>
            <a:r>
              <a:rPr kumimoji="1" lang="zh-CN" altLang="en-US" dirty="0"/>
              <a:t>网站，实现</a:t>
            </a:r>
            <a:r>
              <a:rPr kumimoji="1" lang="en-US" altLang="zh-CN" dirty="0"/>
              <a:t>YMC</a:t>
            </a:r>
            <a:r>
              <a:rPr kumimoji="1" lang="zh-CN" altLang="en-US" dirty="0"/>
              <a:t> </a:t>
            </a:r>
            <a:r>
              <a:rPr kumimoji="1" lang="en-US" altLang="zh-CN" dirty="0"/>
              <a:t>demo</a:t>
            </a:r>
            <a:r>
              <a:rPr kumimoji="1" lang="zh-CN" altLang="en-US" dirty="0"/>
              <a:t>进行展示；</a:t>
            </a:r>
            <a:endParaRPr kumimoji="1" lang="en-US" altLang="zh-CN" dirty="0"/>
          </a:p>
          <a:p>
            <a:pPr lvl="1"/>
            <a:r>
              <a:rPr kumimoji="1" lang="zh-CN" altLang="en-US" dirty="0"/>
              <a:t>开发</a:t>
            </a:r>
            <a:r>
              <a:rPr kumimoji="1" lang="en-US" altLang="zh-CN" dirty="0"/>
              <a:t>YMC</a:t>
            </a:r>
            <a:r>
              <a:rPr kumimoji="1" lang="zh-CN" altLang="en-US" dirty="0"/>
              <a:t>的自动化工具，可以自动生成模型转换代码，使得模型适配自动化。</a:t>
            </a:r>
          </a:p>
        </p:txBody>
      </p:sp>
    </p:spTree>
    <p:extLst>
      <p:ext uri="{BB962C8B-B14F-4D97-AF65-F5344CB8AC3E}">
        <p14:creationId xmlns:p14="http://schemas.microsoft.com/office/powerpoint/2010/main" val="397796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6E055-6C25-624B-A993-25204FC89A5F}"/>
              </a:ext>
            </a:extLst>
          </p:cNvPr>
          <p:cNvSpPr>
            <a:spLocks noGrp="1"/>
          </p:cNvSpPr>
          <p:nvPr>
            <p:ph type="title"/>
          </p:nvPr>
        </p:nvSpPr>
        <p:spPr/>
        <p:txBody>
          <a:bodyPr/>
          <a:lstStyle/>
          <a:p>
            <a:r>
              <a:rPr kumimoji="1" lang="en-US" altLang="zh-CN" dirty="0"/>
              <a:t>Benefit</a:t>
            </a:r>
            <a:endParaRPr kumimoji="1" lang="zh-CN" altLang="en-US" dirty="0"/>
          </a:p>
        </p:txBody>
      </p:sp>
      <p:sp>
        <p:nvSpPr>
          <p:cNvPr id="3" name="内容占位符 2">
            <a:extLst>
              <a:ext uri="{FF2B5EF4-FFF2-40B4-BE49-F238E27FC236}">
                <a16:creationId xmlns:a16="http://schemas.microsoft.com/office/drawing/2014/main" id="{A2FB09BC-6E3A-1B44-A079-F5209E69E320}"/>
              </a:ext>
            </a:extLst>
          </p:cNvPr>
          <p:cNvSpPr>
            <a:spLocks noGrp="1"/>
          </p:cNvSpPr>
          <p:nvPr>
            <p:ph idx="1"/>
          </p:nvPr>
        </p:nvSpPr>
        <p:spPr/>
        <p:txBody>
          <a:bodyPr>
            <a:normAutofit lnSpcReduction="10000"/>
          </a:bodyPr>
          <a:lstStyle/>
          <a:p>
            <a:r>
              <a:rPr kumimoji="1" lang="zh-CN" altLang="en-US" dirty="0"/>
              <a:t>这件事情如果能够保持大方向不变，推进下去的话，对我司的好处有：</a:t>
            </a:r>
            <a:endParaRPr kumimoji="1" lang="en-US" altLang="zh-CN" dirty="0"/>
          </a:p>
          <a:p>
            <a:pPr lvl="1"/>
            <a:r>
              <a:rPr kumimoji="1" lang="zh-CN" altLang="en-US" dirty="0"/>
              <a:t>打破</a:t>
            </a:r>
            <a:r>
              <a:rPr kumimoji="1" lang="en-US" altLang="zh-CN" dirty="0"/>
              <a:t>YANG</a:t>
            </a:r>
            <a:r>
              <a:rPr kumimoji="1" lang="zh-CN" altLang="en-US" dirty="0"/>
              <a:t>模型实质上的垄断行为，如</a:t>
            </a:r>
            <a:r>
              <a:rPr kumimoji="1" lang="en-US" altLang="zh-CN" dirty="0"/>
              <a:t>Google</a:t>
            </a:r>
            <a:r>
              <a:rPr kumimoji="1" lang="zh-CN" altLang="en-US" dirty="0"/>
              <a:t>对于</a:t>
            </a:r>
            <a:r>
              <a:rPr kumimoji="1" lang="en-US" altLang="zh-CN" dirty="0"/>
              <a:t>OC</a:t>
            </a:r>
            <a:r>
              <a:rPr kumimoji="1" lang="zh-CN" altLang="en-US" dirty="0"/>
              <a:t>的标准垄断等。可以统筹各个厂商的私有模型，定制我们自己的模型。由于模型转换成本降低，该模式应该会被厂商支持。</a:t>
            </a:r>
            <a:endParaRPr kumimoji="1" lang="en-US" altLang="zh-CN" dirty="0"/>
          </a:p>
          <a:p>
            <a:pPr lvl="1"/>
            <a:r>
              <a:rPr kumimoji="1" lang="zh-CN" altLang="en-US" dirty="0"/>
              <a:t>降低模型适配成本。目前在开发中，控制器有自己的一套网络模型定义，南向每个设备各自有自己的模型定义。通过</a:t>
            </a:r>
            <a:r>
              <a:rPr kumimoji="1" lang="en-US" altLang="zh-CN" dirty="0"/>
              <a:t>YMC</a:t>
            </a:r>
            <a:r>
              <a:rPr kumimoji="1" lang="zh-CN" altLang="en-US" dirty="0"/>
              <a:t>自动化工具可以直接实现一站式模型匹配。</a:t>
            </a:r>
            <a:endParaRPr kumimoji="1" lang="en-US" altLang="zh-CN" dirty="0"/>
          </a:p>
          <a:p>
            <a:pPr lvl="1"/>
            <a:r>
              <a:rPr kumimoji="1" lang="zh-CN" altLang="en-US" dirty="0"/>
              <a:t>实现双模型共同驱动：平常运维使用公开模型，如果出现告警信息，可以通过模型偏差评估更快进行问题定位。</a:t>
            </a:r>
            <a:endParaRPr kumimoji="1" lang="en-US" altLang="zh-CN" dirty="0"/>
          </a:p>
          <a:p>
            <a:pPr lvl="1"/>
            <a:r>
              <a:rPr kumimoji="1" lang="zh-CN" altLang="en-US" dirty="0"/>
              <a:t>如果</a:t>
            </a:r>
            <a:r>
              <a:rPr kumimoji="1" lang="en-US" altLang="zh-CN" dirty="0"/>
              <a:t>YMC</a:t>
            </a:r>
            <a:r>
              <a:rPr kumimoji="1" lang="zh-CN" altLang="en-US" dirty="0"/>
              <a:t>标准推动成功，可以在里面加入我司</a:t>
            </a:r>
            <a:r>
              <a:rPr kumimoji="1" lang="en-US" altLang="zh-CN" dirty="0"/>
              <a:t>IPR</a:t>
            </a:r>
            <a:r>
              <a:rPr kumimoji="1" lang="zh-CN" altLang="en-US" dirty="0"/>
              <a:t>，围绕该标准注册专利。</a:t>
            </a:r>
            <a:endParaRPr kumimoji="1" lang="en-US" altLang="zh-CN" dirty="0"/>
          </a:p>
        </p:txBody>
      </p:sp>
    </p:spTree>
    <p:extLst>
      <p:ext uri="{BB962C8B-B14F-4D97-AF65-F5344CB8AC3E}">
        <p14:creationId xmlns:p14="http://schemas.microsoft.com/office/powerpoint/2010/main" val="3429424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792</Words>
  <Application>Microsoft Macintosh PowerPoint</Application>
  <PresentationFormat>宽屏</PresentationFormat>
  <Paragraphs>63</Paragraphs>
  <Slides>10</Slides>
  <Notes>2</Notes>
  <HiddenSlides>0</HiddenSlides>
  <MMClips>0</MMClips>
  <ScaleCrop>false</ScaleCrop>
  <HeadingPairs>
    <vt:vector size="6" baseType="variant">
      <vt:variant>
        <vt:lpstr>已用的字体</vt:lpstr>
      </vt:variant>
      <vt:variant>
        <vt:i4>3</vt:i4>
      </vt:variant>
      <vt:variant>
        <vt:lpstr>主题</vt:lpstr>
      </vt:variant>
      <vt:variant>
        <vt:i4>3</vt:i4>
      </vt:variant>
      <vt:variant>
        <vt:lpstr>幻灯片标题</vt:lpstr>
      </vt:variant>
      <vt:variant>
        <vt:i4>10</vt:i4>
      </vt:variant>
    </vt:vector>
  </HeadingPairs>
  <TitlesOfParts>
    <vt:vector size="16" baseType="lpstr">
      <vt:lpstr>Microsoft YaHei</vt:lpstr>
      <vt:lpstr>Arial</vt:lpstr>
      <vt:lpstr>Calibri</vt:lpstr>
      <vt:lpstr>Office Theme</vt:lpstr>
      <vt:lpstr>1_Office Theme</vt:lpstr>
      <vt:lpstr>2_Office Theme</vt:lpstr>
      <vt:lpstr>YANG Model Conversion</vt:lpstr>
      <vt:lpstr>Content</vt:lpstr>
      <vt:lpstr>Motivation</vt:lpstr>
      <vt:lpstr>Motivation</vt:lpstr>
      <vt:lpstr>Motivation</vt:lpstr>
      <vt:lpstr>Architecture</vt:lpstr>
      <vt:lpstr>Architecture</vt:lpstr>
      <vt:lpstr>Architecture</vt:lpstr>
      <vt:lpstr>Benefit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阿里巴巴基础设施</dc:title>
  <dc:creator>Microsoft Office User</dc:creator>
  <cp:lastModifiedBy>Microsoft Office User</cp:lastModifiedBy>
  <cp:revision>60</cp:revision>
  <dcterms:created xsi:type="dcterms:W3CDTF">2018-11-01T09:41:24Z</dcterms:created>
  <dcterms:modified xsi:type="dcterms:W3CDTF">2019-12-19T06:04:19Z</dcterms:modified>
</cp:coreProperties>
</file>