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1677-211E-476B-A5D8-372D218E0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8EAAB-A7A3-4052-A43C-D287F2CA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B5D5B-3288-4530-9685-3E377023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689E1-B289-46DE-8628-6D9856BB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CABAB-5E30-4847-80C7-FA952EB1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DF80-F8F7-4BBB-9900-E1F78725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303E5-1E19-403D-8DA5-0FA89583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4EC50-50B6-4550-B2FB-3A540C20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A60EE-D831-415E-BE8D-C3A0568D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631E-984B-4E28-9310-8392D3E2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2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081E4-B478-4F18-AD9B-D424A86A7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FD1C6-992D-4C88-A4F7-C04614FD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E04F1-D0CB-4658-ACD8-D0659744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21CE-0235-45AC-B693-423665C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A039E-7CA3-469C-8419-51AD9696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FF59-E691-4737-AD47-F804BE5A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EC589-BAFA-4034-A997-0A06041E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A6A55-6F82-47C5-BFC2-42E72C15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731C3-BC0A-4B5D-94E7-E410D285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18D38-8CEF-494F-9C07-AD727FD1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2CE2-B33F-4C6A-BFB9-81B4F14C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98582-A766-4862-8457-3F3771CA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1E4C1-F15B-4827-B750-478BFCF0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EFC13-F47C-4D0E-8A87-E150E191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9B10D-2A2B-42B0-A363-E04AC21E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32DC-9667-4236-A8C6-76C4A6CA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F995E-4476-4B45-AB26-E2AE4529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6C680-D1D7-4D44-877E-C2E7C6EC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DD647-3C24-4C96-BAD6-D8820F09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366BC-E633-4BAF-8DBE-75DBB3D2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6C664-DDF1-49D5-A807-DA41005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1F65-1A91-4CC1-9B51-197517EC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BA0B6-C723-4EAB-AE17-9CFA582E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1BE61-8455-4EBB-A53D-8BE42464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004E6-6CCB-46B9-B039-38586FA88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AFCF6-F2CA-4EC8-ACA1-8707DB97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4247B-4BD8-4E10-ACC4-B8125A90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56D11-1C69-4854-9A17-3D2EBD77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E4F0F-7A76-411C-8697-A793301C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9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B34-BB73-477A-8C2D-E8A55C44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641FE-FD7A-418E-AC4C-A58D56C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77379-1147-457C-86FD-1A562440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99022-EC4F-4A26-9CBE-4809CF6E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C5F81-3CB4-4094-A89F-0B3BA83A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B21BA-28D6-4EBC-9D2B-2AE533E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D1C8A-8A7F-4C8E-9D31-A8EBE3D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A0E4D-2672-4C7F-8574-DAFE62E3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B9801-D7FB-417E-B894-3987599D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B5263-9282-4EB0-8387-D24EF612D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58614-703F-4293-B8E9-CEF506E4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CFE2A-9E10-4A9E-BCA0-2C480E0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4A3AE-3CA8-4683-AA73-264A0A0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0096A-FB91-47D4-BADC-5ADC33EE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BCFA4-29A2-4D80-B6ED-097971E9C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0AA1D-7C90-47DA-8D82-6C24C085B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8FC6B-3C01-4AC9-97D4-5F51B9C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25DCE-83EE-4D43-9EC6-5D0F64D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EB589-5A0C-49AA-A593-1D07EC2F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3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891D2-A97C-4C55-A4BA-6154893D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01A7E-00CD-4825-B719-7545E231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2EA61-3FE5-4B34-A774-4E6E6B3C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1D89-9AF3-4E36-BAB1-A55B8F70D34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1D9B-2596-4427-8BEC-8E758A0E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901A3-CC78-40A0-A59A-72983273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54A3-D987-40C7-9580-E2E7C48E5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F8F50BA-7488-4284-A411-B1D0E374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3" y="231043"/>
            <a:ext cx="10041893" cy="6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009F69-8A85-4907-A349-CF34164F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311479"/>
            <a:ext cx="9675331" cy="64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伯元</dc:creator>
  <cp:lastModifiedBy>闫 伯元</cp:lastModifiedBy>
  <cp:revision>1</cp:revision>
  <dcterms:created xsi:type="dcterms:W3CDTF">2020-02-18T13:01:22Z</dcterms:created>
  <dcterms:modified xsi:type="dcterms:W3CDTF">2020-02-18T13:02:10Z</dcterms:modified>
</cp:coreProperties>
</file>