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sldIdLst>
    <p:sldId id="256" r:id="rId5"/>
    <p:sldId id="257" r:id="rId6"/>
    <p:sldId id="258" r:id="rId7"/>
    <p:sldId id="263" r:id="rId8"/>
    <p:sldId id="264" r:id="rId9"/>
    <p:sldId id="265" r:id="rId10"/>
    <p:sldId id="259" r:id="rId11"/>
    <p:sldId id="266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82885" autoAdjust="0"/>
  </p:normalViewPr>
  <p:slideViewPr>
    <p:cSldViewPr snapToGrid="0" snapToObjects="1">
      <p:cViewPr varScale="1">
        <p:scale>
          <a:sx n="71" d="100"/>
          <a:sy n="71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2018-04-27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2018-04-27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2018-04-27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圖書管理系統</a:t>
            </a:r>
            <a:b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483" y="3429000"/>
            <a:ext cx="8179033" cy="2971800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Team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0351091 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曾博約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0351087</a:t>
            </a:r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許敬承</a:t>
            </a:r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Department</a:t>
            </a:r>
          </a:p>
          <a:p>
            <a:r>
              <a:rPr lang="zh-TW" altLang="en-US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電腦與通訊工程系</a:t>
            </a:r>
            <a:endParaRPr lang="en-US" sz="24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 </a:t>
            </a:r>
            <a:br>
              <a:rPr lang="en-US" sz="2800" dirty="0" smtClean="0"/>
            </a:br>
            <a:r>
              <a:rPr lang="en-US" dirty="0"/>
              <a:t>	</a:t>
            </a:r>
            <a:r>
              <a:rPr lang="en-US" altLang="zh-TW" dirty="0" smtClean="0"/>
              <a:t>-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Programming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language :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Python, Swift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-Library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PyQt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, Python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-Device : iphone6/7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、樹莓派</a:t>
            </a:r>
            <a:endParaRPr lang="en-US" sz="28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Human resource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altLang="zh-TW" dirty="0" smtClean="0"/>
              <a:t>-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曾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博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約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借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閱功能、管理、搜尋讀者與書籍資料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-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許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敬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承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、新增與建立圖書與書籍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開發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609609"/>
              </p:ext>
            </p:extLst>
          </p:nvPr>
        </p:nvGraphicFramePr>
        <p:xfrm>
          <a:off x="342900" y="1981200"/>
          <a:ext cx="8458200" cy="3306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382978871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27751043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67647134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241350837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73151542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01320177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51746342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689633704"/>
                    </a:ext>
                  </a:extLst>
                </a:gridCol>
              </a:tblGrid>
              <a:tr h="45781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4/27-5/3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5/4-5/10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5/11-5/17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5/18-5/24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5/25-5/31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6/1-6/14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6/15-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57936"/>
                  </a:ext>
                </a:extLst>
              </a:tr>
              <a:tr h="133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曾博約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程式架構規劃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撰寫</a:t>
                      </a:r>
                      <a:r>
                        <a:rPr lang="zh-TW" altLang="en-US" smtClean="0"/>
                        <a:t>管理系統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socket</a:t>
                      </a:r>
                      <a:br>
                        <a:rPr lang="en-US" altLang="zh-TW" baseline="0" dirty="0" smtClean="0"/>
                      </a:br>
                      <a:r>
                        <a:rPr lang="en-US" altLang="zh-TW" baseline="0" dirty="0" smtClean="0"/>
                        <a:t>(server)</a:t>
                      </a:r>
                      <a:endParaRPr lang="zh-TW" altLang="en-US" dirty="0" smtClean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測試連線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程式撰寫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整合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除錯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16040"/>
                  </a:ext>
                </a:extLst>
              </a:tr>
              <a:tr h="133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許敬承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程式架構規劃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Swift</a:t>
                      </a:r>
                      <a:r>
                        <a:rPr lang="en-US" altLang="zh-TW" baseline="0" dirty="0" smtClean="0"/>
                        <a:t> socket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socket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 smtClean="0"/>
                        <a:t>(client)</a:t>
                      </a:r>
                      <a:endParaRPr lang="zh-TW" altLang="en-US" dirty="0" smtClean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測試連線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程式撰寫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整合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除錯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預留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0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建構一個圖書館借閱系統，分別提供圖書館新增借閱者與建立書籍資料，且管理讀者和書籍，並提供借閱者借閱與歸還的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Motivation</a:t>
            </a:r>
          </a:p>
          <a:p>
            <a:pPr marL="742950" lvl="2" indent="-34290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以目前能力所及，體驗軟體開發的流程。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0050" lvl="2" indent="0">
              <a:buNone/>
            </a:pPr>
            <a:endParaRPr 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Motivation</a:t>
            </a:r>
          </a:p>
          <a:p>
            <a:pPr marL="742950" lvl="2" indent="-34290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以目前能力所及，體驗軟體開發的流程。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0050" lvl="2" indent="0">
              <a:buNone/>
            </a:pPr>
            <a:endParaRPr 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Challenge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要冷靜下來，先規劃在打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447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Motivation</a:t>
            </a:r>
          </a:p>
          <a:p>
            <a:pPr marL="742950" lvl="2" indent="-34290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以目前能力所及，體驗軟體開發的流程。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0050" lvl="2" indent="0">
              <a:buNone/>
            </a:pPr>
            <a:endParaRPr 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Challenge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要冷靜下來，先規劃在打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要冷靜下來，先規劃在打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3734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Motivation</a:t>
            </a:r>
          </a:p>
          <a:p>
            <a:pPr marL="742950" lvl="2" indent="-34290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以目前能力所及，體驗軟體開發的流程。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0050" lvl="2" indent="0">
              <a:buNone/>
            </a:pPr>
            <a:endParaRPr 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Challenge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要冷靜下來，先規劃在打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</a:p>
          <a:p>
            <a:pPr lvl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要冷靜下來，先規劃在打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</a:p>
          <a:p>
            <a:pPr lvl="1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要冷靜下來，先規劃在打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</a:p>
          <a:p>
            <a:pPr lvl="1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結合四年的功力去開發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35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Give an overview or methods you will adopt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TCP/IP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做傳輸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方法在樹梅派搭建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Server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，並儲存使用者與書籍資料，讓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Client(App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操作。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Potential Solutions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4" y="1613647"/>
            <a:ext cx="466613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7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or 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optional. You can skip this if you can’t describe now.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1471</TotalTime>
  <Words>348</Words>
  <Application>Microsoft Office PowerPoint</Application>
  <PresentationFormat>如螢幕大小 (4:3)</PresentationFormat>
  <Paragraphs>89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Garamond</vt:lpstr>
      <vt:lpstr>Trebuchet MS</vt:lpstr>
      <vt:lpstr>Office Theme</vt:lpstr>
      <vt:lpstr>圖書管理系統 </vt:lpstr>
      <vt:lpstr>Project Statement</vt:lpstr>
      <vt:lpstr>Motivation and Challenge</vt:lpstr>
      <vt:lpstr>Motivation and Challenge</vt:lpstr>
      <vt:lpstr>Motivation and Challenge</vt:lpstr>
      <vt:lpstr>Motivation and Challenge</vt:lpstr>
      <vt:lpstr>Potential Solutions</vt:lpstr>
      <vt:lpstr>Potential Solutions</vt:lpstr>
      <vt:lpstr>Contribution or Novelty</vt:lpstr>
      <vt:lpstr>Resource Required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BoYue</cp:lastModifiedBy>
  <cp:revision>148</cp:revision>
  <dcterms:created xsi:type="dcterms:W3CDTF">2010-04-12T23:12:02Z</dcterms:created>
  <dcterms:modified xsi:type="dcterms:W3CDTF">2018-04-27T00:59:09Z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