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67" r:id="rId4"/>
  </p:sldMasterIdLst>
  <p:notesMasterIdLst>
    <p:notesMasterId r:id="rId14"/>
  </p:notesMasterIdLst>
  <p:sldIdLst>
    <p:sldId id="265" r:id="rId5"/>
    <p:sldId id="258" r:id="rId6"/>
    <p:sldId id="257" r:id="rId7"/>
    <p:sldId id="259" r:id="rId8"/>
    <p:sldId id="260" r:id="rId9"/>
    <p:sldId id="264" r:id="rId10"/>
    <p:sldId id="263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82885" autoAdjust="0"/>
  </p:normalViewPr>
  <p:slideViewPr>
    <p:cSldViewPr snapToGrid="0" snapToObjects="1">
      <p:cViewPr varScale="1">
        <p:scale>
          <a:sx n="79" d="100"/>
          <a:sy n="79" d="100"/>
        </p:scale>
        <p:origin x="96" y="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96CCE-68B5-9B4D-B8A4-9D885A674F2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2E17B-74C6-844B-874E-AD2BA742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4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r>
              <a:rPr lang="en-US" baseline="0" dirty="0" smtClean="0"/>
              <a:t> 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為什麼要做這題目？</a:t>
            </a:r>
            <a:endParaRPr lang="en-US" altLang="zh-TW" baseline="0" dirty="0" smtClean="0"/>
          </a:p>
          <a:p>
            <a:r>
              <a:rPr lang="en-US" dirty="0" smtClean="0"/>
              <a:t>Challenge</a:t>
            </a:r>
            <a:r>
              <a:rPr lang="en-US" baseline="0" dirty="0" smtClean="0"/>
              <a:t> human acting </a:t>
            </a:r>
            <a:r>
              <a:rPr lang="zh-TW" altLang="en-US" baseline="0" dirty="0" smtClean="0"/>
              <a:t>如何難</a:t>
            </a:r>
            <a:endParaRPr lang="en-US" altLang="zh-TW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0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3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5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6052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37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1932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18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02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4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9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4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1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2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5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6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0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3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8" r:id="rId1"/>
    <p:sldLayoutId id="2147493469" r:id="rId2"/>
    <p:sldLayoutId id="2147493470" r:id="rId3"/>
    <p:sldLayoutId id="2147493471" r:id="rId4"/>
    <p:sldLayoutId id="2147493472" r:id="rId5"/>
    <p:sldLayoutId id="2147493473" r:id="rId6"/>
    <p:sldLayoutId id="2147493474" r:id="rId7"/>
    <p:sldLayoutId id="2147493475" r:id="rId8"/>
    <p:sldLayoutId id="2147493476" r:id="rId9"/>
    <p:sldLayoutId id="2147493477" r:id="rId10"/>
    <p:sldLayoutId id="2147493478" r:id="rId11"/>
    <p:sldLayoutId id="2147493479" r:id="rId12"/>
    <p:sldLayoutId id="2147493480" r:id="rId13"/>
    <p:sldLayoutId id="2147493481" r:id="rId14"/>
    <p:sldLayoutId id="2147493482" r:id="rId15"/>
    <p:sldLayoutId id="21474934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6711" y="929641"/>
            <a:ext cx="4470576" cy="2262781"/>
          </a:xfrm>
        </p:spPr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圖書管理系統</a:t>
            </a:r>
            <a:b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6954636" cy="2971800"/>
          </a:xfrm>
        </p:spPr>
        <p:txBody>
          <a:bodyPr>
            <a:noAutofit/>
          </a:bodyPr>
          <a:lstStyle/>
          <a:p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Team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</a:p>
          <a:p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0351091 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曾博約</a:t>
            </a:r>
            <a:endParaRPr lang="en-US" altLang="zh-TW" sz="24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0351087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許敬承</a:t>
            </a:r>
            <a:endParaRPr lang="en-US" altLang="zh-TW" sz="24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Department</a:t>
            </a:r>
          </a:p>
          <a:p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電腦與通訊工程系</a:t>
            </a:r>
            <a:endParaRPr lang="en-US" sz="24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133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137" y="1389888"/>
            <a:ext cx="7827264" cy="4521334"/>
          </a:xfrm>
        </p:spPr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提供辦公室、個人管理圖書、圖書館，以方便管理書籍與借閱者資料。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lvl="1" indent="-342900">
              <a:buFont typeface="Arial"/>
              <a:buChar char="•"/>
            </a:pP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lvl="1" indent="-342900">
              <a:buFont typeface="Arial"/>
              <a:buChar char="•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在接觸軟工之前，我們做許多程式作業或專題時，經常看到問題就先開開發環境，開始打程式，不會在乎事前規劃或是軟體架構等問題。現在要把這個習慣改過來，要先規劃再打程式。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54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8431" y="1450848"/>
            <a:ext cx="6591985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建構一個圖書館借閱系統，分別提供圖書館新增借閱者與建立書籍資料，且管理讀者和書籍，並提供借閱者借閱與歸還的功能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7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279" y="1264555"/>
            <a:ext cx="6433297" cy="5496609"/>
          </a:xfrm>
        </p:spPr>
      </p:pic>
    </p:spTree>
    <p:extLst>
      <p:ext uri="{BB962C8B-B14F-4D97-AF65-F5344CB8AC3E}">
        <p14:creationId xmlns:p14="http://schemas.microsoft.com/office/powerpoint/2010/main" val="21074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Requirements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18" y="1596570"/>
            <a:ext cx="8527295" cy="5007429"/>
          </a:xfrm>
        </p:spPr>
      </p:pic>
    </p:spTree>
    <p:extLst>
      <p:ext uri="{BB962C8B-B14F-4D97-AF65-F5344CB8AC3E}">
        <p14:creationId xmlns:p14="http://schemas.microsoft.com/office/powerpoint/2010/main" val="372026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Requirements</a:t>
            </a: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14" y="1262743"/>
            <a:ext cx="7300686" cy="5399315"/>
          </a:xfrm>
        </p:spPr>
      </p:pic>
    </p:spTree>
    <p:extLst>
      <p:ext uri="{BB962C8B-B14F-4D97-AF65-F5344CB8AC3E}">
        <p14:creationId xmlns:p14="http://schemas.microsoft.com/office/powerpoint/2010/main" val="237630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85" y="227696"/>
            <a:ext cx="7257144" cy="663030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685" y="208649"/>
            <a:ext cx="4172856" cy="1143000"/>
          </a:xfrm>
        </p:spPr>
        <p:txBody>
          <a:bodyPr/>
          <a:lstStyle/>
          <a:p>
            <a:r>
              <a:rPr lang="en-US" altLang="zh-TW" dirty="0" smtClean="0"/>
              <a:t>Data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8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and tools </a:t>
            </a:r>
          </a:p>
          <a:p>
            <a:pPr marL="0" indent="0">
              <a:buNone/>
            </a:pP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Programming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language : 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Python, 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C++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-Library : </a:t>
            </a:r>
            <a:r>
              <a:rPr lang="en-US" altLang="zh-TW" sz="26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PyQt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, Python </a:t>
            </a:r>
            <a:r>
              <a:rPr lang="en-US" altLang="zh-TW" sz="26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Tkinter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Device : iphone6/7 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、樹莓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派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Sofware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zh-TW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visio</a:t>
            </a:r>
            <a:r>
              <a:rPr lang="zh-TW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StarUML</a:t>
            </a:r>
            <a:r>
              <a:rPr lang="zh-TW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VS2017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曾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博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約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借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閱功能、管理、搜尋讀者與書籍資料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-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許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敬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承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UI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、新增與建立圖書與書籍</a:t>
            </a:r>
            <a:r>
              <a:rPr lang="zh-TW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	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手機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</a:t>
            </a:r>
            <a:endParaRPr 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97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Schedule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342900" y="1981200"/>
          <a:ext cx="8458200" cy="3306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3829788715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277510438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1676471345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241350837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731515428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1013201773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517463429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689633704"/>
                    </a:ext>
                  </a:extLst>
                </a:gridCol>
              </a:tblGrid>
              <a:tr h="45781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4/27-5/3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5/4-5/10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5/11-5/17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5/18-5/24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5/25-5/31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6/1-6/14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6/15-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157936"/>
                  </a:ext>
                </a:extLst>
              </a:tr>
              <a:tr h="133319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曾博約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程式架構規劃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撰寫</a:t>
                      </a:r>
                      <a:r>
                        <a:rPr lang="zh-TW" altLang="en-US" smtClean="0"/>
                        <a:t>管理系統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aseline="0" dirty="0" smtClean="0"/>
                        <a:t>socket</a:t>
                      </a:r>
                      <a:br>
                        <a:rPr lang="en-US" altLang="zh-TW" baseline="0" dirty="0" smtClean="0"/>
                      </a:br>
                      <a:r>
                        <a:rPr lang="en-US" altLang="zh-TW" baseline="0" dirty="0" smtClean="0"/>
                        <a:t>(server)</a:t>
                      </a:r>
                      <a:endParaRPr lang="zh-TW" altLang="en-US" dirty="0" smtClean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測試連線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程式撰寫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整合</a:t>
                      </a:r>
                      <a:r>
                        <a:rPr lang="en-US" altLang="zh-TW" dirty="0" smtClean="0"/>
                        <a:t>&amp;</a:t>
                      </a:r>
                      <a:r>
                        <a:rPr lang="zh-TW" altLang="en-US" dirty="0" smtClean="0"/>
                        <a:t>除錯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預留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116040"/>
                  </a:ext>
                </a:extLst>
              </a:tr>
              <a:tr h="133319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許敬承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程式架構規劃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Swift</a:t>
                      </a:r>
                      <a:r>
                        <a:rPr lang="en-US" altLang="zh-TW" baseline="0" dirty="0" smtClean="0"/>
                        <a:t> socket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aseline="0" dirty="0" smtClean="0"/>
                        <a:t>socket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aseline="0" dirty="0" smtClean="0"/>
                        <a:t>(client)</a:t>
                      </a:r>
                      <a:endParaRPr lang="zh-TW" altLang="en-US" dirty="0" smtClean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測試連線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程式撰寫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整合</a:t>
                      </a:r>
                      <a:r>
                        <a:rPr lang="en-US" altLang="zh-TW" dirty="0" smtClean="0"/>
                        <a:t>&amp;</a:t>
                      </a:r>
                      <a:r>
                        <a:rPr lang="zh-TW" altLang="en-US" dirty="0" smtClean="0"/>
                        <a:t>除錯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預留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302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838205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1658</TotalTime>
  <Words>240</Words>
  <Application>Microsoft Office PowerPoint</Application>
  <PresentationFormat>如螢幕大小 (4:3)</PresentationFormat>
  <Paragraphs>57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微軟正黑體</vt:lpstr>
      <vt:lpstr>新細明體</vt:lpstr>
      <vt:lpstr>標楷體</vt:lpstr>
      <vt:lpstr>Arial</vt:lpstr>
      <vt:lpstr>Calibri</vt:lpstr>
      <vt:lpstr>Century Gothic</vt:lpstr>
      <vt:lpstr>Times New Roman</vt:lpstr>
      <vt:lpstr>Wingdings 3</vt:lpstr>
      <vt:lpstr>絲縷</vt:lpstr>
      <vt:lpstr>圖書管理系統 </vt:lpstr>
      <vt:lpstr>Motivation and Challenge</vt:lpstr>
      <vt:lpstr>Project Goal</vt:lpstr>
      <vt:lpstr>System Architecture</vt:lpstr>
      <vt:lpstr>Requirements</vt:lpstr>
      <vt:lpstr>Requirements</vt:lpstr>
      <vt:lpstr>Data Model</vt:lpstr>
      <vt:lpstr>Resource Required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博約 曾</cp:lastModifiedBy>
  <cp:revision>153</cp:revision>
  <dcterms:created xsi:type="dcterms:W3CDTF">2010-04-12T23:12:02Z</dcterms:created>
  <dcterms:modified xsi:type="dcterms:W3CDTF">2018-05-03T16:13:39Z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