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60" r:id="rId18"/>
    <p:sldId id="261" r:id="rId19"/>
    <p:sldId id="265" r:id="rId20"/>
    <p:sldId id="262" r:id="rId21"/>
    <p:sldId id="263" r:id="rId22"/>
    <p:sldId id="266" r:id="rId23"/>
    <p:sldId id="264" r:id="rId24"/>
    <p:sldId id="269" r:id="rId25"/>
    <p:sldId id="268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7" r:id="rId47"/>
    <p:sldId id="295" r:id="rId48"/>
    <p:sldId id="296" r:id="rId49"/>
    <p:sldId id="298" r:id="rId50"/>
    <p:sldId id="299" r:id="rId51"/>
    <p:sldId id="301" r:id="rId52"/>
    <p:sldId id="302" r:id="rId53"/>
    <p:sldId id="303" r:id="rId54"/>
    <p:sldId id="304" r:id="rId55"/>
    <p:sldId id="305" r:id="rId56"/>
    <p:sldId id="307" r:id="rId57"/>
    <p:sldId id="300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6587" y="198739"/>
            <a:ext cx="7766936" cy="1039283"/>
          </a:xfrm>
        </p:spPr>
        <p:txBody>
          <a:bodyPr/>
          <a:lstStyle/>
          <a:p>
            <a:r>
              <a:rPr lang="zh-TW" altLang="en-US" sz="6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軟體工程期末報</a:t>
            </a:r>
            <a:r>
              <a:rPr lang="zh-TW" altLang="en-US" sz="6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47" y="576110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  <a:endParaRPr lang="en-US" altLang="zh-TW" sz="3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：曾博約、許敬承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52" y="1386841"/>
            <a:ext cx="4573631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52" y="1605915"/>
            <a:ext cx="5840095" cy="3646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9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系統首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05" y="1583055"/>
            <a:ext cx="5888990" cy="369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詢</a:t>
            </a: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47" y="1578610"/>
            <a:ext cx="5869305" cy="370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4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詢</a:t>
            </a: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47" y="1578610"/>
            <a:ext cx="5869305" cy="370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99" y="2055812"/>
            <a:ext cx="5791200" cy="35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7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詢</a:t>
            </a: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47" y="1578610"/>
            <a:ext cx="5869305" cy="370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99" y="2055812"/>
            <a:ext cx="5791200" cy="359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42" y="3001200"/>
            <a:ext cx="5798820" cy="363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4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編輯個人資料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60" y="1720215"/>
            <a:ext cx="5466080" cy="341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5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Part.2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46" y="1533526"/>
            <a:ext cx="4645614" cy="4645614"/>
          </a:xfrm>
        </p:spPr>
      </p:pic>
    </p:spTree>
    <p:extLst>
      <p:ext uri="{BB962C8B-B14F-4D97-AF65-F5344CB8AC3E}">
        <p14:creationId xmlns:p14="http://schemas.microsoft.com/office/powerpoint/2010/main" val="196466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494" y="2389189"/>
            <a:ext cx="3224106" cy="3127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Part.1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成果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使用者案例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249334" y="2373949"/>
            <a:ext cx="2751666" cy="314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Part.2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對照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10381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1" y="1621767"/>
            <a:ext cx="1650882" cy="165088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H="1" flipV="1">
            <a:off x="8487482" y="3272649"/>
            <a:ext cx="8647" cy="147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1" y="1621767"/>
            <a:ext cx="1650882" cy="165088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H="1" flipV="1">
            <a:off x="8487482" y="3272649"/>
            <a:ext cx="8647" cy="147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16" idx="1"/>
            <a:endCxn id="24" idx="3"/>
          </p:cNvCxnSpPr>
          <p:nvPr/>
        </p:nvCxnSpPr>
        <p:spPr>
          <a:xfrm flipH="1" flipV="1">
            <a:off x="6676644" y="1578710"/>
            <a:ext cx="985397" cy="868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1"/>
            <a:endCxn id="25" idx="3"/>
          </p:cNvCxnSpPr>
          <p:nvPr/>
        </p:nvCxnSpPr>
        <p:spPr>
          <a:xfrm flipH="1">
            <a:off x="6654769" y="2447208"/>
            <a:ext cx="1007272" cy="79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1" y="1621767"/>
            <a:ext cx="1650882" cy="165088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H="1" flipV="1">
            <a:off x="8487482" y="3272649"/>
            <a:ext cx="8647" cy="147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16" idx="1"/>
            <a:endCxn id="24" idx="3"/>
          </p:cNvCxnSpPr>
          <p:nvPr/>
        </p:nvCxnSpPr>
        <p:spPr>
          <a:xfrm flipH="1" flipV="1">
            <a:off x="6676644" y="1578710"/>
            <a:ext cx="985397" cy="868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1"/>
            <a:endCxn id="25" idx="3"/>
          </p:cNvCxnSpPr>
          <p:nvPr/>
        </p:nvCxnSpPr>
        <p:spPr>
          <a:xfrm flipH="1">
            <a:off x="6654769" y="2447208"/>
            <a:ext cx="1007272" cy="79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1"/>
            <a:endCxn id="4" idx="3"/>
          </p:cNvCxnSpPr>
          <p:nvPr/>
        </p:nvCxnSpPr>
        <p:spPr>
          <a:xfrm flipH="1">
            <a:off x="3358663" y="1578710"/>
            <a:ext cx="1842255" cy="79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1"/>
            <a:endCxn id="4" idx="3"/>
          </p:cNvCxnSpPr>
          <p:nvPr/>
        </p:nvCxnSpPr>
        <p:spPr>
          <a:xfrm flipH="1" flipV="1">
            <a:off x="3358663" y="2370053"/>
            <a:ext cx="1832713" cy="875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1" y="1621767"/>
            <a:ext cx="1650882" cy="165088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H="1" flipV="1">
            <a:off x="8487482" y="3272649"/>
            <a:ext cx="8647" cy="147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16" idx="1"/>
            <a:endCxn id="24" idx="3"/>
          </p:cNvCxnSpPr>
          <p:nvPr/>
        </p:nvCxnSpPr>
        <p:spPr>
          <a:xfrm flipH="1" flipV="1">
            <a:off x="6676644" y="1578710"/>
            <a:ext cx="985397" cy="868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1"/>
            <a:endCxn id="25" idx="3"/>
          </p:cNvCxnSpPr>
          <p:nvPr/>
        </p:nvCxnSpPr>
        <p:spPr>
          <a:xfrm flipH="1">
            <a:off x="6654769" y="2447208"/>
            <a:ext cx="1007272" cy="79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1"/>
            <a:endCxn id="4" idx="3"/>
          </p:cNvCxnSpPr>
          <p:nvPr/>
        </p:nvCxnSpPr>
        <p:spPr>
          <a:xfrm flipH="1">
            <a:off x="3358663" y="1578710"/>
            <a:ext cx="1842255" cy="79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1"/>
            <a:endCxn id="4" idx="3"/>
          </p:cNvCxnSpPr>
          <p:nvPr/>
        </p:nvCxnSpPr>
        <p:spPr>
          <a:xfrm flipH="1" flipV="1">
            <a:off x="3358663" y="2370053"/>
            <a:ext cx="1832713" cy="875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33" y="147693"/>
            <a:ext cx="4810538" cy="29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91" y="4817409"/>
            <a:ext cx="1425132" cy="14251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4781137"/>
            <a:ext cx="1496572" cy="1496572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2610377" y="3118339"/>
            <a:ext cx="0" cy="166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3" idx="1"/>
          </p:cNvCxnSpPr>
          <p:nvPr/>
        </p:nvCxnSpPr>
        <p:spPr>
          <a:xfrm>
            <a:off x="3358663" y="5529423"/>
            <a:ext cx="1247728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55" y="4751549"/>
            <a:ext cx="1555747" cy="1555747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3" idx="3"/>
            <a:endCxn id="12" idx="1"/>
          </p:cNvCxnSpPr>
          <p:nvPr/>
        </p:nvCxnSpPr>
        <p:spPr>
          <a:xfrm flipV="1">
            <a:off x="6031523" y="5529423"/>
            <a:ext cx="1686732" cy="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41" y="1621767"/>
            <a:ext cx="1650882" cy="165088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2" idx="0"/>
            <a:endCxn id="16" idx="2"/>
          </p:cNvCxnSpPr>
          <p:nvPr/>
        </p:nvCxnSpPr>
        <p:spPr>
          <a:xfrm flipH="1" flipV="1">
            <a:off x="8487482" y="3272649"/>
            <a:ext cx="8647" cy="147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16" idx="1"/>
            <a:endCxn id="24" idx="3"/>
          </p:cNvCxnSpPr>
          <p:nvPr/>
        </p:nvCxnSpPr>
        <p:spPr>
          <a:xfrm flipH="1" flipV="1">
            <a:off x="6676644" y="1578710"/>
            <a:ext cx="985397" cy="868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1"/>
            <a:endCxn id="25" idx="3"/>
          </p:cNvCxnSpPr>
          <p:nvPr/>
        </p:nvCxnSpPr>
        <p:spPr>
          <a:xfrm flipH="1">
            <a:off x="6654769" y="2447208"/>
            <a:ext cx="1007272" cy="79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1"/>
            <a:endCxn id="4" idx="3"/>
          </p:cNvCxnSpPr>
          <p:nvPr/>
        </p:nvCxnSpPr>
        <p:spPr>
          <a:xfrm flipH="1">
            <a:off x="3358663" y="1578710"/>
            <a:ext cx="1842255" cy="79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1"/>
            <a:endCxn id="4" idx="3"/>
          </p:cNvCxnSpPr>
          <p:nvPr/>
        </p:nvCxnSpPr>
        <p:spPr>
          <a:xfrm flipH="1" flipV="1">
            <a:off x="3358663" y="2370053"/>
            <a:ext cx="1832713" cy="875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33" y="147693"/>
            <a:ext cx="4810538" cy="29706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16416" y="3109956"/>
            <a:ext cx="687558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Learn from your mistakes</a:t>
            </a:r>
          </a:p>
          <a:p>
            <a:r>
              <a:rPr lang="en-US" altLang="zh-TW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3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						…Riven</a:t>
            </a:r>
            <a:endParaRPr lang="zh-TW" altLang="en-US" sz="3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47" y="1124162"/>
            <a:ext cx="2779653" cy="2779653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3" idx="1"/>
          </p:cNvCxnSpPr>
          <p:nvPr/>
        </p:nvCxnSpPr>
        <p:spPr>
          <a:xfrm>
            <a:off x="6676644" y="1578710"/>
            <a:ext cx="1205603" cy="93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3" idx="1"/>
          </p:cNvCxnSpPr>
          <p:nvPr/>
        </p:nvCxnSpPr>
        <p:spPr>
          <a:xfrm flipV="1">
            <a:off x="6654769" y="2513989"/>
            <a:ext cx="1227478" cy="73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47" y="1124162"/>
            <a:ext cx="2779653" cy="2779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71" y="4825098"/>
            <a:ext cx="1496572" cy="1496572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3" idx="1"/>
          </p:cNvCxnSpPr>
          <p:nvPr/>
        </p:nvCxnSpPr>
        <p:spPr>
          <a:xfrm>
            <a:off x="6676644" y="1578710"/>
            <a:ext cx="1205603" cy="93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3" idx="1"/>
          </p:cNvCxnSpPr>
          <p:nvPr/>
        </p:nvCxnSpPr>
        <p:spPr>
          <a:xfrm flipV="1">
            <a:off x="6654769" y="2513989"/>
            <a:ext cx="1227478" cy="73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" idx="2"/>
            <a:endCxn id="7" idx="0"/>
          </p:cNvCxnSpPr>
          <p:nvPr/>
        </p:nvCxnSpPr>
        <p:spPr>
          <a:xfrm>
            <a:off x="9272074" y="3903815"/>
            <a:ext cx="17583" cy="921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042" y="2174240"/>
            <a:ext cx="106092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主題：圖書管理系統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動機：提供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辦公室、個人管理圖書、圖書館，以方便管理書籍與借閱者資料。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buFont typeface="Arial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1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47" y="1124162"/>
            <a:ext cx="2779653" cy="2779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71" y="4825098"/>
            <a:ext cx="1496572" cy="14965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4861370"/>
            <a:ext cx="1425132" cy="1425132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3" idx="1"/>
          </p:cNvCxnSpPr>
          <p:nvPr/>
        </p:nvCxnSpPr>
        <p:spPr>
          <a:xfrm>
            <a:off x="6676644" y="1578710"/>
            <a:ext cx="1205603" cy="93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3" idx="1"/>
          </p:cNvCxnSpPr>
          <p:nvPr/>
        </p:nvCxnSpPr>
        <p:spPr>
          <a:xfrm flipV="1">
            <a:off x="6654769" y="2513989"/>
            <a:ext cx="1227478" cy="73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" idx="2"/>
            <a:endCxn id="7" idx="0"/>
          </p:cNvCxnSpPr>
          <p:nvPr/>
        </p:nvCxnSpPr>
        <p:spPr>
          <a:xfrm>
            <a:off x="9272074" y="3903815"/>
            <a:ext cx="17583" cy="921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1"/>
            <a:endCxn id="8" idx="3"/>
          </p:cNvCxnSpPr>
          <p:nvPr/>
        </p:nvCxnSpPr>
        <p:spPr>
          <a:xfrm flipH="1">
            <a:off x="6616508" y="5573384"/>
            <a:ext cx="1924863" cy="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47" y="1124162"/>
            <a:ext cx="2779653" cy="2779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71" y="4825098"/>
            <a:ext cx="1496572" cy="14965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4861370"/>
            <a:ext cx="1425132" cy="1425132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3" idx="1"/>
          </p:cNvCxnSpPr>
          <p:nvPr/>
        </p:nvCxnSpPr>
        <p:spPr>
          <a:xfrm>
            <a:off x="6676644" y="1578710"/>
            <a:ext cx="1205603" cy="93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3" idx="1"/>
          </p:cNvCxnSpPr>
          <p:nvPr/>
        </p:nvCxnSpPr>
        <p:spPr>
          <a:xfrm flipV="1">
            <a:off x="6654769" y="2513989"/>
            <a:ext cx="1227478" cy="73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" idx="2"/>
            <a:endCxn id="7" idx="0"/>
          </p:cNvCxnSpPr>
          <p:nvPr/>
        </p:nvCxnSpPr>
        <p:spPr>
          <a:xfrm>
            <a:off x="9272074" y="3903815"/>
            <a:ext cx="17583" cy="921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1"/>
            <a:endCxn id="8" idx="3"/>
          </p:cNvCxnSpPr>
          <p:nvPr/>
        </p:nvCxnSpPr>
        <p:spPr>
          <a:xfrm flipH="1">
            <a:off x="6616508" y="5573384"/>
            <a:ext cx="1924863" cy="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1"/>
            <a:endCxn id="4" idx="2"/>
          </p:cNvCxnSpPr>
          <p:nvPr/>
        </p:nvCxnSpPr>
        <p:spPr>
          <a:xfrm flipH="1" flipV="1">
            <a:off x="2610377" y="3118339"/>
            <a:ext cx="2580999" cy="2455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1" y="1621767"/>
            <a:ext cx="1496572" cy="1496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18" y="764081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2513989"/>
            <a:ext cx="1463393" cy="14633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47" y="1124162"/>
            <a:ext cx="2779653" cy="2779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71" y="4825098"/>
            <a:ext cx="1496572" cy="14965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76" y="4861370"/>
            <a:ext cx="1425132" cy="1425132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3358663" y="1578710"/>
            <a:ext cx="1842255" cy="79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6" idx="1"/>
          </p:cNvCxnSpPr>
          <p:nvPr/>
        </p:nvCxnSpPr>
        <p:spPr>
          <a:xfrm>
            <a:off x="3358663" y="2370053"/>
            <a:ext cx="1832713" cy="875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3"/>
            <a:endCxn id="3" idx="1"/>
          </p:cNvCxnSpPr>
          <p:nvPr/>
        </p:nvCxnSpPr>
        <p:spPr>
          <a:xfrm>
            <a:off x="6676644" y="1578710"/>
            <a:ext cx="1205603" cy="935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3" idx="1"/>
          </p:cNvCxnSpPr>
          <p:nvPr/>
        </p:nvCxnSpPr>
        <p:spPr>
          <a:xfrm flipV="1">
            <a:off x="6654769" y="2513989"/>
            <a:ext cx="1227478" cy="73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" idx="2"/>
            <a:endCxn id="7" idx="0"/>
          </p:cNvCxnSpPr>
          <p:nvPr/>
        </p:nvCxnSpPr>
        <p:spPr>
          <a:xfrm>
            <a:off x="9272074" y="3903815"/>
            <a:ext cx="17583" cy="921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1"/>
            <a:endCxn id="8" idx="3"/>
          </p:cNvCxnSpPr>
          <p:nvPr/>
        </p:nvCxnSpPr>
        <p:spPr>
          <a:xfrm flipH="1">
            <a:off x="6616508" y="5573384"/>
            <a:ext cx="1924863" cy="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1"/>
            <a:endCxn id="4" idx="2"/>
          </p:cNvCxnSpPr>
          <p:nvPr/>
        </p:nvCxnSpPr>
        <p:spPr>
          <a:xfrm flipH="1" flipV="1">
            <a:off x="2610377" y="3118339"/>
            <a:ext cx="2580999" cy="2455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0"/>
            <a:endCxn id="4" idx="3"/>
          </p:cNvCxnSpPr>
          <p:nvPr/>
        </p:nvCxnSpPr>
        <p:spPr>
          <a:xfrm flipH="1" flipV="1">
            <a:off x="3358663" y="2370053"/>
            <a:ext cx="2545279" cy="24913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10" t="21806" r="32219" b="33796"/>
          <a:stretch/>
        </p:blipFill>
        <p:spPr>
          <a:xfrm>
            <a:off x="106680" y="2042160"/>
            <a:ext cx="48689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41214"/>
            <a:ext cx="1475726" cy="16292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26" y="3891122"/>
            <a:ext cx="1463393" cy="1463393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4"/>
          <a:srcRect l="28310" t="21806" r="32219" b="33796"/>
          <a:stretch/>
        </p:blipFill>
        <p:spPr>
          <a:xfrm>
            <a:off x="106680" y="2042160"/>
            <a:ext cx="48689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0250" t="17556" r="31583" b="13111"/>
          <a:stretch/>
        </p:blipFill>
        <p:spPr>
          <a:xfrm>
            <a:off x="6477462" y="912872"/>
            <a:ext cx="5593080" cy="57152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5288280" y="3517236"/>
            <a:ext cx="1189182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310" t="21806" r="32219" b="33796"/>
          <a:stretch/>
        </p:blipFill>
        <p:spPr>
          <a:xfrm>
            <a:off x="106680" y="2042160"/>
            <a:ext cx="48689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917" t="23648" r="25674" b="20990"/>
          <a:stretch/>
        </p:blipFill>
        <p:spPr>
          <a:xfrm>
            <a:off x="1043094" y="1968048"/>
            <a:ext cx="4473786" cy="48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917" t="23648" r="25674" b="20990"/>
          <a:stretch/>
        </p:blipFill>
        <p:spPr>
          <a:xfrm>
            <a:off x="1043094" y="1968048"/>
            <a:ext cx="4473786" cy="4889952"/>
          </a:xfrm>
          <a:prstGeom prst="rect">
            <a:avLst/>
          </a:prstGeom>
        </p:spPr>
      </p:pic>
      <p:pic>
        <p:nvPicPr>
          <p:cNvPr id="1026" name="Picture 2" descr="system_arcj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9" y="1549400"/>
            <a:ext cx="4965065" cy="51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288280" y="3517236"/>
            <a:ext cx="1189182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268"/>
            <a:ext cx="4055148" cy="47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268"/>
            <a:ext cx="4055148" cy="47401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7082" t="20741" r="19501" b="13811"/>
          <a:stretch/>
        </p:blipFill>
        <p:spPr>
          <a:xfrm>
            <a:off x="5334000" y="1432068"/>
            <a:ext cx="4541520" cy="48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使用者案例圖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86" y="1270000"/>
            <a:ext cx="4926792" cy="48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268"/>
            <a:ext cx="4055148" cy="47401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7082" t="20741" r="19501" b="13811"/>
          <a:stretch/>
        </p:blipFill>
        <p:spPr>
          <a:xfrm>
            <a:off x="5334000" y="1432068"/>
            <a:ext cx="4541520" cy="48133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04" y="669343"/>
            <a:ext cx="5576057" cy="55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268"/>
            <a:ext cx="4055148" cy="47401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7082" t="20741" r="19501" b="13811"/>
          <a:stretch/>
        </p:blipFill>
        <p:spPr>
          <a:xfrm>
            <a:off x="5334000" y="1432068"/>
            <a:ext cx="4541520" cy="48133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04" y="669343"/>
            <a:ext cx="5576057" cy="55760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8" y="350520"/>
            <a:ext cx="5271370" cy="5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082" t="20741" r="19501" b="13811"/>
          <a:stretch/>
        </p:blipFill>
        <p:spPr>
          <a:xfrm>
            <a:off x="371208" y="1459548"/>
            <a:ext cx="4947552" cy="52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082" t="20741" r="19501" b="13811"/>
          <a:stretch/>
        </p:blipFill>
        <p:spPr>
          <a:xfrm>
            <a:off x="371208" y="1459548"/>
            <a:ext cx="4947552" cy="52436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1167" t="19201" r="32333" b="3032"/>
          <a:stretch/>
        </p:blipFill>
        <p:spPr>
          <a:xfrm>
            <a:off x="6827520" y="1097281"/>
            <a:ext cx="5013960" cy="56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082" t="20741" r="19501" b="13811"/>
          <a:stretch/>
        </p:blipFill>
        <p:spPr>
          <a:xfrm>
            <a:off x="371208" y="1459548"/>
            <a:ext cx="4947552" cy="52436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1167" t="19201" r="32333" b="3032"/>
          <a:stretch/>
        </p:blipFill>
        <p:spPr>
          <a:xfrm>
            <a:off x="7087062" y="1459547"/>
            <a:ext cx="4754418" cy="52436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97" y="1728696"/>
            <a:ext cx="64103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Picture 2" descr="system_arcj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1676400"/>
            <a:ext cx="5146960" cy="46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Picture 2" descr="system_arcj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1676400"/>
            <a:ext cx="5146960" cy="46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27" y="3314552"/>
            <a:ext cx="1475726" cy="16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7" name="Picture 2" descr="system_arcj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1676400"/>
            <a:ext cx="5146960" cy="46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27" y="3314552"/>
            <a:ext cx="1475726" cy="1629258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72" y="1430990"/>
            <a:ext cx="4414232" cy="48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" y="1417320"/>
            <a:ext cx="4709378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" y="1417320"/>
            <a:ext cx="4709378" cy="53187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345003"/>
            <a:ext cx="1463393" cy="14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需求分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8725" t="31944" r="30098" b="3820"/>
          <a:stretch/>
        </p:blipFill>
        <p:spPr>
          <a:xfrm>
            <a:off x="1663700" y="1270000"/>
            <a:ext cx="5499100" cy="48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" y="1417320"/>
            <a:ext cx="4709378" cy="53187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345003"/>
            <a:ext cx="1463393" cy="1463393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38" y="838200"/>
            <a:ext cx="569580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10" t="15795" r="31340" b="6855"/>
          <a:stretch/>
        </p:blipFill>
        <p:spPr>
          <a:xfrm>
            <a:off x="677334" y="1610186"/>
            <a:ext cx="4488373" cy="5052624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20" y="2228958"/>
            <a:ext cx="6067040" cy="413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48" y="2529825"/>
            <a:ext cx="2872932" cy="28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8" y="2529825"/>
            <a:ext cx="2872932" cy="28729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3447" y="2529825"/>
            <a:ext cx="2601185" cy="26011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79" y="2296257"/>
            <a:ext cx="306832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3447" y="2529825"/>
            <a:ext cx="2601185" cy="26011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8" y="2266087"/>
            <a:ext cx="3128659" cy="312865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32" y="2266087"/>
            <a:ext cx="2991850" cy="29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1" y="5508884"/>
            <a:ext cx="759459" cy="837941"/>
          </a:xfrm>
        </p:spPr>
      </p:pic>
    </p:spTree>
    <p:extLst>
      <p:ext uri="{BB962C8B-B14F-4D97-AF65-F5344CB8AC3E}">
        <p14:creationId xmlns:p14="http://schemas.microsoft.com/office/powerpoint/2010/main" val="2691292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1" y="5508884"/>
            <a:ext cx="759459" cy="837941"/>
          </a:xfr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81" y="4802659"/>
            <a:ext cx="1399539" cy="15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8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1" y="5508884"/>
            <a:ext cx="759459" cy="837941"/>
          </a:xfr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81" y="4802659"/>
            <a:ext cx="1399539" cy="1544166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4" y="60861"/>
            <a:ext cx="5697219" cy="62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5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6555" y="472440"/>
            <a:ext cx="3452706" cy="13208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感謝</a:t>
            </a:r>
            <a:r>
              <a:rPr lang="zh-TW" altLang="en-US" sz="6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聆聽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93240"/>
            <a:ext cx="4737417" cy="47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需求分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8725" t="31944" r="30098" b="3820"/>
          <a:stretch/>
        </p:blipFill>
        <p:spPr>
          <a:xfrm>
            <a:off x="1663700" y="1270000"/>
            <a:ext cx="5499100" cy="48444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8823" t="28820" r="30000" b="9895"/>
          <a:stretch/>
        </p:blipFill>
        <p:spPr>
          <a:xfrm>
            <a:off x="5470968" y="1778000"/>
            <a:ext cx="5819332" cy="4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768096"/>
            <a:ext cx="7836408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81940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60" y="1721802"/>
            <a:ext cx="5821680" cy="341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7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132</Words>
  <Application>Microsoft Office PowerPoint</Application>
  <PresentationFormat>寬螢幕</PresentationFormat>
  <Paragraphs>72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3" baseType="lpstr">
      <vt:lpstr>微軟正黑體</vt:lpstr>
      <vt:lpstr>標楷體</vt:lpstr>
      <vt:lpstr>Arial</vt:lpstr>
      <vt:lpstr>Trebuchet MS</vt:lpstr>
      <vt:lpstr>Wingdings 3</vt:lpstr>
      <vt:lpstr>多面向</vt:lpstr>
      <vt:lpstr>軟體工程期末報告</vt:lpstr>
      <vt:lpstr>目錄</vt:lpstr>
      <vt:lpstr>主題/動機</vt:lpstr>
      <vt:lpstr>使用者案例圖</vt:lpstr>
      <vt:lpstr>需求分析</vt:lpstr>
      <vt:lpstr>需求分析</vt:lpstr>
      <vt:lpstr>類別圖</vt:lpstr>
      <vt:lpstr>PowerPoint 簡報</vt:lpstr>
      <vt:lpstr>登入畫面</vt:lpstr>
      <vt:lpstr>註冊畫面</vt:lpstr>
      <vt:lpstr>系統首頁</vt:lpstr>
      <vt:lpstr>紀錄查詢</vt:lpstr>
      <vt:lpstr>紀錄查詢</vt:lpstr>
      <vt:lpstr>紀錄查詢</vt:lpstr>
      <vt:lpstr>編輯個人資料</vt:lpstr>
      <vt:lpstr>Part.2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比較</vt:lpstr>
      <vt:lpstr>總結</vt:lpstr>
      <vt:lpstr>總結</vt:lpstr>
      <vt:lpstr>總結</vt:lpstr>
      <vt:lpstr>總結</vt:lpstr>
      <vt:lpstr>總結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軟體工程期末報告</dc:title>
  <dc:creator>博約 曾</dc:creator>
  <cp:lastModifiedBy>博約 曾</cp:lastModifiedBy>
  <cp:revision>128</cp:revision>
  <dcterms:created xsi:type="dcterms:W3CDTF">2018-06-28T13:44:56Z</dcterms:created>
  <dcterms:modified xsi:type="dcterms:W3CDTF">2018-06-28T16:52:19Z</dcterms:modified>
</cp:coreProperties>
</file>