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7" r:id="rId4"/>
    <p:sldId id="260" r:id="rId5"/>
    <p:sldId id="259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27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94" autoAdjust="0"/>
    <p:restoredTop sz="94660"/>
  </p:normalViewPr>
  <p:slideViewPr>
    <p:cSldViewPr snapToGrid="0">
      <p:cViewPr varScale="1">
        <p:scale>
          <a:sx n="65" d="100"/>
          <a:sy n="65" d="100"/>
        </p:scale>
        <p:origin x="84" y="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469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641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367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988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774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852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781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183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815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679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542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27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2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5289996" y="4467584"/>
            <a:ext cx="1748458" cy="466299"/>
          </a:xfrm>
          <a:prstGeom prst="roundRect">
            <a:avLst>
              <a:gd name="adj" fmla="val 50000"/>
            </a:avLst>
          </a:prstGeom>
          <a:solidFill>
            <a:srgbClr val="FFB5B6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i="1" kern="0" dirty="0">
                <a:solidFill>
                  <a:schemeClr val="tx1"/>
                </a:solidFill>
              </a:rPr>
              <a:t>11</a:t>
            </a:r>
            <a:r>
              <a:rPr lang="ko-KR" altLang="en-US" sz="1400" b="1" i="1" kern="0" dirty="0">
                <a:solidFill>
                  <a:schemeClr val="tx1"/>
                </a:solidFill>
              </a:rPr>
              <a:t>조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5479105" y="1110974"/>
            <a:ext cx="1275774" cy="1348294"/>
            <a:chOff x="8139" y="728"/>
            <a:chExt cx="1337" cy="1413"/>
          </a:xfrm>
          <a:solidFill>
            <a:srgbClr val="FFB5B6"/>
          </a:solidFill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8780" y="1351"/>
              <a:ext cx="99" cy="790"/>
            </a:xfrm>
            <a:custGeom>
              <a:avLst/>
              <a:gdLst>
                <a:gd name="T0" fmla="*/ 90 w 297"/>
                <a:gd name="T1" fmla="*/ 2 h 2372"/>
                <a:gd name="T2" fmla="*/ 122 w 297"/>
                <a:gd name="T3" fmla="*/ 20 h 2372"/>
                <a:gd name="T4" fmla="*/ 141 w 297"/>
                <a:gd name="T5" fmla="*/ 51 h 2372"/>
                <a:gd name="T6" fmla="*/ 146 w 297"/>
                <a:gd name="T7" fmla="*/ 71 h 2372"/>
                <a:gd name="T8" fmla="*/ 157 w 297"/>
                <a:gd name="T9" fmla="*/ 116 h 2372"/>
                <a:gd name="T10" fmla="*/ 173 w 297"/>
                <a:gd name="T11" fmla="*/ 188 h 2372"/>
                <a:gd name="T12" fmla="*/ 191 w 297"/>
                <a:gd name="T13" fmla="*/ 287 h 2372"/>
                <a:gd name="T14" fmla="*/ 212 w 297"/>
                <a:gd name="T15" fmla="*/ 413 h 2372"/>
                <a:gd name="T16" fmla="*/ 233 w 297"/>
                <a:gd name="T17" fmla="*/ 567 h 2372"/>
                <a:gd name="T18" fmla="*/ 253 w 297"/>
                <a:gd name="T19" fmla="*/ 751 h 2372"/>
                <a:gd name="T20" fmla="*/ 271 w 297"/>
                <a:gd name="T21" fmla="*/ 963 h 2372"/>
                <a:gd name="T22" fmla="*/ 285 w 297"/>
                <a:gd name="T23" fmla="*/ 1206 h 2372"/>
                <a:gd name="T24" fmla="*/ 295 w 297"/>
                <a:gd name="T25" fmla="*/ 1479 h 2372"/>
                <a:gd name="T26" fmla="*/ 297 w 297"/>
                <a:gd name="T27" fmla="*/ 1785 h 2372"/>
                <a:gd name="T28" fmla="*/ 293 w 297"/>
                <a:gd name="T29" fmla="*/ 2121 h 2372"/>
                <a:gd name="T30" fmla="*/ 284 w 297"/>
                <a:gd name="T31" fmla="*/ 2324 h 2372"/>
                <a:gd name="T32" fmla="*/ 257 w 297"/>
                <a:gd name="T33" fmla="*/ 2358 h 2372"/>
                <a:gd name="T34" fmla="*/ 216 w 297"/>
                <a:gd name="T35" fmla="*/ 2372 h 2372"/>
                <a:gd name="T36" fmla="*/ 191 w 297"/>
                <a:gd name="T37" fmla="*/ 2366 h 2372"/>
                <a:gd name="T38" fmla="*/ 157 w 297"/>
                <a:gd name="T39" fmla="*/ 2340 h 2372"/>
                <a:gd name="T40" fmla="*/ 143 w 297"/>
                <a:gd name="T41" fmla="*/ 2297 h 2372"/>
                <a:gd name="T42" fmla="*/ 153 w 297"/>
                <a:gd name="T43" fmla="*/ 1949 h 2372"/>
                <a:gd name="T44" fmla="*/ 153 w 297"/>
                <a:gd name="T45" fmla="*/ 1633 h 2372"/>
                <a:gd name="T46" fmla="*/ 146 w 297"/>
                <a:gd name="T47" fmla="*/ 1347 h 2372"/>
                <a:gd name="T48" fmla="*/ 134 w 297"/>
                <a:gd name="T49" fmla="*/ 1093 h 2372"/>
                <a:gd name="T50" fmla="*/ 118 w 297"/>
                <a:gd name="T51" fmla="*/ 867 h 2372"/>
                <a:gd name="T52" fmla="*/ 99 w 297"/>
                <a:gd name="T53" fmla="*/ 673 h 2372"/>
                <a:gd name="T54" fmla="*/ 79 w 297"/>
                <a:gd name="T55" fmla="*/ 507 h 2372"/>
                <a:gd name="T56" fmla="*/ 57 w 297"/>
                <a:gd name="T57" fmla="*/ 369 h 2372"/>
                <a:gd name="T58" fmla="*/ 39 w 297"/>
                <a:gd name="T59" fmla="*/ 259 h 2372"/>
                <a:gd name="T60" fmla="*/ 23 w 297"/>
                <a:gd name="T61" fmla="*/ 178 h 2372"/>
                <a:gd name="T62" fmla="*/ 10 w 297"/>
                <a:gd name="T63" fmla="*/ 123 h 2372"/>
                <a:gd name="T64" fmla="*/ 2 w 297"/>
                <a:gd name="T65" fmla="*/ 95 h 2372"/>
                <a:gd name="T66" fmla="*/ 0 w 297"/>
                <a:gd name="T67" fmla="*/ 72 h 2372"/>
                <a:gd name="T68" fmla="*/ 8 w 297"/>
                <a:gd name="T69" fmla="*/ 38 h 2372"/>
                <a:gd name="T70" fmla="*/ 33 w 297"/>
                <a:gd name="T71" fmla="*/ 11 h 2372"/>
                <a:gd name="T72" fmla="*/ 71 w 297"/>
                <a:gd name="T73" fmla="*/ 0 h 2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97" h="2372">
                  <a:moveTo>
                    <a:pt x="71" y="0"/>
                  </a:moveTo>
                  <a:lnTo>
                    <a:pt x="90" y="2"/>
                  </a:lnTo>
                  <a:lnTo>
                    <a:pt x="106" y="8"/>
                  </a:lnTo>
                  <a:lnTo>
                    <a:pt x="122" y="20"/>
                  </a:lnTo>
                  <a:lnTo>
                    <a:pt x="132" y="34"/>
                  </a:lnTo>
                  <a:lnTo>
                    <a:pt x="141" y="51"/>
                  </a:lnTo>
                  <a:lnTo>
                    <a:pt x="143" y="58"/>
                  </a:lnTo>
                  <a:lnTo>
                    <a:pt x="146" y="71"/>
                  </a:lnTo>
                  <a:lnTo>
                    <a:pt x="151" y="91"/>
                  </a:lnTo>
                  <a:lnTo>
                    <a:pt x="157" y="116"/>
                  </a:lnTo>
                  <a:lnTo>
                    <a:pt x="165" y="148"/>
                  </a:lnTo>
                  <a:lnTo>
                    <a:pt x="173" y="188"/>
                  </a:lnTo>
                  <a:lnTo>
                    <a:pt x="182" y="234"/>
                  </a:lnTo>
                  <a:lnTo>
                    <a:pt x="191" y="287"/>
                  </a:lnTo>
                  <a:lnTo>
                    <a:pt x="201" y="346"/>
                  </a:lnTo>
                  <a:lnTo>
                    <a:pt x="212" y="413"/>
                  </a:lnTo>
                  <a:lnTo>
                    <a:pt x="222" y="487"/>
                  </a:lnTo>
                  <a:lnTo>
                    <a:pt x="233" y="567"/>
                  </a:lnTo>
                  <a:lnTo>
                    <a:pt x="242" y="655"/>
                  </a:lnTo>
                  <a:lnTo>
                    <a:pt x="253" y="751"/>
                  </a:lnTo>
                  <a:lnTo>
                    <a:pt x="261" y="854"/>
                  </a:lnTo>
                  <a:lnTo>
                    <a:pt x="271" y="963"/>
                  </a:lnTo>
                  <a:lnTo>
                    <a:pt x="279" y="1081"/>
                  </a:lnTo>
                  <a:lnTo>
                    <a:pt x="285" y="1206"/>
                  </a:lnTo>
                  <a:lnTo>
                    <a:pt x="291" y="1339"/>
                  </a:lnTo>
                  <a:lnTo>
                    <a:pt x="295" y="1479"/>
                  </a:lnTo>
                  <a:lnTo>
                    <a:pt x="296" y="1629"/>
                  </a:lnTo>
                  <a:lnTo>
                    <a:pt x="297" y="1785"/>
                  </a:lnTo>
                  <a:lnTo>
                    <a:pt x="296" y="1949"/>
                  </a:lnTo>
                  <a:lnTo>
                    <a:pt x="293" y="2121"/>
                  </a:lnTo>
                  <a:lnTo>
                    <a:pt x="288" y="2302"/>
                  </a:lnTo>
                  <a:lnTo>
                    <a:pt x="284" y="2324"/>
                  </a:lnTo>
                  <a:lnTo>
                    <a:pt x="273" y="2344"/>
                  </a:lnTo>
                  <a:lnTo>
                    <a:pt x="257" y="2358"/>
                  </a:lnTo>
                  <a:lnTo>
                    <a:pt x="238" y="2368"/>
                  </a:lnTo>
                  <a:lnTo>
                    <a:pt x="216" y="2372"/>
                  </a:lnTo>
                  <a:lnTo>
                    <a:pt x="213" y="2372"/>
                  </a:lnTo>
                  <a:lnTo>
                    <a:pt x="191" y="2366"/>
                  </a:lnTo>
                  <a:lnTo>
                    <a:pt x="171" y="2356"/>
                  </a:lnTo>
                  <a:lnTo>
                    <a:pt x="157" y="2340"/>
                  </a:lnTo>
                  <a:lnTo>
                    <a:pt x="147" y="2320"/>
                  </a:lnTo>
                  <a:lnTo>
                    <a:pt x="143" y="2297"/>
                  </a:lnTo>
                  <a:lnTo>
                    <a:pt x="149" y="2120"/>
                  </a:lnTo>
                  <a:lnTo>
                    <a:pt x="153" y="1949"/>
                  </a:lnTo>
                  <a:lnTo>
                    <a:pt x="153" y="1788"/>
                  </a:lnTo>
                  <a:lnTo>
                    <a:pt x="153" y="1633"/>
                  </a:lnTo>
                  <a:lnTo>
                    <a:pt x="150" y="1486"/>
                  </a:lnTo>
                  <a:lnTo>
                    <a:pt x="146" y="1347"/>
                  </a:lnTo>
                  <a:lnTo>
                    <a:pt x="141" y="1217"/>
                  </a:lnTo>
                  <a:lnTo>
                    <a:pt x="134" y="1093"/>
                  </a:lnTo>
                  <a:lnTo>
                    <a:pt x="126" y="977"/>
                  </a:lnTo>
                  <a:lnTo>
                    <a:pt x="118" y="867"/>
                  </a:lnTo>
                  <a:lnTo>
                    <a:pt x="108" y="766"/>
                  </a:lnTo>
                  <a:lnTo>
                    <a:pt x="99" y="673"/>
                  </a:lnTo>
                  <a:lnTo>
                    <a:pt x="88" y="586"/>
                  </a:lnTo>
                  <a:lnTo>
                    <a:pt x="79" y="507"/>
                  </a:lnTo>
                  <a:lnTo>
                    <a:pt x="68" y="434"/>
                  </a:lnTo>
                  <a:lnTo>
                    <a:pt x="57" y="369"/>
                  </a:lnTo>
                  <a:lnTo>
                    <a:pt x="48" y="311"/>
                  </a:lnTo>
                  <a:lnTo>
                    <a:pt x="39" y="259"/>
                  </a:lnTo>
                  <a:lnTo>
                    <a:pt x="31" y="215"/>
                  </a:lnTo>
                  <a:lnTo>
                    <a:pt x="23" y="178"/>
                  </a:lnTo>
                  <a:lnTo>
                    <a:pt x="16" y="147"/>
                  </a:lnTo>
                  <a:lnTo>
                    <a:pt x="10" y="123"/>
                  </a:lnTo>
                  <a:lnTo>
                    <a:pt x="6" y="106"/>
                  </a:lnTo>
                  <a:lnTo>
                    <a:pt x="2" y="95"/>
                  </a:lnTo>
                  <a:lnTo>
                    <a:pt x="2" y="91"/>
                  </a:lnTo>
                  <a:lnTo>
                    <a:pt x="0" y="72"/>
                  </a:lnTo>
                  <a:lnTo>
                    <a:pt x="1" y="54"/>
                  </a:lnTo>
                  <a:lnTo>
                    <a:pt x="8" y="38"/>
                  </a:lnTo>
                  <a:lnTo>
                    <a:pt x="19" y="22"/>
                  </a:lnTo>
                  <a:lnTo>
                    <a:pt x="33" y="11"/>
                  </a:lnTo>
                  <a:lnTo>
                    <a:pt x="51" y="3"/>
                  </a:lnTo>
                  <a:lnTo>
                    <a:pt x="7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8419" y="728"/>
              <a:ext cx="1057" cy="790"/>
            </a:xfrm>
            <a:custGeom>
              <a:avLst/>
              <a:gdLst>
                <a:gd name="T0" fmla="*/ 1274 w 3172"/>
                <a:gd name="T1" fmla="*/ 4 h 2371"/>
                <a:gd name="T2" fmla="*/ 1503 w 3172"/>
                <a:gd name="T3" fmla="*/ 31 h 2371"/>
                <a:gd name="T4" fmla="*/ 1726 w 3172"/>
                <a:gd name="T5" fmla="*/ 84 h 2371"/>
                <a:gd name="T6" fmla="*/ 1937 w 3172"/>
                <a:gd name="T7" fmla="*/ 161 h 2371"/>
                <a:gd name="T8" fmla="*/ 2138 w 3172"/>
                <a:gd name="T9" fmla="*/ 263 h 2371"/>
                <a:gd name="T10" fmla="*/ 2326 w 3172"/>
                <a:gd name="T11" fmla="*/ 387 h 2371"/>
                <a:gd name="T12" fmla="*/ 2499 w 3172"/>
                <a:gd name="T13" fmla="*/ 531 h 2371"/>
                <a:gd name="T14" fmla="*/ 2653 w 3172"/>
                <a:gd name="T15" fmla="*/ 696 h 2371"/>
                <a:gd name="T16" fmla="*/ 2789 w 3172"/>
                <a:gd name="T17" fmla="*/ 879 h 2371"/>
                <a:gd name="T18" fmla="*/ 2904 w 3172"/>
                <a:gd name="T19" fmla="*/ 1078 h 2371"/>
                <a:gd name="T20" fmla="*/ 2982 w 3172"/>
                <a:gd name="T21" fmla="*/ 1258 h 2371"/>
                <a:gd name="T22" fmla="*/ 3033 w 3172"/>
                <a:gd name="T23" fmla="*/ 1426 h 2371"/>
                <a:gd name="T24" fmla="*/ 3076 w 3172"/>
                <a:gd name="T25" fmla="*/ 1614 h 2371"/>
                <a:gd name="T26" fmla="*/ 3110 w 3172"/>
                <a:gd name="T27" fmla="*/ 1811 h 2371"/>
                <a:gd name="T28" fmla="*/ 3140 w 3172"/>
                <a:gd name="T29" fmla="*/ 2010 h 2371"/>
                <a:gd name="T30" fmla="*/ 3163 w 3172"/>
                <a:gd name="T31" fmla="*/ 2202 h 2371"/>
                <a:gd name="T32" fmla="*/ 3171 w 3172"/>
                <a:gd name="T33" fmla="*/ 2315 h 2371"/>
                <a:gd name="T34" fmla="*/ 3148 w 3172"/>
                <a:gd name="T35" fmla="*/ 2353 h 2371"/>
                <a:gd name="T36" fmla="*/ 3108 w 3172"/>
                <a:gd name="T37" fmla="*/ 2371 h 2371"/>
                <a:gd name="T38" fmla="*/ 3100 w 3172"/>
                <a:gd name="T39" fmla="*/ 2371 h 2371"/>
                <a:gd name="T40" fmla="*/ 3059 w 3172"/>
                <a:gd name="T41" fmla="*/ 2359 h 2371"/>
                <a:gd name="T42" fmla="*/ 3034 w 3172"/>
                <a:gd name="T43" fmla="*/ 2327 h 2371"/>
                <a:gd name="T44" fmla="*/ 3022 w 3172"/>
                <a:gd name="T45" fmla="*/ 2238 h 2371"/>
                <a:gd name="T46" fmla="*/ 3003 w 3172"/>
                <a:gd name="T47" fmla="*/ 2082 h 2371"/>
                <a:gd name="T48" fmla="*/ 2979 w 3172"/>
                <a:gd name="T49" fmla="*/ 1908 h 2371"/>
                <a:gd name="T50" fmla="*/ 2950 w 3172"/>
                <a:gd name="T51" fmla="*/ 1727 h 2371"/>
                <a:gd name="T52" fmla="*/ 2913 w 3172"/>
                <a:gd name="T53" fmla="*/ 1548 h 2371"/>
                <a:gd name="T54" fmla="*/ 2870 w 3172"/>
                <a:gd name="T55" fmla="*/ 1383 h 2371"/>
                <a:gd name="T56" fmla="*/ 2819 w 3172"/>
                <a:gd name="T57" fmla="*/ 1240 h 2371"/>
                <a:gd name="T58" fmla="*/ 2718 w 3172"/>
                <a:gd name="T59" fmla="*/ 1038 h 2371"/>
                <a:gd name="T60" fmla="*/ 2594 w 3172"/>
                <a:gd name="T61" fmla="*/ 852 h 2371"/>
                <a:gd name="T62" fmla="*/ 2449 w 3172"/>
                <a:gd name="T63" fmla="*/ 686 h 2371"/>
                <a:gd name="T64" fmla="*/ 2287 w 3172"/>
                <a:gd name="T65" fmla="*/ 539 h 2371"/>
                <a:gd name="T66" fmla="*/ 2109 w 3172"/>
                <a:gd name="T67" fmla="*/ 412 h 2371"/>
                <a:gd name="T68" fmla="*/ 1915 w 3172"/>
                <a:gd name="T69" fmla="*/ 309 h 2371"/>
                <a:gd name="T70" fmla="*/ 1709 w 3172"/>
                <a:gd name="T71" fmla="*/ 229 h 2371"/>
                <a:gd name="T72" fmla="*/ 1494 w 3172"/>
                <a:gd name="T73" fmla="*/ 175 h 2371"/>
                <a:gd name="T74" fmla="*/ 1271 w 3172"/>
                <a:gd name="T75" fmla="*/ 147 h 2371"/>
                <a:gd name="T76" fmla="*/ 1036 w 3172"/>
                <a:gd name="T77" fmla="*/ 148 h 2371"/>
                <a:gd name="T78" fmla="*/ 802 w 3172"/>
                <a:gd name="T79" fmla="*/ 179 h 2371"/>
                <a:gd name="T80" fmla="*/ 573 w 3172"/>
                <a:gd name="T81" fmla="*/ 240 h 2371"/>
                <a:gd name="T82" fmla="*/ 369 w 3172"/>
                <a:gd name="T83" fmla="*/ 323 h 2371"/>
                <a:gd name="T84" fmla="*/ 195 w 3172"/>
                <a:gd name="T85" fmla="*/ 413 h 2371"/>
                <a:gd name="T86" fmla="*/ 95 w 3172"/>
                <a:gd name="T87" fmla="*/ 472 h 2371"/>
                <a:gd name="T88" fmla="*/ 58 w 3172"/>
                <a:gd name="T89" fmla="*/ 475 h 2371"/>
                <a:gd name="T90" fmla="*/ 26 w 3172"/>
                <a:gd name="T91" fmla="*/ 457 h 2371"/>
                <a:gd name="T92" fmla="*/ 4 w 3172"/>
                <a:gd name="T93" fmla="*/ 425 h 2371"/>
                <a:gd name="T94" fmla="*/ 3 w 3172"/>
                <a:gd name="T95" fmla="*/ 389 h 2371"/>
                <a:gd name="T96" fmla="*/ 19 w 3172"/>
                <a:gd name="T97" fmla="*/ 356 h 2371"/>
                <a:gd name="T98" fmla="*/ 121 w 3172"/>
                <a:gd name="T99" fmla="*/ 289 h 2371"/>
                <a:gd name="T100" fmla="*/ 307 w 3172"/>
                <a:gd name="T101" fmla="*/ 193 h 2371"/>
                <a:gd name="T102" fmla="*/ 526 w 3172"/>
                <a:gd name="T103" fmla="*/ 104 h 2371"/>
                <a:gd name="T104" fmla="*/ 774 w 3172"/>
                <a:gd name="T105" fmla="*/ 37 h 2371"/>
                <a:gd name="T106" fmla="*/ 1027 w 3172"/>
                <a:gd name="T107" fmla="*/ 4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172" h="2371">
                  <a:moveTo>
                    <a:pt x="1156" y="0"/>
                  </a:moveTo>
                  <a:lnTo>
                    <a:pt x="1274" y="4"/>
                  </a:lnTo>
                  <a:lnTo>
                    <a:pt x="1389" y="13"/>
                  </a:lnTo>
                  <a:lnTo>
                    <a:pt x="1503" y="31"/>
                  </a:lnTo>
                  <a:lnTo>
                    <a:pt x="1616" y="55"/>
                  </a:lnTo>
                  <a:lnTo>
                    <a:pt x="1726" y="84"/>
                  </a:lnTo>
                  <a:lnTo>
                    <a:pt x="1833" y="120"/>
                  </a:lnTo>
                  <a:lnTo>
                    <a:pt x="1937" y="161"/>
                  </a:lnTo>
                  <a:lnTo>
                    <a:pt x="2039" y="209"/>
                  </a:lnTo>
                  <a:lnTo>
                    <a:pt x="2138" y="263"/>
                  </a:lnTo>
                  <a:lnTo>
                    <a:pt x="2235" y="323"/>
                  </a:lnTo>
                  <a:lnTo>
                    <a:pt x="2326" y="387"/>
                  </a:lnTo>
                  <a:lnTo>
                    <a:pt x="2415" y="456"/>
                  </a:lnTo>
                  <a:lnTo>
                    <a:pt x="2499" y="531"/>
                  </a:lnTo>
                  <a:lnTo>
                    <a:pt x="2578" y="611"/>
                  </a:lnTo>
                  <a:lnTo>
                    <a:pt x="2653" y="696"/>
                  </a:lnTo>
                  <a:lnTo>
                    <a:pt x="2724" y="784"/>
                  </a:lnTo>
                  <a:lnTo>
                    <a:pt x="2789" y="879"/>
                  </a:lnTo>
                  <a:lnTo>
                    <a:pt x="2849" y="976"/>
                  </a:lnTo>
                  <a:lnTo>
                    <a:pt x="2904" y="1078"/>
                  </a:lnTo>
                  <a:lnTo>
                    <a:pt x="2952" y="1184"/>
                  </a:lnTo>
                  <a:lnTo>
                    <a:pt x="2982" y="1258"/>
                  </a:lnTo>
                  <a:lnTo>
                    <a:pt x="3007" y="1339"/>
                  </a:lnTo>
                  <a:lnTo>
                    <a:pt x="3033" y="1426"/>
                  </a:lnTo>
                  <a:lnTo>
                    <a:pt x="3054" y="1518"/>
                  </a:lnTo>
                  <a:lnTo>
                    <a:pt x="3076" y="1614"/>
                  </a:lnTo>
                  <a:lnTo>
                    <a:pt x="3094" y="1711"/>
                  </a:lnTo>
                  <a:lnTo>
                    <a:pt x="3110" y="1811"/>
                  </a:lnTo>
                  <a:lnTo>
                    <a:pt x="3126" y="1911"/>
                  </a:lnTo>
                  <a:lnTo>
                    <a:pt x="3140" y="2010"/>
                  </a:lnTo>
                  <a:lnTo>
                    <a:pt x="3152" y="2107"/>
                  </a:lnTo>
                  <a:lnTo>
                    <a:pt x="3163" y="2202"/>
                  </a:lnTo>
                  <a:lnTo>
                    <a:pt x="3172" y="2293"/>
                  </a:lnTo>
                  <a:lnTo>
                    <a:pt x="3171" y="2315"/>
                  </a:lnTo>
                  <a:lnTo>
                    <a:pt x="3163" y="2335"/>
                  </a:lnTo>
                  <a:lnTo>
                    <a:pt x="3148" y="2353"/>
                  </a:lnTo>
                  <a:lnTo>
                    <a:pt x="3129" y="2365"/>
                  </a:lnTo>
                  <a:lnTo>
                    <a:pt x="3108" y="2371"/>
                  </a:lnTo>
                  <a:lnTo>
                    <a:pt x="3104" y="2371"/>
                  </a:lnTo>
                  <a:lnTo>
                    <a:pt x="3100" y="2371"/>
                  </a:lnTo>
                  <a:lnTo>
                    <a:pt x="3078" y="2367"/>
                  </a:lnTo>
                  <a:lnTo>
                    <a:pt x="3059" y="2359"/>
                  </a:lnTo>
                  <a:lnTo>
                    <a:pt x="3045" y="2345"/>
                  </a:lnTo>
                  <a:lnTo>
                    <a:pt x="3034" y="2327"/>
                  </a:lnTo>
                  <a:lnTo>
                    <a:pt x="3029" y="2306"/>
                  </a:lnTo>
                  <a:lnTo>
                    <a:pt x="3022" y="2238"/>
                  </a:lnTo>
                  <a:lnTo>
                    <a:pt x="3013" y="2162"/>
                  </a:lnTo>
                  <a:lnTo>
                    <a:pt x="3003" y="2082"/>
                  </a:lnTo>
                  <a:lnTo>
                    <a:pt x="2992" y="1996"/>
                  </a:lnTo>
                  <a:lnTo>
                    <a:pt x="2979" y="1908"/>
                  </a:lnTo>
                  <a:lnTo>
                    <a:pt x="2966" y="1818"/>
                  </a:lnTo>
                  <a:lnTo>
                    <a:pt x="2950" y="1727"/>
                  </a:lnTo>
                  <a:lnTo>
                    <a:pt x="2932" y="1636"/>
                  </a:lnTo>
                  <a:lnTo>
                    <a:pt x="2913" y="1548"/>
                  </a:lnTo>
                  <a:lnTo>
                    <a:pt x="2892" y="1463"/>
                  </a:lnTo>
                  <a:lnTo>
                    <a:pt x="2870" y="1383"/>
                  </a:lnTo>
                  <a:lnTo>
                    <a:pt x="2846" y="1308"/>
                  </a:lnTo>
                  <a:lnTo>
                    <a:pt x="2819" y="1240"/>
                  </a:lnTo>
                  <a:lnTo>
                    <a:pt x="2771" y="1136"/>
                  </a:lnTo>
                  <a:lnTo>
                    <a:pt x="2718" y="1038"/>
                  </a:lnTo>
                  <a:lnTo>
                    <a:pt x="2659" y="943"/>
                  </a:lnTo>
                  <a:lnTo>
                    <a:pt x="2594" y="852"/>
                  </a:lnTo>
                  <a:lnTo>
                    <a:pt x="2525" y="767"/>
                  </a:lnTo>
                  <a:lnTo>
                    <a:pt x="2449" y="686"/>
                  </a:lnTo>
                  <a:lnTo>
                    <a:pt x="2370" y="609"/>
                  </a:lnTo>
                  <a:lnTo>
                    <a:pt x="2287" y="539"/>
                  </a:lnTo>
                  <a:lnTo>
                    <a:pt x="2200" y="473"/>
                  </a:lnTo>
                  <a:lnTo>
                    <a:pt x="2109" y="412"/>
                  </a:lnTo>
                  <a:lnTo>
                    <a:pt x="2014" y="357"/>
                  </a:lnTo>
                  <a:lnTo>
                    <a:pt x="1915" y="309"/>
                  </a:lnTo>
                  <a:lnTo>
                    <a:pt x="1814" y="267"/>
                  </a:lnTo>
                  <a:lnTo>
                    <a:pt x="1709" y="229"/>
                  </a:lnTo>
                  <a:lnTo>
                    <a:pt x="1604" y="199"/>
                  </a:lnTo>
                  <a:lnTo>
                    <a:pt x="1494" y="175"/>
                  </a:lnTo>
                  <a:lnTo>
                    <a:pt x="1384" y="157"/>
                  </a:lnTo>
                  <a:lnTo>
                    <a:pt x="1271" y="147"/>
                  </a:lnTo>
                  <a:lnTo>
                    <a:pt x="1156" y="144"/>
                  </a:lnTo>
                  <a:lnTo>
                    <a:pt x="1036" y="148"/>
                  </a:lnTo>
                  <a:lnTo>
                    <a:pt x="919" y="159"/>
                  </a:lnTo>
                  <a:lnTo>
                    <a:pt x="802" y="179"/>
                  </a:lnTo>
                  <a:lnTo>
                    <a:pt x="687" y="205"/>
                  </a:lnTo>
                  <a:lnTo>
                    <a:pt x="573" y="240"/>
                  </a:lnTo>
                  <a:lnTo>
                    <a:pt x="461" y="283"/>
                  </a:lnTo>
                  <a:lnTo>
                    <a:pt x="369" y="323"/>
                  </a:lnTo>
                  <a:lnTo>
                    <a:pt x="280" y="367"/>
                  </a:lnTo>
                  <a:lnTo>
                    <a:pt x="195" y="413"/>
                  </a:lnTo>
                  <a:lnTo>
                    <a:pt x="113" y="464"/>
                  </a:lnTo>
                  <a:lnTo>
                    <a:pt x="95" y="472"/>
                  </a:lnTo>
                  <a:lnTo>
                    <a:pt x="77" y="476"/>
                  </a:lnTo>
                  <a:lnTo>
                    <a:pt x="58" y="475"/>
                  </a:lnTo>
                  <a:lnTo>
                    <a:pt x="40" y="468"/>
                  </a:lnTo>
                  <a:lnTo>
                    <a:pt x="26" y="457"/>
                  </a:lnTo>
                  <a:lnTo>
                    <a:pt x="12" y="443"/>
                  </a:lnTo>
                  <a:lnTo>
                    <a:pt x="4" y="425"/>
                  </a:lnTo>
                  <a:lnTo>
                    <a:pt x="0" y="408"/>
                  </a:lnTo>
                  <a:lnTo>
                    <a:pt x="3" y="389"/>
                  </a:lnTo>
                  <a:lnTo>
                    <a:pt x="8" y="372"/>
                  </a:lnTo>
                  <a:lnTo>
                    <a:pt x="19" y="356"/>
                  </a:lnTo>
                  <a:lnTo>
                    <a:pt x="34" y="344"/>
                  </a:lnTo>
                  <a:lnTo>
                    <a:pt x="121" y="289"/>
                  </a:lnTo>
                  <a:lnTo>
                    <a:pt x="213" y="240"/>
                  </a:lnTo>
                  <a:lnTo>
                    <a:pt x="307" y="193"/>
                  </a:lnTo>
                  <a:lnTo>
                    <a:pt x="405" y="149"/>
                  </a:lnTo>
                  <a:lnTo>
                    <a:pt x="526" y="104"/>
                  </a:lnTo>
                  <a:lnTo>
                    <a:pt x="649" y="67"/>
                  </a:lnTo>
                  <a:lnTo>
                    <a:pt x="774" y="37"/>
                  </a:lnTo>
                  <a:lnTo>
                    <a:pt x="900" y="17"/>
                  </a:lnTo>
                  <a:lnTo>
                    <a:pt x="1027" y="4"/>
                  </a:lnTo>
                  <a:lnTo>
                    <a:pt x="11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8139" y="920"/>
              <a:ext cx="227" cy="790"/>
            </a:xfrm>
            <a:custGeom>
              <a:avLst/>
              <a:gdLst>
                <a:gd name="T0" fmla="*/ 626 w 680"/>
                <a:gd name="T1" fmla="*/ 2 h 2371"/>
                <a:gd name="T2" fmla="*/ 660 w 680"/>
                <a:gd name="T3" fmla="*/ 21 h 2371"/>
                <a:gd name="T4" fmla="*/ 678 w 680"/>
                <a:gd name="T5" fmla="*/ 54 h 2371"/>
                <a:gd name="T6" fmla="*/ 677 w 680"/>
                <a:gd name="T7" fmla="*/ 91 h 2371"/>
                <a:gd name="T8" fmla="*/ 658 w 680"/>
                <a:gd name="T9" fmla="*/ 123 h 2371"/>
                <a:gd name="T10" fmla="*/ 508 w 680"/>
                <a:gd name="T11" fmla="*/ 291 h 2371"/>
                <a:gd name="T12" fmla="*/ 383 w 680"/>
                <a:gd name="T13" fmla="*/ 473 h 2371"/>
                <a:gd name="T14" fmla="*/ 286 w 680"/>
                <a:gd name="T15" fmla="*/ 672 h 2371"/>
                <a:gd name="T16" fmla="*/ 213 w 680"/>
                <a:gd name="T17" fmla="*/ 884 h 2371"/>
                <a:gd name="T18" fmla="*/ 166 w 680"/>
                <a:gd name="T19" fmla="*/ 1109 h 2371"/>
                <a:gd name="T20" fmla="*/ 146 w 680"/>
                <a:gd name="T21" fmla="*/ 1348 h 2371"/>
                <a:gd name="T22" fmla="*/ 151 w 680"/>
                <a:gd name="T23" fmla="*/ 1599 h 2371"/>
                <a:gd name="T24" fmla="*/ 184 w 680"/>
                <a:gd name="T25" fmla="*/ 1863 h 2371"/>
                <a:gd name="T26" fmla="*/ 243 w 680"/>
                <a:gd name="T27" fmla="*/ 2136 h 2371"/>
                <a:gd name="T28" fmla="*/ 286 w 680"/>
                <a:gd name="T29" fmla="*/ 2298 h 2371"/>
                <a:gd name="T30" fmla="*/ 278 w 680"/>
                <a:gd name="T31" fmla="*/ 2334 h 2371"/>
                <a:gd name="T32" fmla="*/ 252 w 680"/>
                <a:gd name="T33" fmla="*/ 2360 h 2371"/>
                <a:gd name="T34" fmla="*/ 224 w 680"/>
                <a:gd name="T35" fmla="*/ 2370 h 2371"/>
                <a:gd name="T36" fmla="*/ 196 w 680"/>
                <a:gd name="T37" fmla="*/ 2368 h 2371"/>
                <a:gd name="T38" fmla="*/ 164 w 680"/>
                <a:gd name="T39" fmla="*/ 2351 h 2371"/>
                <a:gd name="T40" fmla="*/ 145 w 680"/>
                <a:gd name="T41" fmla="*/ 2319 h 2371"/>
                <a:gd name="T42" fmla="*/ 75 w 680"/>
                <a:gd name="T43" fmla="*/ 2059 h 2371"/>
                <a:gd name="T44" fmla="*/ 29 w 680"/>
                <a:gd name="T45" fmla="*/ 1814 h 2371"/>
                <a:gd name="T46" fmla="*/ 5 w 680"/>
                <a:gd name="T47" fmla="*/ 1586 h 2371"/>
                <a:gd name="T48" fmla="*/ 0 w 680"/>
                <a:gd name="T49" fmla="*/ 1371 h 2371"/>
                <a:gd name="T50" fmla="*/ 12 w 680"/>
                <a:gd name="T51" fmla="*/ 1172 h 2371"/>
                <a:gd name="T52" fmla="*/ 39 w 680"/>
                <a:gd name="T53" fmla="*/ 988 h 2371"/>
                <a:gd name="T54" fmla="*/ 80 w 680"/>
                <a:gd name="T55" fmla="*/ 817 h 2371"/>
                <a:gd name="T56" fmla="*/ 134 w 680"/>
                <a:gd name="T57" fmla="*/ 660 h 2371"/>
                <a:gd name="T58" fmla="*/ 197 w 680"/>
                <a:gd name="T59" fmla="*/ 516 h 2371"/>
                <a:gd name="T60" fmla="*/ 268 w 680"/>
                <a:gd name="T61" fmla="*/ 385 h 2371"/>
                <a:gd name="T62" fmla="*/ 346 w 680"/>
                <a:gd name="T63" fmla="*/ 267 h 2371"/>
                <a:gd name="T64" fmla="*/ 429 w 680"/>
                <a:gd name="T65" fmla="*/ 160 h 2371"/>
                <a:gd name="T66" fmla="*/ 513 w 680"/>
                <a:gd name="T67" fmla="*/ 64 h 2371"/>
                <a:gd name="T68" fmla="*/ 572 w 680"/>
                <a:gd name="T69" fmla="*/ 9 h 2371"/>
                <a:gd name="T70" fmla="*/ 609 w 680"/>
                <a:gd name="T71" fmla="*/ 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80" h="2371">
                  <a:moveTo>
                    <a:pt x="609" y="0"/>
                  </a:moveTo>
                  <a:lnTo>
                    <a:pt x="626" y="2"/>
                  </a:lnTo>
                  <a:lnTo>
                    <a:pt x="643" y="9"/>
                  </a:lnTo>
                  <a:lnTo>
                    <a:pt x="660" y="21"/>
                  </a:lnTo>
                  <a:lnTo>
                    <a:pt x="670" y="37"/>
                  </a:lnTo>
                  <a:lnTo>
                    <a:pt x="678" y="54"/>
                  </a:lnTo>
                  <a:lnTo>
                    <a:pt x="680" y="72"/>
                  </a:lnTo>
                  <a:lnTo>
                    <a:pt x="677" y="91"/>
                  </a:lnTo>
                  <a:lnTo>
                    <a:pt x="670" y="108"/>
                  </a:lnTo>
                  <a:lnTo>
                    <a:pt x="658" y="123"/>
                  </a:lnTo>
                  <a:lnTo>
                    <a:pt x="580" y="205"/>
                  </a:lnTo>
                  <a:lnTo>
                    <a:pt x="508" y="291"/>
                  </a:lnTo>
                  <a:lnTo>
                    <a:pt x="442" y="380"/>
                  </a:lnTo>
                  <a:lnTo>
                    <a:pt x="383" y="473"/>
                  </a:lnTo>
                  <a:lnTo>
                    <a:pt x="331" y="571"/>
                  </a:lnTo>
                  <a:lnTo>
                    <a:pt x="286" y="672"/>
                  </a:lnTo>
                  <a:lnTo>
                    <a:pt x="245" y="776"/>
                  </a:lnTo>
                  <a:lnTo>
                    <a:pt x="213" y="884"/>
                  </a:lnTo>
                  <a:lnTo>
                    <a:pt x="186" y="995"/>
                  </a:lnTo>
                  <a:lnTo>
                    <a:pt x="166" y="1109"/>
                  </a:lnTo>
                  <a:lnTo>
                    <a:pt x="153" y="1227"/>
                  </a:lnTo>
                  <a:lnTo>
                    <a:pt x="146" y="1348"/>
                  </a:lnTo>
                  <a:lnTo>
                    <a:pt x="146" y="1472"/>
                  </a:lnTo>
                  <a:lnTo>
                    <a:pt x="151" y="1599"/>
                  </a:lnTo>
                  <a:lnTo>
                    <a:pt x="165" y="1730"/>
                  </a:lnTo>
                  <a:lnTo>
                    <a:pt x="184" y="1863"/>
                  </a:lnTo>
                  <a:lnTo>
                    <a:pt x="210" y="1999"/>
                  </a:lnTo>
                  <a:lnTo>
                    <a:pt x="243" y="2136"/>
                  </a:lnTo>
                  <a:lnTo>
                    <a:pt x="283" y="2278"/>
                  </a:lnTo>
                  <a:lnTo>
                    <a:pt x="286" y="2298"/>
                  </a:lnTo>
                  <a:lnTo>
                    <a:pt x="284" y="2316"/>
                  </a:lnTo>
                  <a:lnTo>
                    <a:pt x="278" y="2334"/>
                  </a:lnTo>
                  <a:lnTo>
                    <a:pt x="267" y="2348"/>
                  </a:lnTo>
                  <a:lnTo>
                    <a:pt x="252" y="2360"/>
                  </a:lnTo>
                  <a:lnTo>
                    <a:pt x="235" y="2368"/>
                  </a:lnTo>
                  <a:lnTo>
                    <a:pt x="224" y="2370"/>
                  </a:lnTo>
                  <a:lnTo>
                    <a:pt x="213" y="2371"/>
                  </a:lnTo>
                  <a:lnTo>
                    <a:pt x="196" y="2368"/>
                  </a:lnTo>
                  <a:lnTo>
                    <a:pt x="178" y="2362"/>
                  </a:lnTo>
                  <a:lnTo>
                    <a:pt x="164" y="2351"/>
                  </a:lnTo>
                  <a:lnTo>
                    <a:pt x="151" y="2336"/>
                  </a:lnTo>
                  <a:lnTo>
                    <a:pt x="145" y="2319"/>
                  </a:lnTo>
                  <a:lnTo>
                    <a:pt x="107" y="2187"/>
                  </a:lnTo>
                  <a:lnTo>
                    <a:pt x="75" y="2059"/>
                  </a:lnTo>
                  <a:lnTo>
                    <a:pt x="50" y="1935"/>
                  </a:lnTo>
                  <a:lnTo>
                    <a:pt x="29" y="1814"/>
                  </a:lnTo>
                  <a:lnTo>
                    <a:pt x="15" y="1698"/>
                  </a:lnTo>
                  <a:lnTo>
                    <a:pt x="5" y="1586"/>
                  </a:lnTo>
                  <a:lnTo>
                    <a:pt x="0" y="1476"/>
                  </a:lnTo>
                  <a:lnTo>
                    <a:pt x="0" y="1371"/>
                  </a:lnTo>
                  <a:lnTo>
                    <a:pt x="4" y="1269"/>
                  </a:lnTo>
                  <a:lnTo>
                    <a:pt x="12" y="1172"/>
                  </a:lnTo>
                  <a:lnTo>
                    <a:pt x="24" y="1079"/>
                  </a:lnTo>
                  <a:lnTo>
                    <a:pt x="39" y="988"/>
                  </a:lnTo>
                  <a:lnTo>
                    <a:pt x="58" y="901"/>
                  </a:lnTo>
                  <a:lnTo>
                    <a:pt x="80" y="817"/>
                  </a:lnTo>
                  <a:lnTo>
                    <a:pt x="106" y="737"/>
                  </a:lnTo>
                  <a:lnTo>
                    <a:pt x="134" y="660"/>
                  </a:lnTo>
                  <a:lnTo>
                    <a:pt x="164" y="587"/>
                  </a:lnTo>
                  <a:lnTo>
                    <a:pt x="197" y="516"/>
                  </a:lnTo>
                  <a:lnTo>
                    <a:pt x="232" y="449"/>
                  </a:lnTo>
                  <a:lnTo>
                    <a:pt x="268" y="385"/>
                  </a:lnTo>
                  <a:lnTo>
                    <a:pt x="307" y="324"/>
                  </a:lnTo>
                  <a:lnTo>
                    <a:pt x="346" y="267"/>
                  </a:lnTo>
                  <a:lnTo>
                    <a:pt x="387" y="212"/>
                  </a:lnTo>
                  <a:lnTo>
                    <a:pt x="429" y="160"/>
                  </a:lnTo>
                  <a:lnTo>
                    <a:pt x="471" y="111"/>
                  </a:lnTo>
                  <a:lnTo>
                    <a:pt x="513" y="64"/>
                  </a:lnTo>
                  <a:lnTo>
                    <a:pt x="558" y="20"/>
                  </a:lnTo>
                  <a:lnTo>
                    <a:pt x="572" y="9"/>
                  </a:lnTo>
                  <a:lnTo>
                    <a:pt x="590" y="2"/>
                  </a:lnTo>
                  <a:lnTo>
                    <a:pt x="6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8299" y="872"/>
              <a:ext cx="1042" cy="1077"/>
            </a:xfrm>
            <a:custGeom>
              <a:avLst/>
              <a:gdLst>
                <a:gd name="T0" fmla="*/ 1669 w 3126"/>
                <a:gd name="T1" fmla="*/ 8 h 3232"/>
                <a:gd name="T2" fmla="*/ 1960 w 3126"/>
                <a:gd name="T3" fmla="*/ 79 h 3232"/>
                <a:gd name="T4" fmla="*/ 2241 w 3126"/>
                <a:gd name="T5" fmla="*/ 212 h 3232"/>
                <a:gd name="T6" fmla="*/ 2500 w 3126"/>
                <a:gd name="T7" fmla="*/ 400 h 3232"/>
                <a:gd name="T8" fmla="*/ 2722 w 3126"/>
                <a:gd name="T9" fmla="*/ 630 h 3232"/>
                <a:gd name="T10" fmla="*/ 2894 w 3126"/>
                <a:gd name="T11" fmla="*/ 892 h 3232"/>
                <a:gd name="T12" fmla="*/ 3001 w 3126"/>
                <a:gd name="T13" fmla="*/ 1166 h 3232"/>
                <a:gd name="T14" fmla="*/ 3063 w 3126"/>
                <a:gd name="T15" fmla="*/ 1456 h 3232"/>
                <a:gd name="T16" fmla="*/ 3102 w 3126"/>
                <a:gd name="T17" fmla="*/ 1787 h 3232"/>
                <a:gd name="T18" fmla="*/ 3120 w 3126"/>
                <a:gd name="T19" fmla="*/ 2146 h 3232"/>
                <a:gd name="T20" fmla="*/ 3126 w 3126"/>
                <a:gd name="T21" fmla="*/ 2519 h 3232"/>
                <a:gd name="T22" fmla="*/ 3120 w 3126"/>
                <a:gd name="T23" fmla="*/ 2895 h 3232"/>
                <a:gd name="T24" fmla="*/ 3102 w 3126"/>
                <a:gd name="T25" fmla="*/ 3061 h 3232"/>
                <a:gd name="T26" fmla="*/ 3043 w 3126"/>
                <a:gd name="T27" fmla="*/ 3089 h 3232"/>
                <a:gd name="T28" fmla="*/ 2985 w 3126"/>
                <a:gd name="T29" fmla="*/ 3058 h 3232"/>
                <a:gd name="T30" fmla="*/ 2976 w 3126"/>
                <a:gd name="T31" fmla="*/ 2893 h 3232"/>
                <a:gd name="T32" fmla="*/ 2981 w 3126"/>
                <a:gd name="T33" fmla="*/ 2525 h 3232"/>
                <a:gd name="T34" fmla="*/ 2977 w 3126"/>
                <a:gd name="T35" fmla="*/ 2159 h 3232"/>
                <a:gd name="T36" fmla="*/ 2958 w 3126"/>
                <a:gd name="T37" fmla="*/ 1810 h 3232"/>
                <a:gd name="T38" fmla="*/ 2922 w 3126"/>
                <a:gd name="T39" fmla="*/ 1488 h 3232"/>
                <a:gd name="T40" fmla="*/ 2863 w 3126"/>
                <a:gd name="T41" fmla="*/ 1208 h 3232"/>
                <a:gd name="T42" fmla="*/ 2760 w 3126"/>
                <a:gd name="T43" fmla="*/ 948 h 3232"/>
                <a:gd name="T44" fmla="*/ 2590 w 3126"/>
                <a:gd name="T45" fmla="*/ 699 h 3232"/>
                <a:gd name="T46" fmla="*/ 2370 w 3126"/>
                <a:gd name="T47" fmla="*/ 482 h 3232"/>
                <a:gd name="T48" fmla="*/ 2115 w 3126"/>
                <a:gd name="T49" fmla="*/ 308 h 3232"/>
                <a:gd name="T50" fmla="*/ 1843 w 3126"/>
                <a:gd name="T51" fmla="*/ 192 h 3232"/>
                <a:gd name="T52" fmla="*/ 1567 w 3126"/>
                <a:gd name="T53" fmla="*/ 144 h 3232"/>
                <a:gd name="T54" fmla="*/ 1272 w 3126"/>
                <a:gd name="T55" fmla="*/ 164 h 3232"/>
                <a:gd name="T56" fmla="*/ 988 w 3126"/>
                <a:gd name="T57" fmla="*/ 248 h 3232"/>
                <a:gd name="T58" fmla="*/ 733 w 3126"/>
                <a:gd name="T59" fmla="*/ 387 h 3232"/>
                <a:gd name="T60" fmla="*/ 517 w 3126"/>
                <a:gd name="T61" fmla="*/ 571 h 3232"/>
                <a:gd name="T62" fmla="*/ 348 w 3126"/>
                <a:gd name="T63" fmla="*/ 792 h 3232"/>
                <a:gd name="T64" fmla="*/ 226 w 3126"/>
                <a:gd name="T65" fmla="*/ 1042 h 3232"/>
                <a:gd name="T66" fmla="*/ 158 w 3126"/>
                <a:gd name="T67" fmla="*/ 1311 h 3232"/>
                <a:gd name="T68" fmla="*/ 146 w 3126"/>
                <a:gd name="T69" fmla="*/ 1594 h 3232"/>
                <a:gd name="T70" fmla="*/ 195 w 3126"/>
                <a:gd name="T71" fmla="*/ 1879 h 3232"/>
                <a:gd name="T72" fmla="*/ 253 w 3126"/>
                <a:gd name="T73" fmla="*/ 2126 h 3232"/>
                <a:gd name="T74" fmla="*/ 269 w 3126"/>
                <a:gd name="T75" fmla="*/ 2291 h 3232"/>
                <a:gd name="T76" fmla="*/ 278 w 3126"/>
                <a:gd name="T77" fmla="*/ 2513 h 3232"/>
                <a:gd name="T78" fmla="*/ 281 w 3126"/>
                <a:gd name="T79" fmla="*/ 2799 h 3232"/>
                <a:gd name="T80" fmla="*/ 282 w 3126"/>
                <a:gd name="T81" fmla="*/ 3161 h 3232"/>
                <a:gd name="T82" fmla="*/ 253 w 3126"/>
                <a:gd name="T83" fmla="*/ 3218 h 3232"/>
                <a:gd name="T84" fmla="*/ 187 w 3126"/>
                <a:gd name="T85" fmla="*/ 3229 h 3232"/>
                <a:gd name="T86" fmla="*/ 142 w 3126"/>
                <a:gd name="T87" fmla="*/ 3184 h 3232"/>
                <a:gd name="T88" fmla="*/ 138 w 3126"/>
                <a:gd name="T89" fmla="*/ 2899 h 3232"/>
                <a:gd name="T90" fmla="*/ 135 w 3126"/>
                <a:gd name="T91" fmla="*/ 2574 h 3232"/>
                <a:gd name="T92" fmla="*/ 127 w 3126"/>
                <a:gd name="T93" fmla="*/ 2325 h 3232"/>
                <a:gd name="T94" fmla="*/ 111 w 3126"/>
                <a:gd name="T95" fmla="*/ 2147 h 3232"/>
                <a:gd name="T96" fmla="*/ 57 w 3126"/>
                <a:gd name="T97" fmla="*/ 1918 h 3232"/>
                <a:gd name="T98" fmla="*/ 4 w 3126"/>
                <a:gd name="T99" fmla="*/ 1616 h 3232"/>
                <a:gd name="T100" fmla="*/ 12 w 3126"/>
                <a:gd name="T101" fmla="*/ 1319 h 3232"/>
                <a:gd name="T102" fmla="*/ 77 w 3126"/>
                <a:gd name="T103" fmla="*/ 1032 h 3232"/>
                <a:gd name="T104" fmla="*/ 197 w 3126"/>
                <a:gd name="T105" fmla="*/ 766 h 3232"/>
                <a:gd name="T106" fmla="*/ 366 w 3126"/>
                <a:gd name="T107" fmla="*/ 526 h 3232"/>
                <a:gd name="T108" fmla="*/ 580 w 3126"/>
                <a:gd name="T109" fmla="*/ 320 h 3232"/>
                <a:gd name="T110" fmla="*/ 839 w 3126"/>
                <a:gd name="T111" fmla="*/ 159 h 3232"/>
                <a:gd name="T112" fmla="*/ 1139 w 3126"/>
                <a:gd name="T113" fmla="*/ 47 h 3232"/>
                <a:gd name="T114" fmla="*/ 1462 w 3126"/>
                <a:gd name="T115" fmla="*/ 0 h 3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126" h="3232">
                  <a:moveTo>
                    <a:pt x="1462" y="0"/>
                  </a:moveTo>
                  <a:lnTo>
                    <a:pt x="1572" y="0"/>
                  </a:lnTo>
                  <a:lnTo>
                    <a:pt x="1669" y="8"/>
                  </a:lnTo>
                  <a:lnTo>
                    <a:pt x="1766" y="24"/>
                  </a:lnTo>
                  <a:lnTo>
                    <a:pt x="1863" y="47"/>
                  </a:lnTo>
                  <a:lnTo>
                    <a:pt x="1960" y="79"/>
                  </a:lnTo>
                  <a:lnTo>
                    <a:pt x="2055" y="116"/>
                  </a:lnTo>
                  <a:lnTo>
                    <a:pt x="2149" y="161"/>
                  </a:lnTo>
                  <a:lnTo>
                    <a:pt x="2241" y="212"/>
                  </a:lnTo>
                  <a:lnTo>
                    <a:pt x="2330" y="270"/>
                  </a:lnTo>
                  <a:lnTo>
                    <a:pt x="2417" y="332"/>
                  </a:lnTo>
                  <a:lnTo>
                    <a:pt x="2500" y="400"/>
                  </a:lnTo>
                  <a:lnTo>
                    <a:pt x="2578" y="472"/>
                  </a:lnTo>
                  <a:lnTo>
                    <a:pt x="2653" y="550"/>
                  </a:lnTo>
                  <a:lnTo>
                    <a:pt x="2722" y="630"/>
                  </a:lnTo>
                  <a:lnTo>
                    <a:pt x="2785" y="715"/>
                  </a:lnTo>
                  <a:lnTo>
                    <a:pt x="2843" y="803"/>
                  </a:lnTo>
                  <a:lnTo>
                    <a:pt x="2894" y="892"/>
                  </a:lnTo>
                  <a:lnTo>
                    <a:pt x="2938" y="986"/>
                  </a:lnTo>
                  <a:lnTo>
                    <a:pt x="2976" y="1080"/>
                  </a:lnTo>
                  <a:lnTo>
                    <a:pt x="3001" y="1166"/>
                  </a:lnTo>
                  <a:lnTo>
                    <a:pt x="3025" y="1258"/>
                  </a:lnTo>
                  <a:lnTo>
                    <a:pt x="3045" y="1355"/>
                  </a:lnTo>
                  <a:lnTo>
                    <a:pt x="3063" y="1456"/>
                  </a:lnTo>
                  <a:lnTo>
                    <a:pt x="3079" y="1563"/>
                  </a:lnTo>
                  <a:lnTo>
                    <a:pt x="3091" y="1674"/>
                  </a:lnTo>
                  <a:lnTo>
                    <a:pt x="3102" y="1787"/>
                  </a:lnTo>
                  <a:lnTo>
                    <a:pt x="3110" y="1905"/>
                  </a:lnTo>
                  <a:lnTo>
                    <a:pt x="3116" y="2025"/>
                  </a:lnTo>
                  <a:lnTo>
                    <a:pt x="3120" y="2146"/>
                  </a:lnTo>
                  <a:lnTo>
                    <a:pt x="3123" y="2269"/>
                  </a:lnTo>
                  <a:lnTo>
                    <a:pt x="3125" y="2394"/>
                  </a:lnTo>
                  <a:lnTo>
                    <a:pt x="3126" y="2519"/>
                  </a:lnTo>
                  <a:lnTo>
                    <a:pt x="3125" y="2645"/>
                  </a:lnTo>
                  <a:lnTo>
                    <a:pt x="3123" y="2770"/>
                  </a:lnTo>
                  <a:lnTo>
                    <a:pt x="3120" y="2895"/>
                  </a:lnTo>
                  <a:lnTo>
                    <a:pt x="3118" y="3019"/>
                  </a:lnTo>
                  <a:lnTo>
                    <a:pt x="3112" y="3041"/>
                  </a:lnTo>
                  <a:lnTo>
                    <a:pt x="3102" y="3061"/>
                  </a:lnTo>
                  <a:lnTo>
                    <a:pt x="3086" y="3075"/>
                  </a:lnTo>
                  <a:lnTo>
                    <a:pt x="3066" y="3085"/>
                  </a:lnTo>
                  <a:lnTo>
                    <a:pt x="3043" y="3089"/>
                  </a:lnTo>
                  <a:lnTo>
                    <a:pt x="3020" y="3085"/>
                  </a:lnTo>
                  <a:lnTo>
                    <a:pt x="3001" y="3074"/>
                  </a:lnTo>
                  <a:lnTo>
                    <a:pt x="2985" y="3058"/>
                  </a:lnTo>
                  <a:lnTo>
                    <a:pt x="2976" y="3038"/>
                  </a:lnTo>
                  <a:lnTo>
                    <a:pt x="2973" y="3014"/>
                  </a:lnTo>
                  <a:lnTo>
                    <a:pt x="2976" y="2893"/>
                  </a:lnTo>
                  <a:lnTo>
                    <a:pt x="2978" y="2771"/>
                  </a:lnTo>
                  <a:lnTo>
                    <a:pt x="2980" y="2647"/>
                  </a:lnTo>
                  <a:lnTo>
                    <a:pt x="2981" y="2525"/>
                  </a:lnTo>
                  <a:lnTo>
                    <a:pt x="2981" y="2402"/>
                  </a:lnTo>
                  <a:lnTo>
                    <a:pt x="2980" y="2281"/>
                  </a:lnTo>
                  <a:lnTo>
                    <a:pt x="2977" y="2159"/>
                  </a:lnTo>
                  <a:lnTo>
                    <a:pt x="2972" y="2041"/>
                  </a:lnTo>
                  <a:lnTo>
                    <a:pt x="2966" y="1923"/>
                  </a:lnTo>
                  <a:lnTo>
                    <a:pt x="2958" y="1810"/>
                  </a:lnTo>
                  <a:lnTo>
                    <a:pt x="2949" y="1699"/>
                  </a:lnTo>
                  <a:lnTo>
                    <a:pt x="2937" y="1591"/>
                  </a:lnTo>
                  <a:lnTo>
                    <a:pt x="2922" y="1488"/>
                  </a:lnTo>
                  <a:lnTo>
                    <a:pt x="2905" y="1390"/>
                  </a:lnTo>
                  <a:lnTo>
                    <a:pt x="2886" y="1296"/>
                  </a:lnTo>
                  <a:lnTo>
                    <a:pt x="2863" y="1208"/>
                  </a:lnTo>
                  <a:lnTo>
                    <a:pt x="2838" y="1127"/>
                  </a:lnTo>
                  <a:lnTo>
                    <a:pt x="2803" y="1036"/>
                  </a:lnTo>
                  <a:lnTo>
                    <a:pt x="2760" y="948"/>
                  </a:lnTo>
                  <a:lnTo>
                    <a:pt x="2710" y="863"/>
                  </a:lnTo>
                  <a:lnTo>
                    <a:pt x="2653" y="779"/>
                  </a:lnTo>
                  <a:lnTo>
                    <a:pt x="2590" y="699"/>
                  </a:lnTo>
                  <a:lnTo>
                    <a:pt x="2521" y="623"/>
                  </a:lnTo>
                  <a:lnTo>
                    <a:pt x="2448" y="550"/>
                  </a:lnTo>
                  <a:lnTo>
                    <a:pt x="2370" y="482"/>
                  </a:lnTo>
                  <a:lnTo>
                    <a:pt x="2288" y="419"/>
                  </a:lnTo>
                  <a:lnTo>
                    <a:pt x="2204" y="360"/>
                  </a:lnTo>
                  <a:lnTo>
                    <a:pt x="2115" y="308"/>
                  </a:lnTo>
                  <a:lnTo>
                    <a:pt x="2025" y="263"/>
                  </a:lnTo>
                  <a:lnTo>
                    <a:pt x="1934" y="224"/>
                  </a:lnTo>
                  <a:lnTo>
                    <a:pt x="1843" y="192"/>
                  </a:lnTo>
                  <a:lnTo>
                    <a:pt x="1750" y="167"/>
                  </a:lnTo>
                  <a:lnTo>
                    <a:pt x="1658" y="151"/>
                  </a:lnTo>
                  <a:lnTo>
                    <a:pt x="1567" y="144"/>
                  </a:lnTo>
                  <a:lnTo>
                    <a:pt x="1468" y="144"/>
                  </a:lnTo>
                  <a:lnTo>
                    <a:pt x="1370" y="151"/>
                  </a:lnTo>
                  <a:lnTo>
                    <a:pt x="1272" y="164"/>
                  </a:lnTo>
                  <a:lnTo>
                    <a:pt x="1175" y="185"/>
                  </a:lnTo>
                  <a:lnTo>
                    <a:pt x="1081" y="213"/>
                  </a:lnTo>
                  <a:lnTo>
                    <a:pt x="988" y="248"/>
                  </a:lnTo>
                  <a:lnTo>
                    <a:pt x="899" y="288"/>
                  </a:lnTo>
                  <a:lnTo>
                    <a:pt x="813" y="335"/>
                  </a:lnTo>
                  <a:lnTo>
                    <a:pt x="733" y="387"/>
                  </a:lnTo>
                  <a:lnTo>
                    <a:pt x="656" y="444"/>
                  </a:lnTo>
                  <a:lnTo>
                    <a:pt x="584" y="506"/>
                  </a:lnTo>
                  <a:lnTo>
                    <a:pt x="517" y="571"/>
                  </a:lnTo>
                  <a:lnTo>
                    <a:pt x="455" y="642"/>
                  </a:lnTo>
                  <a:lnTo>
                    <a:pt x="399" y="715"/>
                  </a:lnTo>
                  <a:lnTo>
                    <a:pt x="348" y="792"/>
                  </a:lnTo>
                  <a:lnTo>
                    <a:pt x="301" y="872"/>
                  </a:lnTo>
                  <a:lnTo>
                    <a:pt x="261" y="956"/>
                  </a:lnTo>
                  <a:lnTo>
                    <a:pt x="226" y="1042"/>
                  </a:lnTo>
                  <a:lnTo>
                    <a:pt x="198" y="1130"/>
                  </a:lnTo>
                  <a:lnTo>
                    <a:pt x="175" y="1220"/>
                  </a:lnTo>
                  <a:lnTo>
                    <a:pt x="158" y="1311"/>
                  </a:lnTo>
                  <a:lnTo>
                    <a:pt x="147" y="1404"/>
                  </a:lnTo>
                  <a:lnTo>
                    <a:pt x="143" y="1499"/>
                  </a:lnTo>
                  <a:lnTo>
                    <a:pt x="146" y="1594"/>
                  </a:lnTo>
                  <a:lnTo>
                    <a:pt x="156" y="1688"/>
                  </a:lnTo>
                  <a:lnTo>
                    <a:pt x="173" y="1783"/>
                  </a:lnTo>
                  <a:lnTo>
                    <a:pt x="195" y="1879"/>
                  </a:lnTo>
                  <a:lnTo>
                    <a:pt x="218" y="1958"/>
                  </a:lnTo>
                  <a:lnTo>
                    <a:pt x="238" y="2041"/>
                  </a:lnTo>
                  <a:lnTo>
                    <a:pt x="253" y="2126"/>
                  </a:lnTo>
                  <a:lnTo>
                    <a:pt x="260" y="2175"/>
                  </a:lnTo>
                  <a:lnTo>
                    <a:pt x="265" y="2230"/>
                  </a:lnTo>
                  <a:lnTo>
                    <a:pt x="269" y="2291"/>
                  </a:lnTo>
                  <a:lnTo>
                    <a:pt x="273" y="2358"/>
                  </a:lnTo>
                  <a:lnTo>
                    <a:pt x="276" y="2431"/>
                  </a:lnTo>
                  <a:lnTo>
                    <a:pt x="278" y="2513"/>
                  </a:lnTo>
                  <a:lnTo>
                    <a:pt x="280" y="2599"/>
                  </a:lnTo>
                  <a:lnTo>
                    <a:pt x="281" y="2695"/>
                  </a:lnTo>
                  <a:lnTo>
                    <a:pt x="281" y="2799"/>
                  </a:lnTo>
                  <a:lnTo>
                    <a:pt x="282" y="2910"/>
                  </a:lnTo>
                  <a:lnTo>
                    <a:pt x="282" y="3031"/>
                  </a:lnTo>
                  <a:lnTo>
                    <a:pt x="282" y="3161"/>
                  </a:lnTo>
                  <a:lnTo>
                    <a:pt x="278" y="3184"/>
                  </a:lnTo>
                  <a:lnTo>
                    <a:pt x="268" y="3204"/>
                  </a:lnTo>
                  <a:lnTo>
                    <a:pt x="253" y="3218"/>
                  </a:lnTo>
                  <a:lnTo>
                    <a:pt x="233" y="3229"/>
                  </a:lnTo>
                  <a:lnTo>
                    <a:pt x="210" y="3232"/>
                  </a:lnTo>
                  <a:lnTo>
                    <a:pt x="187" y="3229"/>
                  </a:lnTo>
                  <a:lnTo>
                    <a:pt x="167" y="3218"/>
                  </a:lnTo>
                  <a:lnTo>
                    <a:pt x="151" y="3204"/>
                  </a:lnTo>
                  <a:lnTo>
                    <a:pt x="142" y="3184"/>
                  </a:lnTo>
                  <a:lnTo>
                    <a:pt x="138" y="3161"/>
                  </a:lnTo>
                  <a:lnTo>
                    <a:pt x="138" y="3025"/>
                  </a:lnTo>
                  <a:lnTo>
                    <a:pt x="138" y="2899"/>
                  </a:lnTo>
                  <a:lnTo>
                    <a:pt x="136" y="2782"/>
                  </a:lnTo>
                  <a:lnTo>
                    <a:pt x="136" y="2673"/>
                  </a:lnTo>
                  <a:lnTo>
                    <a:pt x="135" y="2574"/>
                  </a:lnTo>
                  <a:lnTo>
                    <a:pt x="132" y="2482"/>
                  </a:lnTo>
                  <a:lnTo>
                    <a:pt x="130" y="2399"/>
                  </a:lnTo>
                  <a:lnTo>
                    <a:pt x="127" y="2325"/>
                  </a:lnTo>
                  <a:lnTo>
                    <a:pt x="122" y="2258"/>
                  </a:lnTo>
                  <a:lnTo>
                    <a:pt x="116" y="2199"/>
                  </a:lnTo>
                  <a:lnTo>
                    <a:pt x="111" y="2147"/>
                  </a:lnTo>
                  <a:lnTo>
                    <a:pt x="96" y="2070"/>
                  </a:lnTo>
                  <a:lnTo>
                    <a:pt x="77" y="1993"/>
                  </a:lnTo>
                  <a:lnTo>
                    <a:pt x="57" y="1918"/>
                  </a:lnTo>
                  <a:lnTo>
                    <a:pt x="32" y="1818"/>
                  </a:lnTo>
                  <a:lnTo>
                    <a:pt x="14" y="1718"/>
                  </a:lnTo>
                  <a:lnTo>
                    <a:pt x="4" y="1616"/>
                  </a:lnTo>
                  <a:lnTo>
                    <a:pt x="0" y="1516"/>
                  </a:lnTo>
                  <a:lnTo>
                    <a:pt x="2" y="1418"/>
                  </a:lnTo>
                  <a:lnTo>
                    <a:pt x="12" y="1319"/>
                  </a:lnTo>
                  <a:lnTo>
                    <a:pt x="26" y="1222"/>
                  </a:lnTo>
                  <a:lnTo>
                    <a:pt x="49" y="1126"/>
                  </a:lnTo>
                  <a:lnTo>
                    <a:pt x="77" y="1032"/>
                  </a:lnTo>
                  <a:lnTo>
                    <a:pt x="111" y="940"/>
                  </a:lnTo>
                  <a:lnTo>
                    <a:pt x="151" y="852"/>
                  </a:lnTo>
                  <a:lnTo>
                    <a:pt x="197" y="766"/>
                  </a:lnTo>
                  <a:lnTo>
                    <a:pt x="248" y="682"/>
                  </a:lnTo>
                  <a:lnTo>
                    <a:pt x="304" y="602"/>
                  </a:lnTo>
                  <a:lnTo>
                    <a:pt x="366" y="526"/>
                  </a:lnTo>
                  <a:lnTo>
                    <a:pt x="433" y="452"/>
                  </a:lnTo>
                  <a:lnTo>
                    <a:pt x="504" y="384"/>
                  </a:lnTo>
                  <a:lnTo>
                    <a:pt x="580" y="320"/>
                  </a:lnTo>
                  <a:lnTo>
                    <a:pt x="662" y="262"/>
                  </a:lnTo>
                  <a:lnTo>
                    <a:pt x="748" y="207"/>
                  </a:lnTo>
                  <a:lnTo>
                    <a:pt x="839" y="159"/>
                  </a:lnTo>
                  <a:lnTo>
                    <a:pt x="933" y="116"/>
                  </a:lnTo>
                  <a:lnTo>
                    <a:pt x="1036" y="77"/>
                  </a:lnTo>
                  <a:lnTo>
                    <a:pt x="1139" y="47"/>
                  </a:lnTo>
                  <a:lnTo>
                    <a:pt x="1245" y="23"/>
                  </a:lnTo>
                  <a:lnTo>
                    <a:pt x="1354" y="7"/>
                  </a:lnTo>
                  <a:lnTo>
                    <a:pt x="14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8449" y="1076"/>
              <a:ext cx="186" cy="897"/>
            </a:xfrm>
            <a:custGeom>
              <a:avLst/>
              <a:gdLst>
                <a:gd name="T0" fmla="*/ 501 w 560"/>
                <a:gd name="T1" fmla="*/ 1 h 2693"/>
                <a:gd name="T2" fmla="*/ 535 w 560"/>
                <a:gd name="T3" fmla="*/ 17 h 2693"/>
                <a:gd name="T4" fmla="*/ 556 w 560"/>
                <a:gd name="T5" fmla="*/ 48 h 2693"/>
                <a:gd name="T6" fmla="*/ 560 w 560"/>
                <a:gd name="T7" fmla="*/ 84 h 2693"/>
                <a:gd name="T8" fmla="*/ 544 w 560"/>
                <a:gd name="T9" fmla="*/ 117 h 2693"/>
                <a:gd name="T10" fmla="*/ 468 w 560"/>
                <a:gd name="T11" fmla="*/ 179 h 2693"/>
                <a:gd name="T12" fmla="*/ 359 w 560"/>
                <a:gd name="T13" fmla="*/ 289 h 2693"/>
                <a:gd name="T14" fmla="*/ 271 w 560"/>
                <a:gd name="T15" fmla="*/ 419 h 2693"/>
                <a:gd name="T16" fmla="*/ 205 w 560"/>
                <a:gd name="T17" fmla="*/ 561 h 2693"/>
                <a:gd name="T18" fmla="*/ 164 w 560"/>
                <a:gd name="T19" fmla="*/ 716 h 2693"/>
                <a:gd name="T20" fmla="*/ 145 w 560"/>
                <a:gd name="T21" fmla="*/ 880 h 2693"/>
                <a:gd name="T22" fmla="*/ 152 w 560"/>
                <a:gd name="T23" fmla="*/ 1048 h 2693"/>
                <a:gd name="T24" fmla="*/ 184 w 560"/>
                <a:gd name="T25" fmla="*/ 1218 h 2693"/>
                <a:gd name="T26" fmla="*/ 190 w 560"/>
                <a:gd name="T27" fmla="*/ 1239 h 2693"/>
                <a:gd name="T28" fmla="*/ 202 w 560"/>
                <a:gd name="T29" fmla="*/ 1291 h 2693"/>
                <a:gd name="T30" fmla="*/ 220 w 560"/>
                <a:gd name="T31" fmla="*/ 1370 h 2693"/>
                <a:gd name="T32" fmla="*/ 241 w 560"/>
                <a:gd name="T33" fmla="*/ 1476 h 2693"/>
                <a:gd name="T34" fmla="*/ 263 w 560"/>
                <a:gd name="T35" fmla="*/ 1610 h 2693"/>
                <a:gd name="T36" fmla="*/ 286 w 560"/>
                <a:gd name="T37" fmla="*/ 1767 h 2693"/>
                <a:gd name="T38" fmla="*/ 306 w 560"/>
                <a:gd name="T39" fmla="*/ 1948 h 2693"/>
                <a:gd name="T40" fmla="*/ 322 w 560"/>
                <a:gd name="T41" fmla="*/ 2151 h 2693"/>
                <a:gd name="T42" fmla="*/ 334 w 560"/>
                <a:gd name="T43" fmla="*/ 2376 h 2693"/>
                <a:gd name="T44" fmla="*/ 338 w 560"/>
                <a:gd name="T45" fmla="*/ 2622 h 2693"/>
                <a:gd name="T46" fmla="*/ 324 w 560"/>
                <a:gd name="T47" fmla="*/ 2663 h 2693"/>
                <a:gd name="T48" fmla="*/ 288 w 560"/>
                <a:gd name="T49" fmla="*/ 2690 h 2693"/>
                <a:gd name="T50" fmla="*/ 243 w 560"/>
                <a:gd name="T51" fmla="*/ 2690 h 2693"/>
                <a:gd name="T52" fmla="*/ 206 w 560"/>
                <a:gd name="T53" fmla="*/ 2663 h 2693"/>
                <a:gd name="T54" fmla="*/ 193 w 560"/>
                <a:gd name="T55" fmla="*/ 2622 h 2693"/>
                <a:gd name="T56" fmla="*/ 189 w 560"/>
                <a:gd name="T57" fmla="*/ 2382 h 2693"/>
                <a:gd name="T58" fmla="*/ 178 w 560"/>
                <a:gd name="T59" fmla="*/ 2162 h 2693"/>
                <a:gd name="T60" fmla="*/ 161 w 560"/>
                <a:gd name="T61" fmla="*/ 1962 h 2693"/>
                <a:gd name="T62" fmla="*/ 142 w 560"/>
                <a:gd name="T63" fmla="*/ 1784 h 2693"/>
                <a:gd name="T64" fmla="*/ 119 w 560"/>
                <a:gd name="T65" fmla="*/ 1630 h 2693"/>
                <a:gd name="T66" fmla="*/ 98 w 560"/>
                <a:gd name="T67" fmla="*/ 1500 h 2693"/>
                <a:gd name="T68" fmla="*/ 78 w 560"/>
                <a:gd name="T69" fmla="*/ 1396 h 2693"/>
                <a:gd name="T70" fmla="*/ 62 w 560"/>
                <a:gd name="T71" fmla="*/ 1320 h 2693"/>
                <a:gd name="T72" fmla="*/ 50 w 560"/>
                <a:gd name="T73" fmla="*/ 1274 h 2693"/>
                <a:gd name="T74" fmla="*/ 46 w 560"/>
                <a:gd name="T75" fmla="*/ 1256 h 2693"/>
                <a:gd name="T76" fmla="*/ 9 w 560"/>
                <a:gd name="T77" fmla="*/ 1075 h 2693"/>
                <a:gd name="T78" fmla="*/ 0 w 560"/>
                <a:gd name="T79" fmla="*/ 895 h 2693"/>
                <a:gd name="T80" fmla="*/ 16 w 560"/>
                <a:gd name="T81" fmla="*/ 719 h 2693"/>
                <a:gd name="T82" fmla="*/ 58 w 560"/>
                <a:gd name="T83" fmla="*/ 551 h 2693"/>
                <a:gd name="T84" fmla="*/ 122 w 560"/>
                <a:gd name="T85" fmla="*/ 393 h 2693"/>
                <a:gd name="T86" fmla="*/ 209 w 560"/>
                <a:gd name="T87" fmla="*/ 249 h 2693"/>
                <a:gd name="T88" fmla="*/ 318 w 560"/>
                <a:gd name="T89" fmla="*/ 121 h 2693"/>
                <a:gd name="T90" fmla="*/ 446 w 560"/>
                <a:gd name="T91" fmla="*/ 13 h 2693"/>
                <a:gd name="T92" fmla="*/ 483 w 560"/>
                <a:gd name="T93" fmla="*/ 0 h 2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0" h="2693">
                  <a:moveTo>
                    <a:pt x="483" y="0"/>
                  </a:moveTo>
                  <a:lnTo>
                    <a:pt x="501" y="1"/>
                  </a:lnTo>
                  <a:lnTo>
                    <a:pt x="519" y="7"/>
                  </a:lnTo>
                  <a:lnTo>
                    <a:pt x="535" y="17"/>
                  </a:lnTo>
                  <a:lnTo>
                    <a:pt x="547" y="31"/>
                  </a:lnTo>
                  <a:lnTo>
                    <a:pt x="556" y="48"/>
                  </a:lnTo>
                  <a:lnTo>
                    <a:pt x="560" y="67"/>
                  </a:lnTo>
                  <a:lnTo>
                    <a:pt x="560" y="84"/>
                  </a:lnTo>
                  <a:lnTo>
                    <a:pt x="554" y="103"/>
                  </a:lnTo>
                  <a:lnTo>
                    <a:pt x="544" y="117"/>
                  </a:lnTo>
                  <a:lnTo>
                    <a:pt x="530" y="131"/>
                  </a:lnTo>
                  <a:lnTo>
                    <a:pt x="468" y="179"/>
                  </a:lnTo>
                  <a:lnTo>
                    <a:pt x="412" y="232"/>
                  </a:lnTo>
                  <a:lnTo>
                    <a:pt x="359" y="289"/>
                  </a:lnTo>
                  <a:lnTo>
                    <a:pt x="312" y="352"/>
                  </a:lnTo>
                  <a:lnTo>
                    <a:pt x="271" y="419"/>
                  </a:lnTo>
                  <a:lnTo>
                    <a:pt x="236" y="488"/>
                  </a:lnTo>
                  <a:lnTo>
                    <a:pt x="205" y="561"/>
                  </a:lnTo>
                  <a:lnTo>
                    <a:pt x="181" y="637"/>
                  </a:lnTo>
                  <a:lnTo>
                    <a:pt x="164" y="716"/>
                  </a:lnTo>
                  <a:lnTo>
                    <a:pt x="152" y="797"/>
                  </a:lnTo>
                  <a:lnTo>
                    <a:pt x="145" y="880"/>
                  </a:lnTo>
                  <a:lnTo>
                    <a:pt x="145" y="963"/>
                  </a:lnTo>
                  <a:lnTo>
                    <a:pt x="152" y="1048"/>
                  </a:lnTo>
                  <a:lnTo>
                    <a:pt x="165" y="1132"/>
                  </a:lnTo>
                  <a:lnTo>
                    <a:pt x="184" y="1218"/>
                  </a:lnTo>
                  <a:lnTo>
                    <a:pt x="186" y="1226"/>
                  </a:lnTo>
                  <a:lnTo>
                    <a:pt x="190" y="1239"/>
                  </a:lnTo>
                  <a:lnTo>
                    <a:pt x="196" y="1262"/>
                  </a:lnTo>
                  <a:lnTo>
                    <a:pt x="202" y="1291"/>
                  </a:lnTo>
                  <a:lnTo>
                    <a:pt x="211" y="1327"/>
                  </a:lnTo>
                  <a:lnTo>
                    <a:pt x="220" y="1370"/>
                  </a:lnTo>
                  <a:lnTo>
                    <a:pt x="231" y="1420"/>
                  </a:lnTo>
                  <a:lnTo>
                    <a:pt x="241" y="1476"/>
                  </a:lnTo>
                  <a:lnTo>
                    <a:pt x="252" y="1540"/>
                  </a:lnTo>
                  <a:lnTo>
                    <a:pt x="263" y="1610"/>
                  </a:lnTo>
                  <a:lnTo>
                    <a:pt x="275" y="1686"/>
                  </a:lnTo>
                  <a:lnTo>
                    <a:pt x="286" y="1767"/>
                  </a:lnTo>
                  <a:lnTo>
                    <a:pt x="296" y="1855"/>
                  </a:lnTo>
                  <a:lnTo>
                    <a:pt x="306" y="1948"/>
                  </a:lnTo>
                  <a:lnTo>
                    <a:pt x="315" y="2047"/>
                  </a:lnTo>
                  <a:lnTo>
                    <a:pt x="322" y="2151"/>
                  </a:lnTo>
                  <a:lnTo>
                    <a:pt x="328" y="2262"/>
                  </a:lnTo>
                  <a:lnTo>
                    <a:pt x="334" y="2376"/>
                  </a:lnTo>
                  <a:lnTo>
                    <a:pt x="337" y="2496"/>
                  </a:lnTo>
                  <a:lnTo>
                    <a:pt x="338" y="2622"/>
                  </a:lnTo>
                  <a:lnTo>
                    <a:pt x="334" y="2645"/>
                  </a:lnTo>
                  <a:lnTo>
                    <a:pt x="324" y="2663"/>
                  </a:lnTo>
                  <a:lnTo>
                    <a:pt x="308" y="2679"/>
                  </a:lnTo>
                  <a:lnTo>
                    <a:pt x="288" y="2690"/>
                  </a:lnTo>
                  <a:lnTo>
                    <a:pt x="265" y="2693"/>
                  </a:lnTo>
                  <a:lnTo>
                    <a:pt x="243" y="2690"/>
                  </a:lnTo>
                  <a:lnTo>
                    <a:pt x="223" y="2679"/>
                  </a:lnTo>
                  <a:lnTo>
                    <a:pt x="206" y="2663"/>
                  </a:lnTo>
                  <a:lnTo>
                    <a:pt x="197" y="2645"/>
                  </a:lnTo>
                  <a:lnTo>
                    <a:pt x="193" y="2622"/>
                  </a:lnTo>
                  <a:lnTo>
                    <a:pt x="192" y="2499"/>
                  </a:lnTo>
                  <a:lnTo>
                    <a:pt x="189" y="2382"/>
                  </a:lnTo>
                  <a:lnTo>
                    <a:pt x="184" y="2270"/>
                  </a:lnTo>
                  <a:lnTo>
                    <a:pt x="178" y="2162"/>
                  </a:lnTo>
                  <a:lnTo>
                    <a:pt x="170" y="2059"/>
                  </a:lnTo>
                  <a:lnTo>
                    <a:pt x="161" y="1962"/>
                  </a:lnTo>
                  <a:lnTo>
                    <a:pt x="152" y="1870"/>
                  </a:lnTo>
                  <a:lnTo>
                    <a:pt x="142" y="1784"/>
                  </a:lnTo>
                  <a:lnTo>
                    <a:pt x="131" y="1704"/>
                  </a:lnTo>
                  <a:lnTo>
                    <a:pt x="119" y="1630"/>
                  </a:lnTo>
                  <a:lnTo>
                    <a:pt x="109" y="1562"/>
                  </a:lnTo>
                  <a:lnTo>
                    <a:pt x="98" y="1500"/>
                  </a:lnTo>
                  <a:lnTo>
                    <a:pt x="87" y="1446"/>
                  </a:lnTo>
                  <a:lnTo>
                    <a:pt x="78" y="1396"/>
                  </a:lnTo>
                  <a:lnTo>
                    <a:pt x="68" y="1355"/>
                  </a:lnTo>
                  <a:lnTo>
                    <a:pt x="62" y="1320"/>
                  </a:lnTo>
                  <a:lnTo>
                    <a:pt x="55" y="1294"/>
                  </a:lnTo>
                  <a:lnTo>
                    <a:pt x="50" y="1274"/>
                  </a:lnTo>
                  <a:lnTo>
                    <a:pt x="47" y="1260"/>
                  </a:lnTo>
                  <a:lnTo>
                    <a:pt x="46" y="1256"/>
                  </a:lnTo>
                  <a:lnTo>
                    <a:pt x="24" y="1166"/>
                  </a:lnTo>
                  <a:lnTo>
                    <a:pt x="9" y="1075"/>
                  </a:lnTo>
                  <a:lnTo>
                    <a:pt x="1" y="984"/>
                  </a:lnTo>
                  <a:lnTo>
                    <a:pt x="0" y="895"/>
                  </a:lnTo>
                  <a:lnTo>
                    <a:pt x="5" y="805"/>
                  </a:lnTo>
                  <a:lnTo>
                    <a:pt x="16" y="719"/>
                  </a:lnTo>
                  <a:lnTo>
                    <a:pt x="34" y="633"/>
                  </a:lnTo>
                  <a:lnTo>
                    <a:pt x="58" y="551"/>
                  </a:lnTo>
                  <a:lnTo>
                    <a:pt x="87" y="471"/>
                  </a:lnTo>
                  <a:lnTo>
                    <a:pt x="122" y="393"/>
                  </a:lnTo>
                  <a:lnTo>
                    <a:pt x="162" y="319"/>
                  </a:lnTo>
                  <a:lnTo>
                    <a:pt x="209" y="249"/>
                  </a:lnTo>
                  <a:lnTo>
                    <a:pt x="260" y="183"/>
                  </a:lnTo>
                  <a:lnTo>
                    <a:pt x="318" y="121"/>
                  </a:lnTo>
                  <a:lnTo>
                    <a:pt x="379" y="65"/>
                  </a:lnTo>
                  <a:lnTo>
                    <a:pt x="446" y="13"/>
                  </a:lnTo>
                  <a:lnTo>
                    <a:pt x="464" y="4"/>
                  </a:lnTo>
                  <a:lnTo>
                    <a:pt x="48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8708" y="1016"/>
              <a:ext cx="488" cy="1005"/>
            </a:xfrm>
            <a:custGeom>
              <a:avLst/>
              <a:gdLst>
                <a:gd name="T0" fmla="*/ 375 w 1464"/>
                <a:gd name="T1" fmla="*/ 3 h 3017"/>
                <a:gd name="T2" fmla="*/ 544 w 1464"/>
                <a:gd name="T3" fmla="*/ 29 h 3017"/>
                <a:gd name="T4" fmla="*/ 703 w 1464"/>
                <a:gd name="T5" fmla="*/ 81 h 3017"/>
                <a:gd name="T6" fmla="*/ 852 w 1464"/>
                <a:gd name="T7" fmla="*/ 156 h 3017"/>
                <a:gd name="T8" fmla="*/ 988 w 1464"/>
                <a:gd name="T9" fmla="*/ 253 h 3017"/>
                <a:gd name="T10" fmla="*/ 1107 w 1464"/>
                <a:gd name="T11" fmla="*/ 369 h 3017"/>
                <a:gd name="T12" fmla="*/ 1207 w 1464"/>
                <a:gd name="T13" fmla="*/ 505 h 3017"/>
                <a:gd name="T14" fmla="*/ 1287 w 1464"/>
                <a:gd name="T15" fmla="*/ 657 h 3017"/>
                <a:gd name="T16" fmla="*/ 1340 w 1464"/>
                <a:gd name="T17" fmla="*/ 803 h 3017"/>
                <a:gd name="T18" fmla="*/ 1382 w 1464"/>
                <a:gd name="T19" fmla="*/ 965 h 3017"/>
                <a:gd name="T20" fmla="*/ 1415 w 1464"/>
                <a:gd name="T21" fmla="*/ 1147 h 3017"/>
                <a:gd name="T22" fmla="*/ 1439 w 1464"/>
                <a:gd name="T23" fmla="*/ 1350 h 3017"/>
                <a:gd name="T24" fmla="*/ 1454 w 1464"/>
                <a:gd name="T25" fmla="*/ 1575 h 3017"/>
                <a:gd name="T26" fmla="*/ 1462 w 1464"/>
                <a:gd name="T27" fmla="*/ 1827 h 3017"/>
                <a:gd name="T28" fmla="*/ 1464 w 1464"/>
                <a:gd name="T29" fmla="*/ 2107 h 3017"/>
                <a:gd name="T30" fmla="*/ 1459 w 1464"/>
                <a:gd name="T31" fmla="*/ 2418 h 3017"/>
                <a:gd name="T32" fmla="*/ 1450 w 1464"/>
                <a:gd name="T33" fmla="*/ 2762 h 3017"/>
                <a:gd name="T34" fmla="*/ 1439 w 1464"/>
                <a:gd name="T35" fmla="*/ 2970 h 3017"/>
                <a:gd name="T36" fmla="*/ 1414 w 1464"/>
                <a:gd name="T37" fmla="*/ 3003 h 3017"/>
                <a:gd name="T38" fmla="*/ 1372 w 1464"/>
                <a:gd name="T39" fmla="*/ 3017 h 3017"/>
                <a:gd name="T40" fmla="*/ 1347 w 1464"/>
                <a:gd name="T41" fmla="*/ 3013 h 3017"/>
                <a:gd name="T42" fmla="*/ 1312 w 1464"/>
                <a:gd name="T43" fmla="*/ 2986 h 3017"/>
                <a:gd name="T44" fmla="*/ 1300 w 1464"/>
                <a:gd name="T45" fmla="*/ 2943 h 3017"/>
                <a:gd name="T46" fmla="*/ 1311 w 1464"/>
                <a:gd name="T47" fmla="*/ 2575 h 3017"/>
                <a:gd name="T48" fmla="*/ 1317 w 1464"/>
                <a:gd name="T49" fmla="*/ 2243 h 3017"/>
                <a:gd name="T50" fmla="*/ 1319 w 1464"/>
                <a:gd name="T51" fmla="*/ 1943 h 3017"/>
                <a:gd name="T52" fmla="*/ 1313 w 1464"/>
                <a:gd name="T53" fmla="*/ 1674 h 3017"/>
                <a:gd name="T54" fmla="*/ 1300 w 1464"/>
                <a:gd name="T55" fmla="*/ 1432 h 3017"/>
                <a:gd name="T56" fmla="*/ 1279 w 1464"/>
                <a:gd name="T57" fmla="*/ 1217 h 3017"/>
                <a:gd name="T58" fmla="*/ 1248 w 1464"/>
                <a:gd name="T59" fmla="*/ 1028 h 3017"/>
                <a:gd name="T60" fmla="*/ 1206 w 1464"/>
                <a:gd name="T61" fmla="*/ 860 h 3017"/>
                <a:gd name="T62" fmla="*/ 1154 w 1464"/>
                <a:gd name="T63" fmla="*/ 713 h 3017"/>
                <a:gd name="T64" fmla="*/ 1079 w 1464"/>
                <a:gd name="T65" fmla="*/ 572 h 3017"/>
                <a:gd name="T66" fmla="*/ 984 w 1464"/>
                <a:gd name="T67" fmla="*/ 448 h 3017"/>
                <a:gd name="T68" fmla="*/ 870 w 1464"/>
                <a:gd name="T69" fmla="*/ 343 h 3017"/>
                <a:gd name="T70" fmla="*/ 741 w 1464"/>
                <a:gd name="T71" fmla="*/ 259 h 3017"/>
                <a:gd name="T72" fmla="*/ 599 w 1464"/>
                <a:gd name="T73" fmla="*/ 195 h 3017"/>
                <a:gd name="T74" fmla="*/ 447 w 1464"/>
                <a:gd name="T75" fmla="*/ 156 h 3017"/>
                <a:gd name="T76" fmla="*/ 288 w 1464"/>
                <a:gd name="T77" fmla="*/ 143 h 3017"/>
                <a:gd name="T78" fmla="*/ 154 w 1464"/>
                <a:gd name="T79" fmla="*/ 152 h 3017"/>
                <a:gd name="T80" fmla="*/ 64 w 1464"/>
                <a:gd name="T81" fmla="*/ 165 h 3017"/>
                <a:gd name="T82" fmla="*/ 24 w 1464"/>
                <a:gd name="T83" fmla="*/ 148 h 3017"/>
                <a:gd name="T84" fmla="*/ 1 w 1464"/>
                <a:gd name="T85" fmla="*/ 109 h 3017"/>
                <a:gd name="T86" fmla="*/ 5 w 1464"/>
                <a:gd name="T87" fmla="*/ 65 h 3017"/>
                <a:gd name="T88" fmla="*/ 34 w 1464"/>
                <a:gd name="T89" fmla="*/ 33 h 3017"/>
                <a:gd name="T90" fmla="*/ 132 w 1464"/>
                <a:gd name="T91" fmla="*/ 11 h 3017"/>
                <a:gd name="T92" fmla="*/ 288 w 1464"/>
                <a:gd name="T93" fmla="*/ 0 h 3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464" h="3017">
                  <a:moveTo>
                    <a:pt x="288" y="0"/>
                  </a:moveTo>
                  <a:lnTo>
                    <a:pt x="375" y="3"/>
                  </a:lnTo>
                  <a:lnTo>
                    <a:pt x="461" y="13"/>
                  </a:lnTo>
                  <a:lnTo>
                    <a:pt x="544" y="29"/>
                  </a:lnTo>
                  <a:lnTo>
                    <a:pt x="624" y="52"/>
                  </a:lnTo>
                  <a:lnTo>
                    <a:pt x="703" y="81"/>
                  </a:lnTo>
                  <a:lnTo>
                    <a:pt x="780" y="116"/>
                  </a:lnTo>
                  <a:lnTo>
                    <a:pt x="852" y="156"/>
                  </a:lnTo>
                  <a:lnTo>
                    <a:pt x="922" y="201"/>
                  </a:lnTo>
                  <a:lnTo>
                    <a:pt x="988" y="253"/>
                  </a:lnTo>
                  <a:lnTo>
                    <a:pt x="1049" y="309"/>
                  </a:lnTo>
                  <a:lnTo>
                    <a:pt x="1107" y="369"/>
                  </a:lnTo>
                  <a:lnTo>
                    <a:pt x="1159" y="435"/>
                  </a:lnTo>
                  <a:lnTo>
                    <a:pt x="1207" y="505"/>
                  </a:lnTo>
                  <a:lnTo>
                    <a:pt x="1249" y="579"/>
                  </a:lnTo>
                  <a:lnTo>
                    <a:pt x="1287" y="657"/>
                  </a:lnTo>
                  <a:lnTo>
                    <a:pt x="1315" y="728"/>
                  </a:lnTo>
                  <a:lnTo>
                    <a:pt x="1340" y="803"/>
                  </a:lnTo>
                  <a:lnTo>
                    <a:pt x="1362" y="883"/>
                  </a:lnTo>
                  <a:lnTo>
                    <a:pt x="1382" y="965"/>
                  </a:lnTo>
                  <a:lnTo>
                    <a:pt x="1400" y="1053"/>
                  </a:lnTo>
                  <a:lnTo>
                    <a:pt x="1415" y="1147"/>
                  </a:lnTo>
                  <a:lnTo>
                    <a:pt x="1427" y="1245"/>
                  </a:lnTo>
                  <a:lnTo>
                    <a:pt x="1439" y="1350"/>
                  </a:lnTo>
                  <a:lnTo>
                    <a:pt x="1447" y="1459"/>
                  </a:lnTo>
                  <a:lnTo>
                    <a:pt x="1454" y="1575"/>
                  </a:lnTo>
                  <a:lnTo>
                    <a:pt x="1459" y="1698"/>
                  </a:lnTo>
                  <a:lnTo>
                    <a:pt x="1462" y="1827"/>
                  </a:lnTo>
                  <a:lnTo>
                    <a:pt x="1464" y="1963"/>
                  </a:lnTo>
                  <a:lnTo>
                    <a:pt x="1464" y="2107"/>
                  </a:lnTo>
                  <a:lnTo>
                    <a:pt x="1462" y="2259"/>
                  </a:lnTo>
                  <a:lnTo>
                    <a:pt x="1459" y="2418"/>
                  </a:lnTo>
                  <a:lnTo>
                    <a:pt x="1455" y="2586"/>
                  </a:lnTo>
                  <a:lnTo>
                    <a:pt x="1450" y="2762"/>
                  </a:lnTo>
                  <a:lnTo>
                    <a:pt x="1445" y="2947"/>
                  </a:lnTo>
                  <a:lnTo>
                    <a:pt x="1439" y="2970"/>
                  </a:lnTo>
                  <a:lnTo>
                    <a:pt x="1429" y="2989"/>
                  </a:lnTo>
                  <a:lnTo>
                    <a:pt x="1414" y="3003"/>
                  </a:lnTo>
                  <a:lnTo>
                    <a:pt x="1394" y="3014"/>
                  </a:lnTo>
                  <a:lnTo>
                    <a:pt x="1372" y="3017"/>
                  </a:lnTo>
                  <a:lnTo>
                    <a:pt x="1370" y="3017"/>
                  </a:lnTo>
                  <a:lnTo>
                    <a:pt x="1347" y="3013"/>
                  </a:lnTo>
                  <a:lnTo>
                    <a:pt x="1327" y="3002"/>
                  </a:lnTo>
                  <a:lnTo>
                    <a:pt x="1312" y="2986"/>
                  </a:lnTo>
                  <a:lnTo>
                    <a:pt x="1303" y="2966"/>
                  </a:lnTo>
                  <a:lnTo>
                    <a:pt x="1300" y="2943"/>
                  </a:lnTo>
                  <a:lnTo>
                    <a:pt x="1305" y="2755"/>
                  </a:lnTo>
                  <a:lnTo>
                    <a:pt x="1311" y="2575"/>
                  </a:lnTo>
                  <a:lnTo>
                    <a:pt x="1315" y="2404"/>
                  </a:lnTo>
                  <a:lnTo>
                    <a:pt x="1317" y="2243"/>
                  </a:lnTo>
                  <a:lnTo>
                    <a:pt x="1319" y="2088"/>
                  </a:lnTo>
                  <a:lnTo>
                    <a:pt x="1319" y="1943"/>
                  </a:lnTo>
                  <a:lnTo>
                    <a:pt x="1316" y="1804"/>
                  </a:lnTo>
                  <a:lnTo>
                    <a:pt x="1313" y="1674"/>
                  </a:lnTo>
                  <a:lnTo>
                    <a:pt x="1308" y="1550"/>
                  </a:lnTo>
                  <a:lnTo>
                    <a:pt x="1300" y="1432"/>
                  </a:lnTo>
                  <a:lnTo>
                    <a:pt x="1291" y="1322"/>
                  </a:lnTo>
                  <a:lnTo>
                    <a:pt x="1279" y="1217"/>
                  </a:lnTo>
                  <a:lnTo>
                    <a:pt x="1264" y="1120"/>
                  </a:lnTo>
                  <a:lnTo>
                    <a:pt x="1248" y="1028"/>
                  </a:lnTo>
                  <a:lnTo>
                    <a:pt x="1228" y="941"/>
                  </a:lnTo>
                  <a:lnTo>
                    <a:pt x="1206" y="860"/>
                  </a:lnTo>
                  <a:lnTo>
                    <a:pt x="1181" y="784"/>
                  </a:lnTo>
                  <a:lnTo>
                    <a:pt x="1154" y="713"/>
                  </a:lnTo>
                  <a:lnTo>
                    <a:pt x="1119" y="640"/>
                  </a:lnTo>
                  <a:lnTo>
                    <a:pt x="1079" y="572"/>
                  </a:lnTo>
                  <a:lnTo>
                    <a:pt x="1033" y="508"/>
                  </a:lnTo>
                  <a:lnTo>
                    <a:pt x="984" y="448"/>
                  </a:lnTo>
                  <a:lnTo>
                    <a:pt x="929" y="393"/>
                  </a:lnTo>
                  <a:lnTo>
                    <a:pt x="870" y="343"/>
                  </a:lnTo>
                  <a:lnTo>
                    <a:pt x="808" y="299"/>
                  </a:lnTo>
                  <a:lnTo>
                    <a:pt x="741" y="259"/>
                  </a:lnTo>
                  <a:lnTo>
                    <a:pt x="671" y="224"/>
                  </a:lnTo>
                  <a:lnTo>
                    <a:pt x="599" y="195"/>
                  </a:lnTo>
                  <a:lnTo>
                    <a:pt x="525" y="173"/>
                  </a:lnTo>
                  <a:lnTo>
                    <a:pt x="447" y="156"/>
                  </a:lnTo>
                  <a:lnTo>
                    <a:pt x="368" y="147"/>
                  </a:lnTo>
                  <a:lnTo>
                    <a:pt x="288" y="143"/>
                  </a:lnTo>
                  <a:lnTo>
                    <a:pt x="221" y="145"/>
                  </a:lnTo>
                  <a:lnTo>
                    <a:pt x="154" y="152"/>
                  </a:lnTo>
                  <a:lnTo>
                    <a:pt x="87" y="164"/>
                  </a:lnTo>
                  <a:lnTo>
                    <a:pt x="64" y="165"/>
                  </a:lnTo>
                  <a:lnTo>
                    <a:pt x="42" y="160"/>
                  </a:lnTo>
                  <a:lnTo>
                    <a:pt x="24" y="148"/>
                  </a:lnTo>
                  <a:lnTo>
                    <a:pt x="10" y="131"/>
                  </a:lnTo>
                  <a:lnTo>
                    <a:pt x="1" y="109"/>
                  </a:lnTo>
                  <a:lnTo>
                    <a:pt x="0" y="87"/>
                  </a:lnTo>
                  <a:lnTo>
                    <a:pt x="5" y="65"/>
                  </a:lnTo>
                  <a:lnTo>
                    <a:pt x="17" y="47"/>
                  </a:lnTo>
                  <a:lnTo>
                    <a:pt x="34" y="33"/>
                  </a:lnTo>
                  <a:lnTo>
                    <a:pt x="56" y="24"/>
                  </a:lnTo>
                  <a:lnTo>
                    <a:pt x="132" y="11"/>
                  </a:lnTo>
                  <a:lnTo>
                    <a:pt x="210" y="3"/>
                  </a:lnTo>
                  <a:lnTo>
                    <a:pt x="28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8995" y="1854"/>
              <a:ext cx="50" cy="239"/>
            </a:xfrm>
            <a:custGeom>
              <a:avLst/>
              <a:gdLst>
                <a:gd name="T0" fmla="*/ 73 w 152"/>
                <a:gd name="T1" fmla="*/ 0 h 719"/>
                <a:gd name="T2" fmla="*/ 73 w 152"/>
                <a:gd name="T3" fmla="*/ 0 h 719"/>
                <a:gd name="T4" fmla="*/ 95 w 152"/>
                <a:gd name="T5" fmla="*/ 4 h 719"/>
                <a:gd name="T6" fmla="*/ 116 w 152"/>
                <a:gd name="T7" fmla="*/ 14 h 719"/>
                <a:gd name="T8" fmla="*/ 130 w 152"/>
                <a:gd name="T9" fmla="*/ 29 h 719"/>
                <a:gd name="T10" fmla="*/ 141 w 152"/>
                <a:gd name="T11" fmla="*/ 49 h 719"/>
                <a:gd name="T12" fmla="*/ 144 w 152"/>
                <a:gd name="T13" fmla="*/ 72 h 719"/>
                <a:gd name="T14" fmla="*/ 145 w 152"/>
                <a:gd name="T15" fmla="*/ 116 h 719"/>
                <a:gd name="T16" fmla="*/ 145 w 152"/>
                <a:gd name="T17" fmla="*/ 168 h 719"/>
                <a:gd name="T18" fmla="*/ 146 w 152"/>
                <a:gd name="T19" fmla="*/ 225 h 719"/>
                <a:gd name="T20" fmla="*/ 148 w 152"/>
                <a:gd name="T21" fmla="*/ 287 h 719"/>
                <a:gd name="T22" fmla="*/ 149 w 152"/>
                <a:gd name="T23" fmla="*/ 351 h 719"/>
                <a:gd name="T24" fmla="*/ 150 w 152"/>
                <a:gd name="T25" fmla="*/ 416 h 719"/>
                <a:gd name="T26" fmla="*/ 152 w 152"/>
                <a:gd name="T27" fmla="*/ 480 h 719"/>
                <a:gd name="T28" fmla="*/ 152 w 152"/>
                <a:gd name="T29" fmla="*/ 541 h 719"/>
                <a:gd name="T30" fmla="*/ 152 w 152"/>
                <a:gd name="T31" fmla="*/ 599 h 719"/>
                <a:gd name="T32" fmla="*/ 150 w 152"/>
                <a:gd name="T33" fmla="*/ 649 h 719"/>
                <a:gd name="T34" fmla="*/ 146 w 152"/>
                <a:gd name="T35" fmla="*/ 671 h 719"/>
                <a:gd name="T36" fmla="*/ 136 w 152"/>
                <a:gd name="T37" fmla="*/ 691 h 719"/>
                <a:gd name="T38" fmla="*/ 120 w 152"/>
                <a:gd name="T39" fmla="*/ 705 h 719"/>
                <a:gd name="T40" fmla="*/ 101 w 152"/>
                <a:gd name="T41" fmla="*/ 715 h 719"/>
                <a:gd name="T42" fmla="*/ 78 w 152"/>
                <a:gd name="T43" fmla="*/ 719 h 719"/>
                <a:gd name="T44" fmla="*/ 75 w 152"/>
                <a:gd name="T45" fmla="*/ 719 h 719"/>
                <a:gd name="T46" fmla="*/ 53 w 152"/>
                <a:gd name="T47" fmla="*/ 715 h 719"/>
                <a:gd name="T48" fmla="*/ 34 w 152"/>
                <a:gd name="T49" fmla="*/ 703 h 719"/>
                <a:gd name="T50" fmla="*/ 19 w 152"/>
                <a:gd name="T51" fmla="*/ 687 h 719"/>
                <a:gd name="T52" fmla="*/ 10 w 152"/>
                <a:gd name="T53" fmla="*/ 667 h 719"/>
                <a:gd name="T54" fmla="*/ 6 w 152"/>
                <a:gd name="T55" fmla="*/ 644 h 719"/>
                <a:gd name="T56" fmla="*/ 7 w 152"/>
                <a:gd name="T57" fmla="*/ 595 h 719"/>
                <a:gd name="T58" fmla="*/ 7 w 152"/>
                <a:gd name="T59" fmla="*/ 540 h 719"/>
                <a:gd name="T60" fmla="*/ 7 w 152"/>
                <a:gd name="T61" fmla="*/ 480 h 719"/>
                <a:gd name="T62" fmla="*/ 6 w 152"/>
                <a:gd name="T63" fmla="*/ 416 h 719"/>
                <a:gd name="T64" fmla="*/ 4 w 152"/>
                <a:gd name="T65" fmla="*/ 353 h 719"/>
                <a:gd name="T66" fmla="*/ 3 w 152"/>
                <a:gd name="T67" fmla="*/ 289 h 719"/>
                <a:gd name="T68" fmla="*/ 2 w 152"/>
                <a:gd name="T69" fmla="*/ 227 h 719"/>
                <a:gd name="T70" fmla="*/ 0 w 152"/>
                <a:gd name="T71" fmla="*/ 169 h 719"/>
                <a:gd name="T72" fmla="*/ 0 w 152"/>
                <a:gd name="T73" fmla="*/ 116 h 719"/>
                <a:gd name="T74" fmla="*/ 0 w 152"/>
                <a:gd name="T75" fmla="*/ 72 h 719"/>
                <a:gd name="T76" fmla="*/ 4 w 152"/>
                <a:gd name="T77" fmla="*/ 49 h 719"/>
                <a:gd name="T78" fmla="*/ 14 w 152"/>
                <a:gd name="T79" fmla="*/ 29 h 719"/>
                <a:gd name="T80" fmla="*/ 30 w 152"/>
                <a:gd name="T81" fmla="*/ 13 h 719"/>
                <a:gd name="T82" fmla="*/ 50 w 152"/>
                <a:gd name="T83" fmla="*/ 4 h 719"/>
                <a:gd name="T84" fmla="*/ 73 w 152"/>
                <a:gd name="T85" fmla="*/ 0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2" h="719">
                  <a:moveTo>
                    <a:pt x="73" y="0"/>
                  </a:moveTo>
                  <a:lnTo>
                    <a:pt x="73" y="0"/>
                  </a:lnTo>
                  <a:lnTo>
                    <a:pt x="95" y="4"/>
                  </a:lnTo>
                  <a:lnTo>
                    <a:pt x="116" y="14"/>
                  </a:lnTo>
                  <a:lnTo>
                    <a:pt x="130" y="29"/>
                  </a:lnTo>
                  <a:lnTo>
                    <a:pt x="141" y="49"/>
                  </a:lnTo>
                  <a:lnTo>
                    <a:pt x="144" y="72"/>
                  </a:lnTo>
                  <a:lnTo>
                    <a:pt x="145" y="116"/>
                  </a:lnTo>
                  <a:lnTo>
                    <a:pt x="145" y="168"/>
                  </a:lnTo>
                  <a:lnTo>
                    <a:pt x="146" y="225"/>
                  </a:lnTo>
                  <a:lnTo>
                    <a:pt x="148" y="287"/>
                  </a:lnTo>
                  <a:lnTo>
                    <a:pt x="149" y="351"/>
                  </a:lnTo>
                  <a:lnTo>
                    <a:pt x="150" y="416"/>
                  </a:lnTo>
                  <a:lnTo>
                    <a:pt x="152" y="480"/>
                  </a:lnTo>
                  <a:lnTo>
                    <a:pt x="152" y="541"/>
                  </a:lnTo>
                  <a:lnTo>
                    <a:pt x="152" y="599"/>
                  </a:lnTo>
                  <a:lnTo>
                    <a:pt x="150" y="649"/>
                  </a:lnTo>
                  <a:lnTo>
                    <a:pt x="146" y="671"/>
                  </a:lnTo>
                  <a:lnTo>
                    <a:pt x="136" y="691"/>
                  </a:lnTo>
                  <a:lnTo>
                    <a:pt x="120" y="705"/>
                  </a:lnTo>
                  <a:lnTo>
                    <a:pt x="101" y="715"/>
                  </a:lnTo>
                  <a:lnTo>
                    <a:pt x="78" y="719"/>
                  </a:lnTo>
                  <a:lnTo>
                    <a:pt x="75" y="719"/>
                  </a:lnTo>
                  <a:lnTo>
                    <a:pt x="53" y="715"/>
                  </a:lnTo>
                  <a:lnTo>
                    <a:pt x="34" y="703"/>
                  </a:lnTo>
                  <a:lnTo>
                    <a:pt x="19" y="687"/>
                  </a:lnTo>
                  <a:lnTo>
                    <a:pt x="10" y="667"/>
                  </a:lnTo>
                  <a:lnTo>
                    <a:pt x="6" y="644"/>
                  </a:lnTo>
                  <a:lnTo>
                    <a:pt x="7" y="595"/>
                  </a:lnTo>
                  <a:lnTo>
                    <a:pt x="7" y="540"/>
                  </a:lnTo>
                  <a:lnTo>
                    <a:pt x="7" y="480"/>
                  </a:lnTo>
                  <a:lnTo>
                    <a:pt x="6" y="416"/>
                  </a:lnTo>
                  <a:lnTo>
                    <a:pt x="4" y="353"/>
                  </a:lnTo>
                  <a:lnTo>
                    <a:pt x="3" y="289"/>
                  </a:lnTo>
                  <a:lnTo>
                    <a:pt x="2" y="227"/>
                  </a:lnTo>
                  <a:lnTo>
                    <a:pt x="0" y="169"/>
                  </a:lnTo>
                  <a:lnTo>
                    <a:pt x="0" y="116"/>
                  </a:lnTo>
                  <a:lnTo>
                    <a:pt x="0" y="72"/>
                  </a:lnTo>
                  <a:lnTo>
                    <a:pt x="4" y="49"/>
                  </a:lnTo>
                  <a:lnTo>
                    <a:pt x="14" y="29"/>
                  </a:lnTo>
                  <a:lnTo>
                    <a:pt x="30" y="13"/>
                  </a:lnTo>
                  <a:lnTo>
                    <a:pt x="50" y="4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8613" y="1183"/>
              <a:ext cx="434" cy="910"/>
            </a:xfrm>
            <a:custGeom>
              <a:avLst/>
              <a:gdLst>
                <a:gd name="T0" fmla="*/ 697 w 1302"/>
                <a:gd name="T1" fmla="*/ 13 h 2730"/>
                <a:gd name="T2" fmla="*/ 868 w 1302"/>
                <a:gd name="T3" fmla="*/ 78 h 2730"/>
                <a:gd name="T4" fmla="*/ 1007 w 1302"/>
                <a:gd name="T5" fmla="*/ 193 h 2730"/>
                <a:gd name="T6" fmla="*/ 1105 w 1302"/>
                <a:gd name="T7" fmla="*/ 350 h 2730"/>
                <a:gd name="T8" fmla="*/ 1180 w 1302"/>
                <a:gd name="T9" fmla="*/ 581 h 2730"/>
                <a:gd name="T10" fmla="*/ 1234 w 1302"/>
                <a:gd name="T11" fmla="*/ 853 h 2730"/>
                <a:gd name="T12" fmla="*/ 1270 w 1302"/>
                <a:gd name="T13" fmla="*/ 1147 h 2730"/>
                <a:gd name="T14" fmla="*/ 1291 w 1302"/>
                <a:gd name="T15" fmla="*/ 1444 h 2730"/>
                <a:gd name="T16" fmla="*/ 1302 w 1302"/>
                <a:gd name="T17" fmla="*/ 1723 h 2730"/>
                <a:gd name="T18" fmla="*/ 1274 w 1302"/>
                <a:gd name="T19" fmla="*/ 1780 h 2730"/>
                <a:gd name="T20" fmla="*/ 1230 w 1302"/>
                <a:gd name="T21" fmla="*/ 1795 h 2730"/>
                <a:gd name="T22" fmla="*/ 1172 w 1302"/>
                <a:gd name="T23" fmla="*/ 1767 h 2730"/>
                <a:gd name="T24" fmla="*/ 1156 w 1302"/>
                <a:gd name="T25" fmla="*/ 1639 h 2730"/>
                <a:gd name="T26" fmla="*/ 1143 w 1302"/>
                <a:gd name="T27" fmla="*/ 1360 h 2730"/>
                <a:gd name="T28" fmla="*/ 1117 w 1302"/>
                <a:gd name="T29" fmla="*/ 1072 h 2730"/>
                <a:gd name="T30" fmla="*/ 1078 w 1302"/>
                <a:gd name="T31" fmla="*/ 795 h 2730"/>
                <a:gd name="T32" fmla="*/ 1022 w 1302"/>
                <a:gd name="T33" fmla="*/ 546 h 2730"/>
                <a:gd name="T34" fmla="*/ 950 w 1302"/>
                <a:gd name="T35" fmla="*/ 360 h 2730"/>
                <a:gd name="T36" fmla="*/ 853 w 1302"/>
                <a:gd name="T37" fmla="*/ 245 h 2730"/>
                <a:gd name="T38" fmla="*/ 724 w 1302"/>
                <a:gd name="T39" fmla="*/ 169 h 2730"/>
                <a:gd name="T40" fmla="*/ 573 w 1302"/>
                <a:gd name="T41" fmla="*/ 142 h 2730"/>
                <a:gd name="T42" fmla="*/ 407 w 1302"/>
                <a:gd name="T43" fmla="*/ 176 h 2730"/>
                <a:gd name="T44" fmla="*/ 279 w 1302"/>
                <a:gd name="T45" fmla="*/ 258 h 2730"/>
                <a:gd name="T46" fmla="*/ 192 w 1302"/>
                <a:gd name="T47" fmla="*/ 378 h 2730"/>
                <a:gd name="T48" fmla="*/ 149 w 1302"/>
                <a:gd name="T49" fmla="*/ 522 h 2730"/>
                <a:gd name="T50" fmla="*/ 156 w 1302"/>
                <a:gd name="T51" fmla="*/ 680 h 2730"/>
                <a:gd name="T52" fmla="*/ 189 w 1302"/>
                <a:gd name="T53" fmla="*/ 809 h 2730"/>
                <a:gd name="T54" fmla="*/ 214 w 1302"/>
                <a:gd name="T55" fmla="*/ 992 h 2730"/>
                <a:gd name="T56" fmla="*/ 235 w 1302"/>
                <a:gd name="T57" fmla="*/ 1239 h 2730"/>
                <a:gd name="T58" fmla="*/ 252 w 1302"/>
                <a:gd name="T59" fmla="*/ 1533 h 2730"/>
                <a:gd name="T60" fmla="*/ 264 w 1302"/>
                <a:gd name="T61" fmla="*/ 1861 h 2730"/>
                <a:gd name="T62" fmla="*/ 274 w 1302"/>
                <a:gd name="T63" fmla="*/ 2204 h 2730"/>
                <a:gd name="T64" fmla="*/ 278 w 1302"/>
                <a:gd name="T65" fmla="*/ 2547 h 2730"/>
                <a:gd name="T66" fmla="*/ 264 w 1302"/>
                <a:gd name="T67" fmla="*/ 2700 h 2730"/>
                <a:gd name="T68" fmla="*/ 205 w 1302"/>
                <a:gd name="T69" fmla="*/ 2730 h 2730"/>
                <a:gd name="T70" fmla="*/ 148 w 1302"/>
                <a:gd name="T71" fmla="*/ 2700 h 2730"/>
                <a:gd name="T72" fmla="*/ 133 w 1302"/>
                <a:gd name="T73" fmla="*/ 2530 h 2730"/>
                <a:gd name="T74" fmla="*/ 128 w 1302"/>
                <a:gd name="T75" fmla="*/ 2149 h 2730"/>
                <a:gd name="T76" fmla="*/ 118 w 1302"/>
                <a:gd name="T77" fmla="*/ 1788 h 2730"/>
                <a:gd name="T78" fmla="*/ 104 w 1302"/>
                <a:gd name="T79" fmla="*/ 1459 h 2730"/>
                <a:gd name="T80" fmla="*/ 86 w 1302"/>
                <a:gd name="T81" fmla="*/ 1176 h 2730"/>
                <a:gd name="T82" fmla="*/ 65 w 1302"/>
                <a:gd name="T83" fmla="*/ 955 h 2730"/>
                <a:gd name="T84" fmla="*/ 41 w 1302"/>
                <a:gd name="T85" fmla="*/ 808 h 2730"/>
                <a:gd name="T86" fmla="*/ 4 w 1302"/>
                <a:gd name="T87" fmla="*/ 648 h 2730"/>
                <a:gd name="T88" fmla="*/ 12 w 1302"/>
                <a:gd name="T89" fmla="*/ 458 h 2730"/>
                <a:gd name="T90" fmla="*/ 77 w 1302"/>
                <a:gd name="T91" fmla="*/ 286 h 2730"/>
                <a:gd name="T92" fmla="*/ 191 w 1302"/>
                <a:gd name="T93" fmla="*/ 144 h 2730"/>
                <a:gd name="T94" fmla="*/ 352 w 1302"/>
                <a:gd name="T95" fmla="*/ 44 h 2730"/>
                <a:gd name="T96" fmla="*/ 516 w 1302"/>
                <a:gd name="T97" fmla="*/ 2 h 2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02" h="2730">
                  <a:moveTo>
                    <a:pt x="573" y="0"/>
                  </a:moveTo>
                  <a:lnTo>
                    <a:pt x="636" y="2"/>
                  </a:lnTo>
                  <a:lnTo>
                    <a:pt x="697" y="13"/>
                  </a:lnTo>
                  <a:lnTo>
                    <a:pt x="756" y="29"/>
                  </a:lnTo>
                  <a:lnTo>
                    <a:pt x="813" y="50"/>
                  </a:lnTo>
                  <a:lnTo>
                    <a:pt x="868" y="78"/>
                  </a:lnTo>
                  <a:lnTo>
                    <a:pt x="917" y="112"/>
                  </a:lnTo>
                  <a:lnTo>
                    <a:pt x="964" y="150"/>
                  </a:lnTo>
                  <a:lnTo>
                    <a:pt x="1007" y="193"/>
                  </a:lnTo>
                  <a:lnTo>
                    <a:pt x="1045" y="241"/>
                  </a:lnTo>
                  <a:lnTo>
                    <a:pt x="1078" y="293"/>
                  </a:lnTo>
                  <a:lnTo>
                    <a:pt x="1105" y="350"/>
                  </a:lnTo>
                  <a:lnTo>
                    <a:pt x="1133" y="421"/>
                  </a:lnTo>
                  <a:lnTo>
                    <a:pt x="1159" y="498"/>
                  </a:lnTo>
                  <a:lnTo>
                    <a:pt x="1180" y="581"/>
                  </a:lnTo>
                  <a:lnTo>
                    <a:pt x="1200" y="668"/>
                  </a:lnTo>
                  <a:lnTo>
                    <a:pt x="1219" y="758"/>
                  </a:lnTo>
                  <a:lnTo>
                    <a:pt x="1234" y="853"/>
                  </a:lnTo>
                  <a:lnTo>
                    <a:pt x="1248" y="949"/>
                  </a:lnTo>
                  <a:lnTo>
                    <a:pt x="1259" y="1048"/>
                  </a:lnTo>
                  <a:lnTo>
                    <a:pt x="1270" y="1147"/>
                  </a:lnTo>
                  <a:lnTo>
                    <a:pt x="1278" y="1247"/>
                  </a:lnTo>
                  <a:lnTo>
                    <a:pt x="1286" y="1345"/>
                  </a:lnTo>
                  <a:lnTo>
                    <a:pt x="1291" y="1444"/>
                  </a:lnTo>
                  <a:lnTo>
                    <a:pt x="1297" y="1539"/>
                  </a:lnTo>
                  <a:lnTo>
                    <a:pt x="1299" y="1632"/>
                  </a:lnTo>
                  <a:lnTo>
                    <a:pt x="1302" y="1723"/>
                  </a:lnTo>
                  <a:lnTo>
                    <a:pt x="1299" y="1745"/>
                  </a:lnTo>
                  <a:lnTo>
                    <a:pt x="1289" y="1765"/>
                  </a:lnTo>
                  <a:lnTo>
                    <a:pt x="1274" y="1780"/>
                  </a:lnTo>
                  <a:lnTo>
                    <a:pt x="1254" y="1791"/>
                  </a:lnTo>
                  <a:lnTo>
                    <a:pt x="1231" y="1795"/>
                  </a:lnTo>
                  <a:lnTo>
                    <a:pt x="1230" y="1795"/>
                  </a:lnTo>
                  <a:lnTo>
                    <a:pt x="1207" y="1792"/>
                  </a:lnTo>
                  <a:lnTo>
                    <a:pt x="1188" y="1781"/>
                  </a:lnTo>
                  <a:lnTo>
                    <a:pt x="1172" y="1767"/>
                  </a:lnTo>
                  <a:lnTo>
                    <a:pt x="1161" y="1748"/>
                  </a:lnTo>
                  <a:lnTo>
                    <a:pt x="1157" y="1725"/>
                  </a:lnTo>
                  <a:lnTo>
                    <a:pt x="1156" y="1639"/>
                  </a:lnTo>
                  <a:lnTo>
                    <a:pt x="1152" y="1548"/>
                  </a:lnTo>
                  <a:lnTo>
                    <a:pt x="1148" y="1455"/>
                  </a:lnTo>
                  <a:lnTo>
                    <a:pt x="1143" y="1360"/>
                  </a:lnTo>
                  <a:lnTo>
                    <a:pt x="1136" y="1264"/>
                  </a:lnTo>
                  <a:lnTo>
                    <a:pt x="1128" y="1168"/>
                  </a:lnTo>
                  <a:lnTo>
                    <a:pt x="1117" y="1072"/>
                  </a:lnTo>
                  <a:lnTo>
                    <a:pt x="1106" y="977"/>
                  </a:lnTo>
                  <a:lnTo>
                    <a:pt x="1093" y="885"/>
                  </a:lnTo>
                  <a:lnTo>
                    <a:pt x="1078" y="795"/>
                  </a:lnTo>
                  <a:lnTo>
                    <a:pt x="1062" y="708"/>
                  </a:lnTo>
                  <a:lnTo>
                    <a:pt x="1043" y="625"/>
                  </a:lnTo>
                  <a:lnTo>
                    <a:pt x="1022" y="546"/>
                  </a:lnTo>
                  <a:lnTo>
                    <a:pt x="999" y="473"/>
                  </a:lnTo>
                  <a:lnTo>
                    <a:pt x="972" y="406"/>
                  </a:lnTo>
                  <a:lnTo>
                    <a:pt x="950" y="360"/>
                  </a:lnTo>
                  <a:lnTo>
                    <a:pt x="921" y="317"/>
                  </a:lnTo>
                  <a:lnTo>
                    <a:pt x="889" y="278"/>
                  </a:lnTo>
                  <a:lnTo>
                    <a:pt x="853" y="245"/>
                  </a:lnTo>
                  <a:lnTo>
                    <a:pt x="813" y="214"/>
                  </a:lnTo>
                  <a:lnTo>
                    <a:pt x="770" y="189"/>
                  </a:lnTo>
                  <a:lnTo>
                    <a:pt x="724" y="169"/>
                  </a:lnTo>
                  <a:lnTo>
                    <a:pt x="676" y="154"/>
                  </a:lnTo>
                  <a:lnTo>
                    <a:pt x="625" y="146"/>
                  </a:lnTo>
                  <a:lnTo>
                    <a:pt x="573" y="142"/>
                  </a:lnTo>
                  <a:lnTo>
                    <a:pt x="516" y="146"/>
                  </a:lnTo>
                  <a:lnTo>
                    <a:pt x="460" y="158"/>
                  </a:lnTo>
                  <a:lnTo>
                    <a:pt x="407" y="176"/>
                  </a:lnTo>
                  <a:lnTo>
                    <a:pt x="360" y="200"/>
                  </a:lnTo>
                  <a:lnTo>
                    <a:pt x="317" y="226"/>
                  </a:lnTo>
                  <a:lnTo>
                    <a:pt x="279" y="258"/>
                  </a:lnTo>
                  <a:lnTo>
                    <a:pt x="246" y="296"/>
                  </a:lnTo>
                  <a:lnTo>
                    <a:pt x="216" y="336"/>
                  </a:lnTo>
                  <a:lnTo>
                    <a:pt x="192" y="378"/>
                  </a:lnTo>
                  <a:lnTo>
                    <a:pt x="172" y="424"/>
                  </a:lnTo>
                  <a:lnTo>
                    <a:pt x="157" y="473"/>
                  </a:lnTo>
                  <a:lnTo>
                    <a:pt x="149" y="522"/>
                  </a:lnTo>
                  <a:lnTo>
                    <a:pt x="145" y="574"/>
                  </a:lnTo>
                  <a:lnTo>
                    <a:pt x="148" y="626"/>
                  </a:lnTo>
                  <a:lnTo>
                    <a:pt x="156" y="680"/>
                  </a:lnTo>
                  <a:lnTo>
                    <a:pt x="171" y="733"/>
                  </a:lnTo>
                  <a:lnTo>
                    <a:pt x="180" y="767"/>
                  </a:lnTo>
                  <a:lnTo>
                    <a:pt x="189" y="809"/>
                  </a:lnTo>
                  <a:lnTo>
                    <a:pt x="197" y="863"/>
                  </a:lnTo>
                  <a:lnTo>
                    <a:pt x="205" y="923"/>
                  </a:lnTo>
                  <a:lnTo>
                    <a:pt x="214" y="992"/>
                  </a:lnTo>
                  <a:lnTo>
                    <a:pt x="222" y="1068"/>
                  </a:lnTo>
                  <a:lnTo>
                    <a:pt x="228" y="1151"/>
                  </a:lnTo>
                  <a:lnTo>
                    <a:pt x="235" y="1239"/>
                  </a:lnTo>
                  <a:lnTo>
                    <a:pt x="240" y="1332"/>
                  </a:lnTo>
                  <a:lnTo>
                    <a:pt x="247" y="1431"/>
                  </a:lnTo>
                  <a:lnTo>
                    <a:pt x="252" y="1533"/>
                  </a:lnTo>
                  <a:lnTo>
                    <a:pt x="256" y="1640"/>
                  </a:lnTo>
                  <a:lnTo>
                    <a:pt x="262" y="1749"/>
                  </a:lnTo>
                  <a:lnTo>
                    <a:pt x="264" y="1861"/>
                  </a:lnTo>
                  <a:lnTo>
                    <a:pt x="268" y="1975"/>
                  </a:lnTo>
                  <a:lnTo>
                    <a:pt x="271" y="2089"/>
                  </a:lnTo>
                  <a:lnTo>
                    <a:pt x="274" y="2204"/>
                  </a:lnTo>
                  <a:lnTo>
                    <a:pt x="275" y="2319"/>
                  </a:lnTo>
                  <a:lnTo>
                    <a:pt x="277" y="2434"/>
                  </a:lnTo>
                  <a:lnTo>
                    <a:pt x="278" y="2547"/>
                  </a:lnTo>
                  <a:lnTo>
                    <a:pt x="278" y="2658"/>
                  </a:lnTo>
                  <a:lnTo>
                    <a:pt x="274" y="2680"/>
                  </a:lnTo>
                  <a:lnTo>
                    <a:pt x="264" y="2700"/>
                  </a:lnTo>
                  <a:lnTo>
                    <a:pt x="248" y="2715"/>
                  </a:lnTo>
                  <a:lnTo>
                    <a:pt x="228" y="2726"/>
                  </a:lnTo>
                  <a:lnTo>
                    <a:pt x="205" y="2730"/>
                  </a:lnTo>
                  <a:lnTo>
                    <a:pt x="183" y="2726"/>
                  </a:lnTo>
                  <a:lnTo>
                    <a:pt x="163" y="2715"/>
                  </a:lnTo>
                  <a:lnTo>
                    <a:pt x="148" y="2700"/>
                  </a:lnTo>
                  <a:lnTo>
                    <a:pt x="137" y="2680"/>
                  </a:lnTo>
                  <a:lnTo>
                    <a:pt x="133" y="2658"/>
                  </a:lnTo>
                  <a:lnTo>
                    <a:pt x="133" y="2530"/>
                  </a:lnTo>
                  <a:lnTo>
                    <a:pt x="132" y="2402"/>
                  </a:lnTo>
                  <a:lnTo>
                    <a:pt x="130" y="2275"/>
                  </a:lnTo>
                  <a:lnTo>
                    <a:pt x="128" y="2149"/>
                  </a:lnTo>
                  <a:lnTo>
                    <a:pt x="125" y="2027"/>
                  </a:lnTo>
                  <a:lnTo>
                    <a:pt x="122" y="1905"/>
                  </a:lnTo>
                  <a:lnTo>
                    <a:pt x="118" y="1788"/>
                  </a:lnTo>
                  <a:lnTo>
                    <a:pt x="114" y="1673"/>
                  </a:lnTo>
                  <a:lnTo>
                    <a:pt x="109" y="1564"/>
                  </a:lnTo>
                  <a:lnTo>
                    <a:pt x="104" y="1459"/>
                  </a:lnTo>
                  <a:lnTo>
                    <a:pt x="98" y="1359"/>
                  </a:lnTo>
                  <a:lnTo>
                    <a:pt x="92" y="1264"/>
                  </a:lnTo>
                  <a:lnTo>
                    <a:pt x="86" y="1176"/>
                  </a:lnTo>
                  <a:lnTo>
                    <a:pt x="79" y="1095"/>
                  </a:lnTo>
                  <a:lnTo>
                    <a:pt x="71" y="1020"/>
                  </a:lnTo>
                  <a:lnTo>
                    <a:pt x="65" y="955"/>
                  </a:lnTo>
                  <a:lnTo>
                    <a:pt x="57" y="896"/>
                  </a:lnTo>
                  <a:lnTo>
                    <a:pt x="49" y="847"/>
                  </a:lnTo>
                  <a:lnTo>
                    <a:pt x="41" y="808"/>
                  </a:lnTo>
                  <a:lnTo>
                    <a:pt x="33" y="777"/>
                  </a:lnTo>
                  <a:lnTo>
                    <a:pt x="15" y="713"/>
                  </a:lnTo>
                  <a:lnTo>
                    <a:pt x="4" y="648"/>
                  </a:lnTo>
                  <a:lnTo>
                    <a:pt x="0" y="584"/>
                  </a:lnTo>
                  <a:lnTo>
                    <a:pt x="3" y="521"/>
                  </a:lnTo>
                  <a:lnTo>
                    <a:pt x="12" y="458"/>
                  </a:lnTo>
                  <a:lnTo>
                    <a:pt x="27" y="398"/>
                  </a:lnTo>
                  <a:lnTo>
                    <a:pt x="49" y="341"/>
                  </a:lnTo>
                  <a:lnTo>
                    <a:pt x="77" y="286"/>
                  </a:lnTo>
                  <a:lnTo>
                    <a:pt x="109" y="234"/>
                  </a:lnTo>
                  <a:lnTo>
                    <a:pt x="148" y="188"/>
                  </a:lnTo>
                  <a:lnTo>
                    <a:pt x="191" y="144"/>
                  </a:lnTo>
                  <a:lnTo>
                    <a:pt x="240" y="105"/>
                  </a:lnTo>
                  <a:lnTo>
                    <a:pt x="293" y="72"/>
                  </a:lnTo>
                  <a:lnTo>
                    <a:pt x="352" y="44"/>
                  </a:lnTo>
                  <a:lnTo>
                    <a:pt x="405" y="24"/>
                  </a:lnTo>
                  <a:lnTo>
                    <a:pt x="460" y="10"/>
                  </a:lnTo>
                  <a:lnTo>
                    <a:pt x="516" y="2"/>
                  </a:lnTo>
                  <a:lnTo>
                    <a:pt x="5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7" name="자유형 36"/>
          <p:cNvSpPr/>
          <p:nvPr/>
        </p:nvSpPr>
        <p:spPr>
          <a:xfrm>
            <a:off x="3376521" y="5477022"/>
            <a:ext cx="5462812" cy="1380979"/>
          </a:xfrm>
          <a:custGeom>
            <a:avLst/>
            <a:gdLst>
              <a:gd name="connsiteX0" fmla="*/ 2731406 w 5462812"/>
              <a:gd name="connsiteY0" fmla="*/ 0 h 1380979"/>
              <a:gd name="connsiteX1" fmla="*/ 5355549 w 5462812"/>
              <a:gd name="connsiteY1" fmla="*/ 1237538 h 1380979"/>
              <a:gd name="connsiteX2" fmla="*/ 5462812 w 5462812"/>
              <a:gd name="connsiteY2" fmla="*/ 1380979 h 1380979"/>
              <a:gd name="connsiteX3" fmla="*/ 0 w 5462812"/>
              <a:gd name="connsiteY3" fmla="*/ 1380979 h 1380979"/>
              <a:gd name="connsiteX4" fmla="*/ 107264 w 5462812"/>
              <a:gd name="connsiteY4" fmla="*/ 1237538 h 1380979"/>
              <a:gd name="connsiteX5" fmla="*/ 2731406 w 5462812"/>
              <a:gd name="connsiteY5" fmla="*/ 0 h 1380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62812" h="1380979">
                <a:moveTo>
                  <a:pt x="2731406" y="0"/>
                </a:moveTo>
                <a:cubicBezTo>
                  <a:pt x="3787867" y="0"/>
                  <a:pt x="4731811" y="481742"/>
                  <a:pt x="5355549" y="1237538"/>
                </a:cubicBezTo>
                <a:lnTo>
                  <a:pt x="5462812" y="1380979"/>
                </a:lnTo>
                <a:lnTo>
                  <a:pt x="0" y="1380979"/>
                </a:lnTo>
                <a:lnTo>
                  <a:pt x="107264" y="1237538"/>
                </a:lnTo>
                <a:cubicBezTo>
                  <a:pt x="731001" y="481742"/>
                  <a:pt x="1674945" y="0"/>
                  <a:pt x="2731406" y="0"/>
                </a:cubicBezTo>
                <a:close/>
              </a:path>
            </a:pathLst>
          </a:cu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자유형 34"/>
          <p:cNvSpPr/>
          <p:nvPr/>
        </p:nvSpPr>
        <p:spPr>
          <a:xfrm>
            <a:off x="11016770" y="1"/>
            <a:ext cx="1175231" cy="976983"/>
          </a:xfrm>
          <a:custGeom>
            <a:avLst/>
            <a:gdLst>
              <a:gd name="connsiteX0" fmla="*/ 0 w 1175231"/>
              <a:gd name="connsiteY0" fmla="*/ 0 h 976983"/>
              <a:gd name="connsiteX1" fmla="*/ 1175231 w 1175231"/>
              <a:gd name="connsiteY1" fmla="*/ 0 h 976983"/>
              <a:gd name="connsiteX2" fmla="*/ 1175231 w 1175231"/>
              <a:gd name="connsiteY2" fmla="*/ 976983 h 976983"/>
              <a:gd name="connsiteX3" fmla="*/ 1060221 w 1175231"/>
              <a:gd name="connsiteY3" fmla="*/ 917638 h 976983"/>
              <a:gd name="connsiteX4" fmla="*/ 75089 w 1175231"/>
              <a:gd name="connsiteY4" fmla="*/ 100415 h 976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231" h="976983">
                <a:moveTo>
                  <a:pt x="0" y="0"/>
                </a:moveTo>
                <a:lnTo>
                  <a:pt x="1175231" y="0"/>
                </a:lnTo>
                <a:lnTo>
                  <a:pt x="1175231" y="976983"/>
                </a:lnTo>
                <a:lnTo>
                  <a:pt x="1060221" y="917638"/>
                </a:lnTo>
                <a:cubicBezTo>
                  <a:pt x="682149" y="709280"/>
                  <a:pt x="347974" y="431075"/>
                  <a:pt x="75089" y="10041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068992" y="2410701"/>
            <a:ext cx="6096000" cy="26629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000" b="1" i="1" kern="0" dirty="0">
                <a:solidFill>
                  <a:prstClr val="white"/>
                </a:solidFill>
              </a:rPr>
              <a:t>모바일 프로그래밍</a:t>
            </a:r>
            <a:br>
              <a:rPr lang="en-US" altLang="ko-KR" sz="4000" b="1" i="1" kern="0" dirty="0">
                <a:solidFill>
                  <a:prstClr val="white"/>
                </a:solidFill>
              </a:rPr>
            </a:br>
            <a:r>
              <a:rPr lang="ko-KR" altLang="en-US" sz="4000" b="1" i="1" kern="0" dirty="0">
                <a:solidFill>
                  <a:prstClr val="white"/>
                </a:solidFill>
              </a:rPr>
              <a:t>팀 프로젝트</a:t>
            </a:r>
            <a:br>
              <a:rPr lang="en-US" altLang="ko-KR" sz="3600" b="1" i="1" kern="0" dirty="0">
                <a:solidFill>
                  <a:prstClr val="white"/>
                </a:solidFill>
              </a:rPr>
            </a:br>
            <a:endParaRPr lang="en-US" altLang="ko-KR" sz="3600" b="1" i="1" kern="0" dirty="0">
              <a:solidFill>
                <a:prstClr val="white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7784312" y="2337736"/>
            <a:ext cx="452573" cy="452573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8537069" y="1827509"/>
            <a:ext cx="221117" cy="221117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8638102" y="2425036"/>
            <a:ext cx="144000" cy="144000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CD0C12-8892-4F2D-ABDD-FB6D2BCDA86E}"/>
              </a:ext>
            </a:extLst>
          </p:cNvPr>
          <p:cNvSpPr txBox="1"/>
          <p:nvPr/>
        </p:nvSpPr>
        <p:spPr>
          <a:xfrm>
            <a:off x="5096271" y="5705596"/>
            <a:ext cx="20233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kern="0" dirty="0">
                <a:solidFill>
                  <a:prstClr val="white"/>
                </a:solidFill>
              </a:rPr>
              <a:t>20171616 </a:t>
            </a:r>
            <a:r>
              <a:rPr lang="ko-KR" altLang="en-US" b="1" kern="0" dirty="0" err="1">
                <a:solidFill>
                  <a:prstClr val="white"/>
                </a:solidFill>
              </a:rPr>
              <a:t>노용준</a:t>
            </a:r>
            <a:br>
              <a:rPr lang="en-US" altLang="ko-KR" b="1" kern="0" dirty="0">
                <a:solidFill>
                  <a:prstClr val="white"/>
                </a:solidFill>
              </a:rPr>
            </a:br>
            <a:r>
              <a:rPr lang="en-US" altLang="ko-KR" b="1" kern="0" dirty="0">
                <a:solidFill>
                  <a:prstClr val="white"/>
                </a:solidFill>
              </a:rPr>
              <a:t>20171615 </a:t>
            </a:r>
            <a:r>
              <a:rPr lang="ko-KR" altLang="en-US" b="1" kern="0" dirty="0">
                <a:solidFill>
                  <a:prstClr val="white"/>
                </a:solidFill>
              </a:rPr>
              <a:t>노성환</a:t>
            </a:r>
            <a:br>
              <a:rPr lang="en-US" altLang="ko-KR" b="1" kern="0" dirty="0">
                <a:solidFill>
                  <a:prstClr val="white"/>
                </a:solidFill>
              </a:rPr>
            </a:br>
            <a:r>
              <a:rPr lang="en-US" altLang="ko-KR" b="1" kern="0" dirty="0">
                <a:solidFill>
                  <a:prstClr val="white"/>
                </a:solidFill>
              </a:rPr>
              <a:t>20171620 </a:t>
            </a:r>
            <a:r>
              <a:rPr lang="ko-KR" altLang="en-US" b="1" kern="0" dirty="0">
                <a:solidFill>
                  <a:prstClr val="white"/>
                </a:solidFill>
              </a:rPr>
              <a:t>문성찬</a:t>
            </a:r>
          </a:p>
        </p:txBody>
      </p:sp>
    </p:spTree>
    <p:extLst>
      <p:ext uri="{BB962C8B-B14F-4D97-AF65-F5344CB8AC3E}">
        <p14:creationId xmlns:p14="http://schemas.microsoft.com/office/powerpoint/2010/main" val="652333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420914" y="391885"/>
            <a:ext cx="11350172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rgbClr val="132742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ko-KR" altLang="en-US" sz="2400" b="1" i="1" kern="0" dirty="0">
                  <a:solidFill>
                    <a:srgbClr val="FFB5B6"/>
                  </a:solidFill>
                </a:rPr>
                <a:t>목차</a:t>
              </a:r>
              <a:endParaRPr lang="en-US" altLang="ko-KR" sz="2400" b="1" i="1" kern="0" dirty="0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2" name="양쪽 모서리가 둥근 사각형 41"/>
          <p:cNvSpPr/>
          <p:nvPr/>
        </p:nvSpPr>
        <p:spPr>
          <a:xfrm>
            <a:off x="1349887" y="2334174"/>
            <a:ext cx="3473577" cy="679098"/>
          </a:xfrm>
          <a:prstGeom prst="round2SameRect">
            <a:avLst>
              <a:gd name="adj1" fmla="val 0"/>
              <a:gd name="adj2" fmla="val 22565"/>
            </a:avLst>
          </a:prstGeom>
          <a:solidFill>
            <a:srgbClr val="132742"/>
          </a:solidFill>
          <a:ln>
            <a:solidFill>
              <a:srgbClr val="1327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636954" y="2375686"/>
            <a:ext cx="2899442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</a:rPr>
              <a:t>앱의 개요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7" name="타원형 설명선 66"/>
          <p:cNvSpPr/>
          <p:nvPr/>
        </p:nvSpPr>
        <p:spPr>
          <a:xfrm>
            <a:off x="4422499" y="1970035"/>
            <a:ext cx="757053" cy="757053"/>
          </a:xfrm>
          <a:prstGeom prst="wedgeEllipseCallout">
            <a:avLst>
              <a:gd name="adj1" fmla="val -43197"/>
              <a:gd name="adj2" fmla="val 54403"/>
            </a:avLst>
          </a:prstGeom>
          <a:solidFill>
            <a:srgbClr val="FFB5B6"/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1</a:t>
            </a:r>
            <a:endParaRPr lang="ko-KR" altLang="en-US" sz="1050" b="1" dirty="0">
              <a:solidFill>
                <a:prstClr val="white"/>
              </a:solidFill>
            </a:endParaRPr>
          </a:p>
        </p:txBody>
      </p:sp>
      <p:sp>
        <p:nvSpPr>
          <p:cNvPr id="69" name="양쪽 모서리가 둥근 사각형 68"/>
          <p:cNvSpPr/>
          <p:nvPr/>
        </p:nvSpPr>
        <p:spPr>
          <a:xfrm>
            <a:off x="4422499" y="3642780"/>
            <a:ext cx="3473577" cy="679098"/>
          </a:xfrm>
          <a:prstGeom prst="round2SameRect">
            <a:avLst>
              <a:gd name="adj1" fmla="val 0"/>
              <a:gd name="adj2" fmla="val 22565"/>
            </a:avLst>
          </a:prstGeom>
          <a:solidFill>
            <a:srgbClr val="132742"/>
          </a:solidFill>
          <a:ln>
            <a:solidFill>
              <a:srgbClr val="1327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623922" y="3682900"/>
            <a:ext cx="2899442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</a:rPr>
              <a:t>앱의 개발 동기 및 목적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71" name="타원형 설명선 70"/>
          <p:cNvSpPr/>
          <p:nvPr/>
        </p:nvSpPr>
        <p:spPr>
          <a:xfrm>
            <a:off x="7517549" y="3304374"/>
            <a:ext cx="757053" cy="757053"/>
          </a:xfrm>
          <a:prstGeom prst="wedgeEllipseCallout">
            <a:avLst>
              <a:gd name="adj1" fmla="val -43197"/>
              <a:gd name="adj2" fmla="val 54403"/>
            </a:avLst>
          </a:prstGeom>
          <a:solidFill>
            <a:srgbClr val="FFB5B6"/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2</a:t>
            </a:r>
            <a:endParaRPr lang="ko-KR" altLang="en-US" sz="1050" b="1" dirty="0">
              <a:solidFill>
                <a:prstClr val="white"/>
              </a:solidFill>
            </a:endParaRPr>
          </a:p>
        </p:txBody>
      </p:sp>
      <p:sp>
        <p:nvSpPr>
          <p:cNvPr id="73" name="양쪽 모서리가 둥근 사각형 72"/>
          <p:cNvSpPr/>
          <p:nvPr/>
        </p:nvSpPr>
        <p:spPr>
          <a:xfrm>
            <a:off x="7631446" y="4870953"/>
            <a:ext cx="3473577" cy="679098"/>
          </a:xfrm>
          <a:prstGeom prst="round2SameRect">
            <a:avLst>
              <a:gd name="adj1" fmla="val 0"/>
              <a:gd name="adj2" fmla="val 22565"/>
            </a:avLst>
          </a:prstGeom>
          <a:solidFill>
            <a:srgbClr val="132742"/>
          </a:solidFill>
          <a:ln>
            <a:solidFill>
              <a:srgbClr val="1327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7918513" y="4903356"/>
            <a:ext cx="2899442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</a:rPr>
              <a:t>경쟁 앱 조사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75" name="타원형 설명선 74"/>
          <p:cNvSpPr/>
          <p:nvPr/>
        </p:nvSpPr>
        <p:spPr>
          <a:xfrm>
            <a:off x="10726495" y="4492425"/>
            <a:ext cx="757053" cy="757053"/>
          </a:xfrm>
          <a:prstGeom prst="wedgeEllipseCallout">
            <a:avLst>
              <a:gd name="adj1" fmla="val -43197"/>
              <a:gd name="adj2" fmla="val 54403"/>
            </a:avLst>
          </a:prstGeom>
          <a:solidFill>
            <a:srgbClr val="FFB5B6"/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3</a:t>
            </a:r>
            <a:endParaRPr lang="ko-KR" altLang="en-US" sz="105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350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464457" y="391886"/>
            <a:ext cx="11350172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rgbClr val="132742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ko-KR" altLang="en-US" sz="2400" b="1" i="1" kern="0" dirty="0">
                  <a:solidFill>
                    <a:srgbClr val="FFB5B6"/>
                  </a:solidFill>
                </a:rPr>
                <a:t>앱의 개요</a:t>
              </a:r>
              <a:endParaRPr lang="en-US" altLang="ko-KR" sz="2400" b="1" i="1" kern="0" dirty="0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FE577C1-6949-440E-B0FF-C371FB759CBC}"/>
              </a:ext>
            </a:extLst>
          </p:cNvPr>
          <p:cNvSpPr/>
          <p:nvPr/>
        </p:nvSpPr>
        <p:spPr>
          <a:xfrm>
            <a:off x="575187" y="1380978"/>
            <a:ext cx="11152356" cy="5419212"/>
          </a:xfrm>
          <a:prstGeom prst="roundRect">
            <a:avLst>
              <a:gd name="adj" fmla="val 7087"/>
            </a:avLst>
          </a:prstGeom>
          <a:solidFill>
            <a:srgbClr val="132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6094907-D2F9-45ED-A660-6530F9FD2BAC}"/>
              </a:ext>
            </a:extLst>
          </p:cNvPr>
          <p:cNvSpPr/>
          <p:nvPr/>
        </p:nvSpPr>
        <p:spPr>
          <a:xfrm>
            <a:off x="2587339" y="2405875"/>
            <a:ext cx="7249835" cy="2478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i="1" kern="0" dirty="0">
                <a:solidFill>
                  <a:srgbClr val="FFB5B6"/>
                </a:solidFill>
              </a:rPr>
              <a:t>코딩에 관심있는 </a:t>
            </a:r>
            <a:br>
              <a:rPr lang="en-US" altLang="ko-KR" sz="3600" b="1" i="1" kern="0" dirty="0">
                <a:solidFill>
                  <a:srgbClr val="FFB5B6"/>
                </a:solidFill>
              </a:rPr>
            </a:br>
            <a:r>
              <a:rPr lang="ko-KR" altLang="en-US" sz="3600" b="1" i="1" kern="0" dirty="0">
                <a:solidFill>
                  <a:srgbClr val="FFB5B6"/>
                </a:solidFill>
              </a:rPr>
              <a:t>대학생들을 위한 접근성이 쉬운 </a:t>
            </a:r>
            <a:br>
              <a:rPr lang="en-US" altLang="ko-KR" sz="3600" b="1" i="1" kern="0" dirty="0">
                <a:solidFill>
                  <a:srgbClr val="FFB5B6"/>
                </a:solidFill>
              </a:rPr>
            </a:br>
            <a:r>
              <a:rPr lang="ko-KR" altLang="en-US" sz="3600" b="1" i="1" kern="0" dirty="0">
                <a:solidFill>
                  <a:srgbClr val="FFB5B6"/>
                </a:solidFill>
              </a:rPr>
              <a:t>지식 공유의 장을 제공</a:t>
            </a:r>
            <a:endParaRPr lang="en-US" altLang="ko-KR" sz="3600" b="1" i="1" kern="0" dirty="0">
              <a:solidFill>
                <a:prstClr val="white"/>
              </a:solidFill>
            </a:endParaRPr>
          </a:p>
        </p:txBody>
      </p:sp>
      <p:sp>
        <p:nvSpPr>
          <p:cNvPr id="4" name="자유형 36">
            <a:extLst>
              <a:ext uri="{FF2B5EF4-FFF2-40B4-BE49-F238E27FC236}">
                <a16:creationId xmlns:a16="http://schemas.microsoft.com/office/drawing/2014/main" id="{7D6238ED-AF6B-49CB-89AD-A902020C4F36}"/>
              </a:ext>
            </a:extLst>
          </p:cNvPr>
          <p:cNvSpPr/>
          <p:nvPr/>
        </p:nvSpPr>
        <p:spPr>
          <a:xfrm>
            <a:off x="3364594" y="5477022"/>
            <a:ext cx="5462812" cy="1380979"/>
          </a:xfrm>
          <a:custGeom>
            <a:avLst/>
            <a:gdLst>
              <a:gd name="connsiteX0" fmla="*/ 2731406 w 5462812"/>
              <a:gd name="connsiteY0" fmla="*/ 0 h 1380979"/>
              <a:gd name="connsiteX1" fmla="*/ 5355549 w 5462812"/>
              <a:gd name="connsiteY1" fmla="*/ 1237538 h 1380979"/>
              <a:gd name="connsiteX2" fmla="*/ 5462812 w 5462812"/>
              <a:gd name="connsiteY2" fmla="*/ 1380979 h 1380979"/>
              <a:gd name="connsiteX3" fmla="*/ 0 w 5462812"/>
              <a:gd name="connsiteY3" fmla="*/ 1380979 h 1380979"/>
              <a:gd name="connsiteX4" fmla="*/ 107264 w 5462812"/>
              <a:gd name="connsiteY4" fmla="*/ 1237538 h 1380979"/>
              <a:gd name="connsiteX5" fmla="*/ 2731406 w 5462812"/>
              <a:gd name="connsiteY5" fmla="*/ 0 h 1380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62812" h="1380979">
                <a:moveTo>
                  <a:pt x="2731406" y="0"/>
                </a:moveTo>
                <a:cubicBezTo>
                  <a:pt x="3787867" y="0"/>
                  <a:pt x="4731811" y="481742"/>
                  <a:pt x="5355549" y="1237538"/>
                </a:cubicBezTo>
                <a:lnTo>
                  <a:pt x="5462812" y="1380979"/>
                </a:lnTo>
                <a:lnTo>
                  <a:pt x="0" y="1380979"/>
                </a:lnTo>
                <a:lnTo>
                  <a:pt x="107264" y="1237538"/>
                </a:lnTo>
                <a:cubicBezTo>
                  <a:pt x="731001" y="481742"/>
                  <a:pt x="1674945" y="0"/>
                  <a:pt x="2731406" y="0"/>
                </a:cubicBezTo>
                <a:close/>
              </a:path>
            </a:pathLst>
          </a:cu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167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464457" y="391886"/>
            <a:ext cx="11350172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rgbClr val="132742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ko-KR" altLang="en-US" sz="2400" b="1" i="1" kern="0" dirty="0">
                  <a:solidFill>
                    <a:srgbClr val="FFB5B6"/>
                  </a:solidFill>
                </a:rPr>
                <a:t>앱의 개발 동기</a:t>
              </a:r>
              <a:endParaRPr lang="en-US" altLang="ko-KR" sz="2400" b="1" i="1" kern="0" dirty="0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3" name="자유형 62"/>
          <p:cNvSpPr/>
          <p:nvPr/>
        </p:nvSpPr>
        <p:spPr>
          <a:xfrm rot="5400000" flipH="1">
            <a:off x="3985730" y="1764630"/>
            <a:ext cx="2189213" cy="2906447"/>
          </a:xfrm>
          <a:custGeom>
            <a:avLst/>
            <a:gdLst>
              <a:gd name="connsiteX0" fmla="*/ 2189213 w 2189213"/>
              <a:gd name="connsiteY0" fmla="*/ 547303 h 2906447"/>
              <a:gd name="connsiteX1" fmla="*/ 1641910 w 2189213"/>
              <a:gd name="connsiteY1" fmla="*/ 0 h 2906447"/>
              <a:gd name="connsiteX2" fmla="*/ 1641910 w 2189213"/>
              <a:gd name="connsiteY2" fmla="*/ 273652 h 2906447"/>
              <a:gd name="connsiteX3" fmla="*/ 957781 w 2189213"/>
              <a:gd name="connsiteY3" fmla="*/ 273651 h 2906447"/>
              <a:gd name="connsiteX4" fmla="*/ 0 w 2189213"/>
              <a:gd name="connsiteY4" fmla="*/ 1231432 h 2906447"/>
              <a:gd name="connsiteX5" fmla="*/ 0 w 2189213"/>
              <a:gd name="connsiteY5" fmla="*/ 2906447 h 2906447"/>
              <a:gd name="connsiteX6" fmla="*/ 547303 w 2189213"/>
              <a:gd name="connsiteY6" fmla="*/ 2359144 h 2906447"/>
              <a:gd name="connsiteX7" fmla="*/ 547304 w 2189213"/>
              <a:gd name="connsiteY7" fmla="*/ 1231432 h 2906447"/>
              <a:gd name="connsiteX8" fmla="*/ 957781 w 2189213"/>
              <a:gd name="connsiteY8" fmla="*/ 820955 h 2906447"/>
              <a:gd name="connsiteX9" fmla="*/ 1641910 w 2189213"/>
              <a:gd name="connsiteY9" fmla="*/ 820955 h 2906447"/>
              <a:gd name="connsiteX10" fmla="*/ 1641910 w 2189213"/>
              <a:gd name="connsiteY10" fmla="*/ 1094607 h 2906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89213" h="2906447">
                <a:moveTo>
                  <a:pt x="2189213" y="547303"/>
                </a:moveTo>
                <a:lnTo>
                  <a:pt x="1641910" y="0"/>
                </a:lnTo>
                <a:lnTo>
                  <a:pt x="1641910" y="273652"/>
                </a:lnTo>
                <a:lnTo>
                  <a:pt x="957781" y="273651"/>
                </a:lnTo>
                <a:cubicBezTo>
                  <a:pt x="428813" y="273651"/>
                  <a:pt x="0" y="702464"/>
                  <a:pt x="0" y="1231432"/>
                </a:cubicBezTo>
                <a:lnTo>
                  <a:pt x="0" y="2906447"/>
                </a:lnTo>
                <a:lnTo>
                  <a:pt x="547303" y="2359144"/>
                </a:lnTo>
                <a:lnTo>
                  <a:pt x="547304" y="1231432"/>
                </a:lnTo>
                <a:cubicBezTo>
                  <a:pt x="547304" y="1004732"/>
                  <a:pt x="731081" y="820955"/>
                  <a:pt x="957781" y="820955"/>
                </a:cubicBezTo>
                <a:lnTo>
                  <a:pt x="1641910" y="820955"/>
                </a:lnTo>
                <a:lnTo>
                  <a:pt x="1641910" y="1094607"/>
                </a:lnTo>
                <a:close/>
              </a:path>
            </a:pathLst>
          </a:custGeom>
          <a:solidFill>
            <a:srgbClr val="132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64" name="직선 연결선 63"/>
          <p:cNvCxnSpPr>
            <a:stCxn id="63" idx="5"/>
          </p:cNvCxnSpPr>
          <p:nvPr/>
        </p:nvCxnSpPr>
        <p:spPr>
          <a:xfrm flipH="1">
            <a:off x="464151" y="4312460"/>
            <a:ext cx="3162962" cy="0"/>
          </a:xfrm>
          <a:prstGeom prst="line">
            <a:avLst/>
          </a:prstGeom>
          <a:ln>
            <a:solidFill>
              <a:srgbClr val="1327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그룹 64"/>
          <p:cNvGrpSpPr/>
          <p:nvPr/>
        </p:nvGrpSpPr>
        <p:grpSpPr>
          <a:xfrm flipH="1" flipV="1">
            <a:off x="5682028" y="3713785"/>
            <a:ext cx="6131930" cy="2189213"/>
            <a:chOff x="2738667" y="2461392"/>
            <a:chExt cx="6131930" cy="2189213"/>
          </a:xfrm>
        </p:grpSpPr>
        <p:sp>
          <p:nvSpPr>
            <p:cNvPr id="66" name="자유형 65"/>
            <p:cNvSpPr/>
            <p:nvPr/>
          </p:nvSpPr>
          <p:spPr>
            <a:xfrm rot="5400000" flipH="1">
              <a:off x="6322767" y="2102775"/>
              <a:ext cx="2189213" cy="2906447"/>
            </a:xfrm>
            <a:custGeom>
              <a:avLst/>
              <a:gdLst>
                <a:gd name="connsiteX0" fmla="*/ 2189213 w 2189213"/>
                <a:gd name="connsiteY0" fmla="*/ 547303 h 2906447"/>
                <a:gd name="connsiteX1" fmla="*/ 1641910 w 2189213"/>
                <a:gd name="connsiteY1" fmla="*/ 0 h 2906447"/>
                <a:gd name="connsiteX2" fmla="*/ 1641910 w 2189213"/>
                <a:gd name="connsiteY2" fmla="*/ 273652 h 2906447"/>
                <a:gd name="connsiteX3" fmla="*/ 957781 w 2189213"/>
                <a:gd name="connsiteY3" fmla="*/ 273651 h 2906447"/>
                <a:gd name="connsiteX4" fmla="*/ 0 w 2189213"/>
                <a:gd name="connsiteY4" fmla="*/ 1231432 h 2906447"/>
                <a:gd name="connsiteX5" fmla="*/ 0 w 2189213"/>
                <a:gd name="connsiteY5" fmla="*/ 2906447 h 2906447"/>
                <a:gd name="connsiteX6" fmla="*/ 547303 w 2189213"/>
                <a:gd name="connsiteY6" fmla="*/ 2359144 h 2906447"/>
                <a:gd name="connsiteX7" fmla="*/ 547304 w 2189213"/>
                <a:gd name="connsiteY7" fmla="*/ 1231432 h 2906447"/>
                <a:gd name="connsiteX8" fmla="*/ 957781 w 2189213"/>
                <a:gd name="connsiteY8" fmla="*/ 820955 h 2906447"/>
                <a:gd name="connsiteX9" fmla="*/ 1641910 w 2189213"/>
                <a:gd name="connsiteY9" fmla="*/ 820955 h 2906447"/>
                <a:gd name="connsiteX10" fmla="*/ 1641910 w 2189213"/>
                <a:gd name="connsiteY10" fmla="*/ 1094607 h 2906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89213" h="2906447">
                  <a:moveTo>
                    <a:pt x="2189213" y="547303"/>
                  </a:moveTo>
                  <a:lnTo>
                    <a:pt x="1641910" y="0"/>
                  </a:lnTo>
                  <a:lnTo>
                    <a:pt x="1641910" y="273652"/>
                  </a:lnTo>
                  <a:lnTo>
                    <a:pt x="957781" y="273651"/>
                  </a:lnTo>
                  <a:cubicBezTo>
                    <a:pt x="428813" y="273651"/>
                    <a:pt x="0" y="702464"/>
                    <a:pt x="0" y="1231432"/>
                  </a:cubicBezTo>
                  <a:lnTo>
                    <a:pt x="0" y="2906447"/>
                  </a:lnTo>
                  <a:lnTo>
                    <a:pt x="547303" y="2359144"/>
                  </a:lnTo>
                  <a:lnTo>
                    <a:pt x="547304" y="1231432"/>
                  </a:lnTo>
                  <a:cubicBezTo>
                    <a:pt x="547304" y="1004732"/>
                    <a:pt x="731081" y="820955"/>
                    <a:pt x="957781" y="820955"/>
                  </a:cubicBezTo>
                  <a:lnTo>
                    <a:pt x="1641910" y="820955"/>
                  </a:lnTo>
                  <a:lnTo>
                    <a:pt x="1641910" y="1094607"/>
                  </a:lnTo>
                  <a:close/>
                </a:path>
              </a:pathLst>
            </a:cu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67" name="직선 연결선 66"/>
            <p:cNvCxnSpPr>
              <a:stCxn id="66" idx="5"/>
            </p:cNvCxnSpPr>
            <p:nvPr/>
          </p:nvCxnSpPr>
          <p:spPr>
            <a:xfrm flipH="1" flipV="1">
              <a:off x="2738667" y="4650605"/>
              <a:ext cx="3225483" cy="0"/>
            </a:xfrm>
            <a:prstGeom prst="line">
              <a:avLst/>
            </a:prstGeom>
            <a:ln>
              <a:solidFill>
                <a:srgbClr val="FFB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9F583353-EF4C-43FC-9A5E-CF72169BA579}"/>
              </a:ext>
            </a:extLst>
          </p:cNvPr>
          <p:cNvSpPr/>
          <p:nvPr/>
        </p:nvSpPr>
        <p:spPr>
          <a:xfrm>
            <a:off x="1132434" y="2282287"/>
            <a:ext cx="3118975" cy="1152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학교에서 수강하는 강의를 </a:t>
            </a:r>
            <a:b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</a:b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바탕으로 협업에서 뛰기에는 </a:t>
            </a:r>
            <a:b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</a:b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다소 어려운 점이 있다고 생각함</a:t>
            </a:r>
            <a:endParaRPr lang="ko-KR" altLang="en-US" sz="11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EF40DB0-52B9-4C42-A713-6E079D4DA024}"/>
              </a:ext>
            </a:extLst>
          </p:cNvPr>
          <p:cNvSpPr/>
          <p:nvPr/>
        </p:nvSpPr>
        <p:spPr>
          <a:xfrm>
            <a:off x="7414065" y="2243607"/>
            <a:ext cx="2899442" cy="790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최신 코딩 시장에 관해 </a:t>
            </a:r>
            <a:b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</a:b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무지한 사람들이 적지 않음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65195BB-E37C-4A5E-960D-6D4499DFD53E}"/>
              </a:ext>
            </a:extLst>
          </p:cNvPr>
          <p:cNvSpPr/>
          <p:nvPr/>
        </p:nvSpPr>
        <p:spPr>
          <a:xfrm>
            <a:off x="846242" y="5206171"/>
            <a:ext cx="3797319" cy="1152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손쉽게 이러한 지식들을 </a:t>
            </a:r>
            <a:b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</a:b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공유하고 얻어갈 수 있는 </a:t>
            </a:r>
            <a:b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</a:b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소통의 장을 만들어보겠다고 생각해 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9F956DF-B701-4F7C-80CF-7DAA5355AF92}"/>
              </a:ext>
            </a:extLst>
          </p:cNvPr>
          <p:cNvSpPr/>
          <p:nvPr/>
        </p:nvSpPr>
        <p:spPr>
          <a:xfrm>
            <a:off x="7135251" y="5307752"/>
            <a:ext cx="3976811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학과 수업 관련해서 학생들끼리 </a:t>
            </a:r>
            <a:b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</a:b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전공 지식을 공유할 수 있는 전문적인 장</a:t>
            </a:r>
          </a:p>
        </p:txBody>
      </p:sp>
      <p:sp>
        <p:nvSpPr>
          <p:cNvPr id="18" name="타원형 설명선 66">
            <a:extLst>
              <a:ext uri="{FF2B5EF4-FFF2-40B4-BE49-F238E27FC236}">
                <a16:creationId xmlns:a16="http://schemas.microsoft.com/office/drawing/2014/main" id="{536BB242-638D-47CE-B240-F3BD4B377697}"/>
              </a:ext>
            </a:extLst>
          </p:cNvPr>
          <p:cNvSpPr/>
          <p:nvPr/>
        </p:nvSpPr>
        <p:spPr>
          <a:xfrm>
            <a:off x="3921027" y="1651829"/>
            <a:ext cx="757053" cy="757053"/>
          </a:xfrm>
          <a:prstGeom prst="wedgeEllipseCallout">
            <a:avLst>
              <a:gd name="adj1" fmla="val -43197"/>
              <a:gd name="adj2" fmla="val 54403"/>
            </a:avLst>
          </a:prstGeom>
          <a:solidFill>
            <a:srgbClr val="132742"/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1</a:t>
            </a:r>
            <a:endParaRPr lang="ko-KR" altLang="en-US" sz="1050" b="1" dirty="0">
              <a:solidFill>
                <a:prstClr val="white"/>
              </a:solidFill>
            </a:endParaRPr>
          </a:p>
        </p:txBody>
      </p:sp>
      <p:sp>
        <p:nvSpPr>
          <p:cNvPr id="20" name="타원형 설명선 66">
            <a:extLst>
              <a:ext uri="{FF2B5EF4-FFF2-40B4-BE49-F238E27FC236}">
                <a16:creationId xmlns:a16="http://schemas.microsoft.com/office/drawing/2014/main" id="{89015489-039F-42AA-A636-A1FF8324B088}"/>
              </a:ext>
            </a:extLst>
          </p:cNvPr>
          <p:cNvSpPr/>
          <p:nvPr/>
        </p:nvSpPr>
        <p:spPr>
          <a:xfrm>
            <a:off x="10019109" y="1651828"/>
            <a:ext cx="757053" cy="757053"/>
          </a:xfrm>
          <a:prstGeom prst="wedgeEllipseCallout">
            <a:avLst>
              <a:gd name="adj1" fmla="val -43197"/>
              <a:gd name="adj2" fmla="val 54403"/>
            </a:avLst>
          </a:prstGeom>
          <a:solidFill>
            <a:srgbClr val="132742"/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2</a:t>
            </a:r>
            <a:endParaRPr lang="ko-KR" altLang="en-US" sz="1050" b="1" dirty="0">
              <a:solidFill>
                <a:prstClr val="white"/>
              </a:solidFill>
            </a:endParaRPr>
          </a:p>
        </p:txBody>
      </p:sp>
      <p:sp>
        <p:nvSpPr>
          <p:cNvPr id="22" name="타원형 설명선 66">
            <a:extLst>
              <a:ext uri="{FF2B5EF4-FFF2-40B4-BE49-F238E27FC236}">
                <a16:creationId xmlns:a16="http://schemas.microsoft.com/office/drawing/2014/main" id="{FA95FF83-615B-4884-9FBE-3BD49FCFBCB1}"/>
              </a:ext>
            </a:extLst>
          </p:cNvPr>
          <p:cNvSpPr/>
          <p:nvPr/>
        </p:nvSpPr>
        <p:spPr>
          <a:xfrm>
            <a:off x="3921027" y="4550721"/>
            <a:ext cx="757053" cy="757053"/>
          </a:xfrm>
          <a:prstGeom prst="wedgeEllipseCallout">
            <a:avLst>
              <a:gd name="adj1" fmla="val -43197"/>
              <a:gd name="adj2" fmla="val 54403"/>
            </a:avLst>
          </a:prstGeom>
          <a:solidFill>
            <a:srgbClr val="132742"/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3</a:t>
            </a:r>
            <a:endParaRPr lang="ko-KR" altLang="en-US" sz="1050" b="1" dirty="0">
              <a:solidFill>
                <a:prstClr val="white"/>
              </a:solidFill>
            </a:endParaRPr>
          </a:p>
        </p:txBody>
      </p:sp>
      <p:sp>
        <p:nvSpPr>
          <p:cNvPr id="24" name="타원형 설명선 66">
            <a:extLst>
              <a:ext uri="{FF2B5EF4-FFF2-40B4-BE49-F238E27FC236}">
                <a16:creationId xmlns:a16="http://schemas.microsoft.com/office/drawing/2014/main" id="{A8D600B8-1049-4659-8F83-AB76EEF3ADF1}"/>
              </a:ext>
            </a:extLst>
          </p:cNvPr>
          <p:cNvSpPr/>
          <p:nvPr/>
        </p:nvSpPr>
        <p:spPr>
          <a:xfrm>
            <a:off x="10019108" y="4550720"/>
            <a:ext cx="757053" cy="757053"/>
          </a:xfrm>
          <a:prstGeom prst="wedgeEllipseCallout">
            <a:avLst>
              <a:gd name="adj1" fmla="val -43197"/>
              <a:gd name="adj2" fmla="val 54403"/>
            </a:avLst>
          </a:prstGeom>
          <a:solidFill>
            <a:srgbClr val="132742"/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4</a:t>
            </a:r>
            <a:endParaRPr lang="ko-KR" altLang="en-US" sz="105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301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464457" y="391886"/>
            <a:ext cx="11358456" cy="6466114"/>
            <a:chOff x="464457" y="391886"/>
            <a:chExt cx="11358456" cy="6466114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rgbClr val="132742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ko-KR" altLang="en-US" sz="2400" b="1" i="1" kern="0" dirty="0">
                  <a:solidFill>
                    <a:srgbClr val="FFB5B6"/>
                  </a:solidFill>
                </a:rPr>
                <a:t>앱의 개발 목적</a:t>
              </a:r>
              <a:endParaRPr lang="en-US" altLang="ko-KR" sz="2400" b="1" i="1" kern="0" dirty="0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72741" y="1305309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2346204" y="3747271"/>
            <a:ext cx="2237016" cy="1666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</a:t>
            </a:r>
            <a:r>
              <a:rPr lang="ko-KR" alt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플러터라는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b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언어를 처음 알게 됐는데 이거 진짜 편하고 좋더라 너희들도 한번 해봐 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! ( tutorial </a:t>
            </a:r>
            <a:r>
              <a:rPr lang="en-US" altLang="ko-KR" sz="14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url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첨부 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endParaRPr lang="ko-KR" altLang="en-US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172336" y="3035601"/>
            <a:ext cx="536224" cy="536224"/>
          </a:xfrm>
          <a:prstGeom prst="ellipse">
            <a:avLst/>
          </a:prstGeom>
          <a:solidFill>
            <a:srgbClr val="132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5781505" y="5778956"/>
            <a:ext cx="536224" cy="598600"/>
            <a:chOff x="2202130" y="3311681"/>
            <a:chExt cx="536224" cy="598600"/>
          </a:xfrm>
        </p:grpSpPr>
        <p:sp>
          <p:nvSpPr>
            <p:cNvPr id="30" name="타원 29"/>
            <p:cNvSpPr/>
            <p:nvPr/>
          </p:nvSpPr>
          <p:spPr>
            <a:xfrm>
              <a:off x="2202130" y="3374057"/>
              <a:ext cx="536224" cy="536224"/>
            </a:xfrm>
            <a:prstGeom prst="ellipse">
              <a:avLst/>
            </a:prstGeom>
            <a:solidFill>
              <a:srgbClr val="1327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1" name="Group 14"/>
            <p:cNvGrpSpPr>
              <a:grpSpLocks noChangeAspect="1"/>
            </p:cNvGrpSpPr>
            <p:nvPr/>
          </p:nvGrpSpPr>
          <p:grpSpPr bwMode="auto">
            <a:xfrm flipH="1">
              <a:off x="2307987" y="3311681"/>
              <a:ext cx="299865" cy="450932"/>
              <a:chOff x="3429" y="4071"/>
              <a:chExt cx="661" cy="994"/>
            </a:xfrm>
            <a:solidFill>
              <a:schemeClr val="bg1"/>
            </a:solidFill>
          </p:grpSpPr>
          <p:sp>
            <p:nvSpPr>
              <p:cNvPr id="32" name="Freeform 16"/>
              <p:cNvSpPr>
                <a:spLocks noEditPoints="1"/>
              </p:cNvSpPr>
              <p:nvPr/>
            </p:nvSpPr>
            <p:spPr bwMode="auto">
              <a:xfrm>
                <a:off x="3429" y="4534"/>
                <a:ext cx="626" cy="531"/>
              </a:xfrm>
              <a:custGeom>
                <a:avLst/>
                <a:gdLst>
                  <a:gd name="T0" fmla="*/ 1532 w 3756"/>
                  <a:gd name="T1" fmla="*/ 2536 h 3186"/>
                  <a:gd name="T2" fmla="*/ 1516 w 3756"/>
                  <a:gd name="T3" fmla="*/ 2550 h 3186"/>
                  <a:gd name="T4" fmla="*/ 1450 w 3756"/>
                  <a:gd name="T5" fmla="*/ 2904 h 3186"/>
                  <a:gd name="T6" fmla="*/ 1457 w 3756"/>
                  <a:gd name="T7" fmla="*/ 2929 h 3186"/>
                  <a:gd name="T8" fmla="*/ 1481 w 3756"/>
                  <a:gd name="T9" fmla="*/ 2941 h 3186"/>
                  <a:gd name="T10" fmla="*/ 2288 w 3756"/>
                  <a:gd name="T11" fmla="*/ 2937 h 3186"/>
                  <a:gd name="T12" fmla="*/ 2304 w 3756"/>
                  <a:gd name="T13" fmla="*/ 2921 h 3186"/>
                  <a:gd name="T14" fmla="*/ 2306 w 3756"/>
                  <a:gd name="T15" fmla="*/ 2905 h 3186"/>
                  <a:gd name="T16" fmla="*/ 2243 w 3756"/>
                  <a:gd name="T17" fmla="*/ 2560 h 3186"/>
                  <a:gd name="T18" fmla="*/ 2233 w 3756"/>
                  <a:gd name="T19" fmla="*/ 2542 h 3186"/>
                  <a:gd name="T20" fmla="*/ 2214 w 3756"/>
                  <a:gd name="T21" fmla="*/ 2534 h 3186"/>
                  <a:gd name="T22" fmla="*/ 585 w 3756"/>
                  <a:gd name="T23" fmla="*/ 305 h 3186"/>
                  <a:gd name="T24" fmla="*/ 560 w 3756"/>
                  <a:gd name="T25" fmla="*/ 314 h 3186"/>
                  <a:gd name="T26" fmla="*/ 544 w 3756"/>
                  <a:gd name="T27" fmla="*/ 336 h 3186"/>
                  <a:gd name="T28" fmla="*/ 542 w 3756"/>
                  <a:gd name="T29" fmla="*/ 1890 h 3186"/>
                  <a:gd name="T30" fmla="*/ 553 w 3756"/>
                  <a:gd name="T31" fmla="*/ 1921 h 3186"/>
                  <a:gd name="T32" fmla="*/ 3188 w 3756"/>
                  <a:gd name="T33" fmla="*/ 1930 h 3186"/>
                  <a:gd name="T34" fmla="*/ 3211 w 3756"/>
                  <a:gd name="T35" fmla="*/ 1906 h 3186"/>
                  <a:gd name="T36" fmla="*/ 3214 w 3756"/>
                  <a:gd name="T37" fmla="*/ 350 h 3186"/>
                  <a:gd name="T38" fmla="*/ 3206 w 3756"/>
                  <a:gd name="T39" fmla="*/ 324 h 3186"/>
                  <a:gd name="T40" fmla="*/ 3185 w 3756"/>
                  <a:gd name="T41" fmla="*/ 308 h 3186"/>
                  <a:gd name="T42" fmla="*/ 585 w 3756"/>
                  <a:gd name="T43" fmla="*/ 305 h 3186"/>
                  <a:gd name="T44" fmla="*/ 3170 w 3756"/>
                  <a:gd name="T45" fmla="*/ 0 h 3186"/>
                  <a:gd name="T46" fmla="*/ 3263 w 3756"/>
                  <a:gd name="T47" fmla="*/ 13 h 3186"/>
                  <a:gd name="T48" fmla="*/ 3346 w 3756"/>
                  <a:gd name="T49" fmla="*/ 48 h 3186"/>
                  <a:gd name="T50" fmla="*/ 3418 w 3756"/>
                  <a:gd name="T51" fmla="*/ 103 h 3186"/>
                  <a:gd name="T52" fmla="*/ 3473 w 3756"/>
                  <a:gd name="T53" fmla="*/ 173 h 3186"/>
                  <a:gd name="T54" fmla="*/ 3508 w 3756"/>
                  <a:gd name="T55" fmla="*/ 256 h 3186"/>
                  <a:gd name="T56" fmla="*/ 3520 w 3756"/>
                  <a:gd name="T57" fmla="*/ 350 h 3186"/>
                  <a:gd name="T58" fmla="*/ 3518 w 3756"/>
                  <a:gd name="T59" fmla="*/ 1931 h 3186"/>
                  <a:gd name="T60" fmla="*/ 3500 w 3756"/>
                  <a:gd name="T61" fmla="*/ 2009 h 3186"/>
                  <a:gd name="T62" fmla="*/ 3516 w 3756"/>
                  <a:gd name="T63" fmla="*/ 2049 h 3186"/>
                  <a:gd name="T64" fmla="*/ 3754 w 3756"/>
                  <a:gd name="T65" fmla="*/ 3006 h 3186"/>
                  <a:gd name="T66" fmla="*/ 3753 w 3756"/>
                  <a:gd name="T67" fmla="*/ 3060 h 3186"/>
                  <a:gd name="T68" fmla="*/ 3729 w 3756"/>
                  <a:gd name="T69" fmla="*/ 3116 h 3186"/>
                  <a:gd name="T70" fmla="*/ 3687 w 3756"/>
                  <a:gd name="T71" fmla="*/ 3158 h 3186"/>
                  <a:gd name="T72" fmla="*/ 3631 w 3756"/>
                  <a:gd name="T73" fmla="*/ 3182 h 3186"/>
                  <a:gd name="T74" fmla="*/ 157 w 3756"/>
                  <a:gd name="T75" fmla="*/ 3186 h 3186"/>
                  <a:gd name="T76" fmla="*/ 101 w 3756"/>
                  <a:gd name="T77" fmla="*/ 3175 h 3186"/>
                  <a:gd name="T78" fmla="*/ 52 w 3756"/>
                  <a:gd name="T79" fmla="*/ 3146 h 3186"/>
                  <a:gd name="T80" fmla="*/ 18 w 3756"/>
                  <a:gd name="T81" fmla="*/ 3101 h 3186"/>
                  <a:gd name="T82" fmla="*/ 1 w 3756"/>
                  <a:gd name="T83" fmla="*/ 3047 h 3186"/>
                  <a:gd name="T84" fmla="*/ 5 w 3756"/>
                  <a:gd name="T85" fmla="*/ 2991 h 3186"/>
                  <a:gd name="T86" fmla="*/ 247 w 3756"/>
                  <a:gd name="T87" fmla="*/ 2028 h 3186"/>
                  <a:gd name="T88" fmla="*/ 245 w 3756"/>
                  <a:gd name="T89" fmla="*/ 1970 h 3186"/>
                  <a:gd name="T90" fmla="*/ 236 w 3756"/>
                  <a:gd name="T91" fmla="*/ 1890 h 3186"/>
                  <a:gd name="T92" fmla="*/ 239 w 3756"/>
                  <a:gd name="T93" fmla="*/ 302 h 3186"/>
                  <a:gd name="T94" fmla="*/ 263 w 3756"/>
                  <a:gd name="T95" fmla="*/ 214 h 3186"/>
                  <a:gd name="T96" fmla="*/ 308 w 3756"/>
                  <a:gd name="T97" fmla="*/ 136 h 3186"/>
                  <a:gd name="T98" fmla="*/ 372 w 3756"/>
                  <a:gd name="T99" fmla="*/ 73 h 3186"/>
                  <a:gd name="T100" fmla="*/ 450 w 3756"/>
                  <a:gd name="T101" fmla="*/ 27 h 3186"/>
                  <a:gd name="T102" fmla="*/ 538 w 3756"/>
                  <a:gd name="T103" fmla="*/ 3 h 3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756" h="3186">
                    <a:moveTo>
                      <a:pt x="1542" y="2534"/>
                    </a:moveTo>
                    <a:lnTo>
                      <a:pt x="1532" y="2536"/>
                    </a:lnTo>
                    <a:lnTo>
                      <a:pt x="1523" y="2542"/>
                    </a:lnTo>
                    <a:lnTo>
                      <a:pt x="1516" y="2550"/>
                    </a:lnTo>
                    <a:lnTo>
                      <a:pt x="1513" y="2560"/>
                    </a:lnTo>
                    <a:lnTo>
                      <a:pt x="1450" y="2904"/>
                    </a:lnTo>
                    <a:lnTo>
                      <a:pt x="1451" y="2917"/>
                    </a:lnTo>
                    <a:lnTo>
                      <a:pt x="1457" y="2929"/>
                    </a:lnTo>
                    <a:lnTo>
                      <a:pt x="1467" y="2937"/>
                    </a:lnTo>
                    <a:lnTo>
                      <a:pt x="1481" y="2941"/>
                    </a:lnTo>
                    <a:lnTo>
                      <a:pt x="2275" y="2941"/>
                    </a:lnTo>
                    <a:lnTo>
                      <a:pt x="2288" y="2937"/>
                    </a:lnTo>
                    <a:lnTo>
                      <a:pt x="2297" y="2932"/>
                    </a:lnTo>
                    <a:lnTo>
                      <a:pt x="2304" y="2921"/>
                    </a:lnTo>
                    <a:lnTo>
                      <a:pt x="2306" y="2909"/>
                    </a:lnTo>
                    <a:lnTo>
                      <a:pt x="2306" y="2905"/>
                    </a:lnTo>
                    <a:lnTo>
                      <a:pt x="2305" y="2901"/>
                    </a:lnTo>
                    <a:lnTo>
                      <a:pt x="2243" y="2560"/>
                    </a:lnTo>
                    <a:lnTo>
                      <a:pt x="2240" y="2550"/>
                    </a:lnTo>
                    <a:lnTo>
                      <a:pt x="2233" y="2542"/>
                    </a:lnTo>
                    <a:lnTo>
                      <a:pt x="2224" y="2536"/>
                    </a:lnTo>
                    <a:lnTo>
                      <a:pt x="2214" y="2534"/>
                    </a:lnTo>
                    <a:lnTo>
                      <a:pt x="1542" y="2534"/>
                    </a:lnTo>
                    <a:close/>
                    <a:moveTo>
                      <a:pt x="585" y="305"/>
                    </a:moveTo>
                    <a:lnTo>
                      <a:pt x="571" y="308"/>
                    </a:lnTo>
                    <a:lnTo>
                      <a:pt x="560" y="314"/>
                    </a:lnTo>
                    <a:lnTo>
                      <a:pt x="550" y="324"/>
                    </a:lnTo>
                    <a:lnTo>
                      <a:pt x="544" y="336"/>
                    </a:lnTo>
                    <a:lnTo>
                      <a:pt x="542" y="350"/>
                    </a:lnTo>
                    <a:lnTo>
                      <a:pt x="542" y="1890"/>
                    </a:lnTo>
                    <a:lnTo>
                      <a:pt x="544" y="1906"/>
                    </a:lnTo>
                    <a:lnTo>
                      <a:pt x="553" y="1921"/>
                    </a:lnTo>
                    <a:lnTo>
                      <a:pt x="567" y="1930"/>
                    </a:lnTo>
                    <a:lnTo>
                      <a:pt x="3188" y="1930"/>
                    </a:lnTo>
                    <a:lnTo>
                      <a:pt x="3202" y="1921"/>
                    </a:lnTo>
                    <a:lnTo>
                      <a:pt x="3211" y="1906"/>
                    </a:lnTo>
                    <a:lnTo>
                      <a:pt x="3214" y="1890"/>
                    </a:lnTo>
                    <a:lnTo>
                      <a:pt x="3214" y="350"/>
                    </a:lnTo>
                    <a:lnTo>
                      <a:pt x="3212" y="336"/>
                    </a:lnTo>
                    <a:lnTo>
                      <a:pt x="3206" y="324"/>
                    </a:lnTo>
                    <a:lnTo>
                      <a:pt x="3196" y="314"/>
                    </a:lnTo>
                    <a:lnTo>
                      <a:pt x="3185" y="308"/>
                    </a:lnTo>
                    <a:lnTo>
                      <a:pt x="3170" y="305"/>
                    </a:lnTo>
                    <a:lnTo>
                      <a:pt x="585" y="305"/>
                    </a:lnTo>
                    <a:close/>
                    <a:moveTo>
                      <a:pt x="585" y="0"/>
                    </a:moveTo>
                    <a:lnTo>
                      <a:pt x="3170" y="0"/>
                    </a:lnTo>
                    <a:lnTo>
                      <a:pt x="3218" y="3"/>
                    </a:lnTo>
                    <a:lnTo>
                      <a:pt x="3263" y="13"/>
                    </a:lnTo>
                    <a:lnTo>
                      <a:pt x="3306" y="27"/>
                    </a:lnTo>
                    <a:lnTo>
                      <a:pt x="3346" y="48"/>
                    </a:lnTo>
                    <a:lnTo>
                      <a:pt x="3384" y="73"/>
                    </a:lnTo>
                    <a:lnTo>
                      <a:pt x="3418" y="103"/>
                    </a:lnTo>
                    <a:lnTo>
                      <a:pt x="3448" y="136"/>
                    </a:lnTo>
                    <a:lnTo>
                      <a:pt x="3473" y="173"/>
                    </a:lnTo>
                    <a:lnTo>
                      <a:pt x="3493" y="214"/>
                    </a:lnTo>
                    <a:lnTo>
                      <a:pt x="3508" y="256"/>
                    </a:lnTo>
                    <a:lnTo>
                      <a:pt x="3517" y="302"/>
                    </a:lnTo>
                    <a:lnTo>
                      <a:pt x="3520" y="350"/>
                    </a:lnTo>
                    <a:lnTo>
                      <a:pt x="3520" y="1890"/>
                    </a:lnTo>
                    <a:lnTo>
                      <a:pt x="3518" y="1931"/>
                    </a:lnTo>
                    <a:lnTo>
                      <a:pt x="3510" y="1970"/>
                    </a:lnTo>
                    <a:lnTo>
                      <a:pt x="3500" y="2009"/>
                    </a:lnTo>
                    <a:lnTo>
                      <a:pt x="3509" y="2028"/>
                    </a:lnTo>
                    <a:lnTo>
                      <a:pt x="3516" y="2049"/>
                    </a:lnTo>
                    <a:lnTo>
                      <a:pt x="3749" y="2983"/>
                    </a:lnTo>
                    <a:lnTo>
                      <a:pt x="3754" y="3006"/>
                    </a:lnTo>
                    <a:lnTo>
                      <a:pt x="3756" y="3029"/>
                    </a:lnTo>
                    <a:lnTo>
                      <a:pt x="3753" y="3060"/>
                    </a:lnTo>
                    <a:lnTo>
                      <a:pt x="3743" y="3090"/>
                    </a:lnTo>
                    <a:lnTo>
                      <a:pt x="3729" y="3116"/>
                    </a:lnTo>
                    <a:lnTo>
                      <a:pt x="3710" y="3140"/>
                    </a:lnTo>
                    <a:lnTo>
                      <a:pt x="3687" y="3158"/>
                    </a:lnTo>
                    <a:lnTo>
                      <a:pt x="3660" y="3173"/>
                    </a:lnTo>
                    <a:lnTo>
                      <a:pt x="3631" y="3182"/>
                    </a:lnTo>
                    <a:lnTo>
                      <a:pt x="3599" y="3186"/>
                    </a:lnTo>
                    <a:lnTo>
                      <a:pt x="157" y="3186"/>
                    </a:lnTo>
                    <a:lnTo>
                      <a:pt x="129" y="3183"/>
                    </a:lnTo>
                    <a:lnTo>
                      <a:pt x="101" y="3175"/>
                    </a:lnTo>
                    <a:lnTo>
                      <a:pt x="75" y="3163"/>
                    </a:lnTo>
                    <a:lnTo>
                      <a:pt x="52" y="3146"/>
                    </a:lnTo>
                    <a:lnTo>
                      <a:pt x="33" y="3125"/>
                    </a:lnTo>
                    <a:lnTo>
                      <a:pt x="18" y="3101"/>
                    </a:lnTo>
                    <a:lnTo>
                      <a:pt x="7" y="3075"/>
                    </a:lnTo>
                    <a:lnTo>
                      <a:pt x="1" y="3047"/>
                    </a:lnTo>
                    <a:lnTo>
                      <a:pt x="0" y="3019"/>
                    </a:lnTo>
                    <a:lnTo>
                      <a:pt x="5" y="2991"/>
                    </a:lnTo>
                    <a:lnTo>
                      <a:pt x="240" y="2049"/>
                    </a:lnTo>
                    <a:lnTo>
                      <a:pt x="247" y="2028"/>
                    </a:lnTo>
                    <a:lnTo>
                      <a:pt x="256" y="2009"/>
                    </a:lnTo>
                    <a:lnTo>
                      <a:pt x="245" y="1970"/>
                    </a:lnTo>
                    <a:lnTo>
                      <a:pt x="238" y="1931"/>
                    </a:lnTo>
                    <a:lnTo>
                      <a:pt x="236" y="1890"/>
                    </a:lnTo>
                    <a:lnTo>
                      <a:pt x="236" y="350"/>
                    </a:lnTo>
                    <a:lnTo>
                      <a:pt x="239" y="302"/>
                    </a:lnTo>
                    <a:lnTo>
                      <a:pt x="248" y="256"/>
                    </a:lnTo>
                    <a:lnTo>
                      <a:pt x="263" y="214"/>
                    </a:lnTo>
                    <a:lnTo>
                      <a:pt x="283" y="173"/>
                    </a:lnTo>
                    <a:lnTo>
                      <a:pt x="308" y="136"/>
                    </a:lnTo>
                    <a:lnTo>
                      <a:pt x="338" y="103"/>
                    </a:lnTo>
                    <a:lnTo>
                      <a:pt x="372" y="73"/>
                    </a:lnTo>
                    <a:lnTo>
                      <a:pt x="409" y="48"/>
                    </a:lnTo>
                    <a:lnTo>
                      <a:pt x="450" y="27"/>
                    </a:lnTo>
                    <a:lnTo>
                      <a:pt x="493" y="13"/>
                    </a:lnTo>
                    <a:lnTo>
                      <a:pt x="538" y="3"/>
                    </a:lnTo>
                    <a:lnTo>
                      <a:pt x="58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Freeform 17"/>
              <p:cNvSpPr>
                <a:spLocks/>
              </p:cNvSpPr>
              <p:nvPr/>
            </p:nvSpPr>
            <p:spPr bwMode="auto">
              <a:xfrm>
                <a:off x="3982" y="4071"/>
                <a:ext cx="108" cy="109"/>
              </a:xfrm>
              <a:custGeom>
                <a:avLst/>
                <a:gdLst>
                  <a:gd name="T0" fmla="*/ 49 w 654"/>
                  <a:gd name="T1" fmla="*/ 0 h 654"/>
                  <a:gd name="T2" fmla="*/ 63 w 654"/>
                  <a:gd name="T3" fmla="*/ 2 h 654"/>
                  <a:gd name="T4" fmla="*/ 515 w 654"/>
                  <a:gd name="T5" fmla="*/ 174 h 654"/>
                  <a:gd name="T6" fmla="*/ 527 w 654"/>
                  <a:gd name="T7" fmla="*/ 181 h 654"/>
                  <a:gd name="T8" fmla="*/ 536 w 654"/>
                  <a:gd name="T9" fmla="*/ 192 h 654"/>
                  <a:gd name="T10" fmla="*/ 542 w 654"/>
                  <a:gd name="T11" fmla="*/ 205 h 654"/>
                  <a:gd name="T12" fmla="*/ 544 w 654"/>
                  <a:gd name="T13" fmla="*/ 220 h 654"/>
                  <a:gd name="T14" fmla="*/ 541 w 654"/>
                  <a:gd name="T15" fmla="*/ 234 h 654"/>
                  <a:gd name="T16" fmla="*/ 534 w 654"/>
                  <a:gd name="T17" fmla="*/ 247 h 654"/>
                  <a:gd name="T18" fmla="*/ 524 w 654"/>
                  <a:gd name="T19" fmla="*/ 256 h 654"/>
                  <a:gd name="T20" fmla="*/ 510 w 654"/>
                  <a:gd name="T21" fmla="*/ 262 h 654"/>
                  <a:gd name="T22" fmla="*/ 412 w 654"/>
                  <a:gd name="T23" fmla="*/ 289 h 654"/>
                  <a:gd name="T24" fmla="*/ 641 w 654"/>
                  <a:gd name="T25" fmla="*/ 518 h 654"/>
                  <a:gd name="T26" fmla="*/ 649 w 654"/>
                  <a:gd name="T27" fmla="*/ 529 h 654"/>
                  <a:gd name="T28" fmla="*/ 654 w 654"/>
                  <a:gd name="T29" fmla="*/ 543 h 654"/>
                  <a:gd name="T30" fmla="*/ 654 w 654"/>
                  <a:gd name="T31" fmla="*/ 558 h 654"/>
                  <a:gd name="T32" fmla="*/ 649 w 654"/>
                  <a:gd name="T33" fmla="*/ 572 h 654"/>
                  <a:gd name="T34" fmla="*/ 641 w 654"/>
                  <a:gd name="T35" fmla="*/ 583 h 654"/>
                  <a:gd name="T36" fmla="*/ 583 w 654"/>
                  <a:gd name="T37" fmla="*/ 641 h 654"/>
                  <a:gd name="T38" fmla="*/ 571 w 654"/>
                  <a:gd name="T39" fmla="*/ 649 h 654"/>
                  <a:gd name="T40" fmla="*/ 557 w 654"/>
                  <a:gd name="T41" fmla="*/ 654 h 654"/>
                  <a:gd name="T42" fmla="*/ 543 w 654"/>
                  <a:gd name="T43" fmla="*/ 654 h 654"/>
                  <a:gd name="T44" fmla="*/ 530 w 654"/>
                  <a:gd name="T45" fmla="*/ 649 h 654"/>
                  <a:gd name="T46" fmla="*/ 517 w 654"/>
                  <a:gd name="T47" fmla="*/ 641 h 654"/>
                  <a:gd name="T48" fmla="*/ 289 w 654"/>
                  <a:gd name="T49" fmla="*/ 412 h 654"/>
                  <a:gd name="T50" fmla="*/ 262 w 654"/>
                  <a:gd name="T51" fmla="*/ 510 h 654"/>
                  <a:gd name="T52" fmla="*/ 256 w 654"/>
                  <a:gd name="T53" fmla="*/ 524 h 654"/>
                  <a:gd name="T54" fmla="*/ 246 w 654"/>
                  <a:gd name="T55" fmla="*/ 534 h 654"/>
                  <a:gd name="T56" fmla="*/ 234 w 654"/>
                  <a:gd name="T57" fmla="*/ 541 h 654"/>
                  <a:gd name="T58" fmla="*/ 220 w 654"/>
                  <a:gd name="T59" fmla="*/ 544 h 654"/>
                  <a:gd name="T60" fmla="*/ 205 w 654"/>
                  <a:gd name="T61" fmla="*/ 543 h 654"/>
                  <a:gd name="T62" fmla="*/ 192 w 654"/>
                  <a:gd name="T63" fmla="*/ 536 h 654"/>
                  <a:gd name="T64" fmla="*/ 181 w 654"/>
                  <a:gd name="T65" fmla="*/ 527 h 654"/>
                  <a:gd name="T66" fmla="*/ 174 w 654"/>
                  <a:gd name="T67" fmla="*/ 515 h 654"/>
                  <a:gd name="T68" fmla="*/ 3 w 654"/>
                  <a:gd name="T69" fmla="*/ 62 h 654"/>
                  <a:gd name="T70" fmla="*/ 0 w 654"/>
                  <a:gd name="T71" fmla="*/ 50 h 654"/>
                  <a:gd name="T72" fmla="*/ 0 w 654"/>
                  <a:gd name="T73" fmla="*/ 36 h 654"/>
                  <a:gd name="T74" fmla="*/ 5 w 654"/>
                  <a:gd name="T75" fmla="*/ 24 h 654"/>
                  <a:gd name="T76" fmla="*/ 14 w 654"/>
                  <a:gd name="T77" fmla="*/ 13 h 654"/>
                  <a:gd name="T78" fmla="*/ 24 w 654"/>
                  <a:gd name="T79" fmla="*/ 5 h 654"/>
                  <a:gd name="T80" fmla="*/ 37 w 654"/>
                  <a:gd name="T81" fmla="*/ 1 h 654"/>
                  <a:gd name="T82" fmla="*/ 49 w 654"/>
                  <a:gd name="T8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54" h="654">
                    <a:moveTo>
                      <a:pt x="49" y="0"/>
                    </a:moveTo>
                    <a:lnTo>
                      <a:pt x="63" y="2"/>
                    </a:lnTo>
                    <a:lnTo>
                      <a:pt x="515" y="174"/>
                    </a:lnTo>
                    <a:lnTo>
                      <a:pt x="527" y="181"/>
                    </a:lnTo>
                    <a:lnTo>
                      <a:pt x="536" y="192"/>
                    </a:lnTo>
                    <a:lnTo>
                      <a:pt x="542" y="205"/>
                    </a:lnTo>
                    <a:lnTo>
                      <a:pt x="544" y="220"/>
                    </a:lnTo>
                    <a:lnTo>
                      <a:pt x="541" y="234"/>
                    </a:lnTo>
                    <a:lnTo>
                      <a:pt x="534" y="247"/>
                    </a:lnTo>
                    <a:lnTo>
                      <a:pt x="524" y="256"/>
                    </a:lnTo>
                    <a:lnTo>
                      <a:pt x="510" y="262"/>
                    </a:lnTo>
                    <a:lnTo>
                      <a:pt x="412" y="289"/>
                    </a:lnTo>
                    <a:lnTo>
                      <a:pt x="641" y="518"/>
                    </a:lnTo>
                    <a:lnTo>
                      <a:pt x="649" y="529"/>
                    </a:lnTo>
                    <a:lnTo>
                      <a:pt x="654" y="543"/>
                    </a:lnTo>
                    <a:lnTo>
                      <a:pt x="654" y="558"/>
                    </a:lnTo>
                    <a:lnTo>
                      <a:pt x="649" y="572"/>
                    </a:lnTo>
                    <a:lnTo>
                      <a:pt x="641" y="583"/>
                    </a:lnTo>
                    <a:lnTo>
                      <a:pt x="583" y="641"/>
                    </a:lnTo>
                    <a:lnTo>
                      <a:pt x="571" y="649"/>
                    </a:lnTo>
                    <a:lnTo>
                      <a:pt x="557" y="654"/>
                    </a:lnTo>
                    <a:lnTo>
                      <a:pt x="543" y="654"/>
                    </a:lnTo>
                    <a:lnTo>
                      <a:pt x="530" y="649"/>
                    </a:lnTo>
                    <a:lnTo>
                      <a:pt x="517" y="641"/>
                    </a:lnTo>
                    <a:lnTo>
                      <a:pt x="289" y="412"/>
                    </a:lnTo>
                    <a:lnTo>
                      <a:pt x="262" y="510"/>
                    </a:lnTo>
                    <a:lnTo>
                      <a:pt x="256" y="524"/>
                    </a:lnTo>
                    <a:lnTo>
                      <a:pt x="246" y="534"/>
                    </a:lnTo>
                    <a:lnTo>
                      <a:pt x="234" y="541"/>
                    </a:lnTo>
                    <a:lnTo>
                      <a:pt x="220" y="544"/>
                    </a:lnTo>
                    <a:lnTo>
                      <a:pt x="205" y="543"/>
                    </a:lnTo>
                    <a:lnTo>
                      <a:pt x="192" y="536"/>
                    </a:lnTo>
                    <a:lnTo>
                      <a:pt x="181" y="527"/>
                    </a:lnTo>
                    <a:lnTo>
                      <a:pt x="174" y="515"/>
                    </a:lnTo>
                    <a:lnTo>
                      <a:pt x="3" y="62"/>
                    </a:lnTo>
                    <a:lnTo>
                      <a:pt x="0" y="50"/>
                    </a:lnTo>
                    <a:lnTo>
                      <a:pt x="0" y="36"/>
                    </a:lnTo>
                    <a:lnTo>
                      <a:pt x="5" y="24"/>
                    </a:lnTo>
                    <a:lnTo>
                      <a:pt x="14" y="13"/>
                    </a:lnTo>
                    <a:lnTo>
                      <a:pt x="24" y="5"/>
                    </a:lnTo>
                    <a:lnTo>
                      <a:pt x="37" y="1"/>
                    </a:lnTo>
                    <a:lnTo>
                      <a:pt x="4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4" name="그룹 33"/>
          <p:cNvGrpSpPr/>
          <p:nvPr/>
        </p:nvGrpSpPr>
        <p:grpSpPr>
          <a:xfrm>
            <a:off x="8360162" y="3036615"/>
            <a:ext cx="536224" cy="536224"/>
            <a:chOff x="2104620" y="4162776"/>
            <a:chExt cx="536224" cy="536224"/>
          </a:xfrm>
        </p:grpSpPr>
        <p:sp>
          <p:nvSpPr>
            <p:cNvPr id="35" name="타원 34"/>
            <p:cNvSpPr/>
            <p:nvPr/>
          </p:nvSpPr>
          <p:spPr>
            <a:xfrm>
              <a:off x="2104620" y="4162776"/>
              <a:ext cx="536224" cy="536224"/>
            </a:xfrm>
            <a:prstGeom prst="ellipse">
              <a:avLst/>
            </a:prstGeom>
            <a:solidFill>
              <a:srgbClr val="1327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6" name="그룹 35"/>
            <p:cNvGrpSpPr/>
            <p:nvPr/>
          </p:nvGrpSpPr>
          <p:grpSpPr>
            <a:xfrm flipH="1">
              <a:off x="2256695" y="4288341"/>
              <a:ext cx="219494" cy="243283"/>
              <a:chOff x="4006850" y="1601788"/>
              <a:chExt cx="322263" cy="357188"/>
            </a:xfrm>
            <a:solidFill>
              <a:schemeClr val="bg1"/>
            </a:solidFill>
          </p:grpSpPr>
          <p:sp>
            <p:nvSpPr>
              <p:cNvPr id="37" name="Freeform 17"/>
              <p:cNvSpPr>
                <a:spLocks/>
              </p:cNvSpPr>
              <p:nvPr/>
            </p:nvSpPr>
            <p:spPr bwMode="auto">
              <a:xfrm>
                <a:off x="4125913" y="1674813"/>
                <a:ext cx="141288" cy="109538"/>
              </a:xfrm>
              <a:custGeom>
                <a:avLst/>
                <a:gdLst>
                  <a:gd name="T0" fmla="*/ 680 w 1255"/>
                  <a:gd name="T1" fmla="*/ 0 h 963"/>
                  <a:gd name="T2" fmla="*/ 736 w 1255"/>
                  <a:gd name="T3" fmla="*/ 1 h 963"/>
                  <a:gd name="T4" fmla="*/ 793 w 1255"/>
                  <a:gd name="T5" fmla="*/ 6 h 963"/>
                  <a:gd name="T6" fmla="*/ 849 w 1255"/>
                  <a:gd name="T7" fmla="*/ 17 h 963"/>
                  <a:gd name="T8" fmla="*/ 904 w 1255"/>
                  <a:gd name="T9" fmla="*/ 32 h 963"/>
                  <a:gd name="T10" fmla="*/ 958 w 1255"/>
                  <a:gd name="T11" fmla="*/ 52 h 963"/>
                  <a:gd name="T12" fmla="*/ 1010 w 1255"/>
                  <a:gd name="T13" fmla="*/ 77 h 963"/>
                  <a:gd name="T14" fmla="*/ 1060 w 1255"/>
                  <a:gd name="T15" fmla="*/ 105 h 963"/>
                  <a:gd name="T16" fmla="*/ 1107 w 1255"/>
                  <a:gd name="T17" fmla="*/ 140 h 963"/>
                  <a:gd name="T18" fmla="*/ 1153 w 1255"/>
                  <a:gd name="T19" fmla="*/ 178 h 963"/>
                  <a:gd name="T20" fmla="*/ 1195 w 1255"/>
                  <a:gd name="T21" fmla="*/ 221 h 963"/>
                  <a:gd name="T22" fmla="*/ 1255 w 1255"/>
                  <a:gd name="T23" fmla="*/ 287 h 963"/>
                  <a:gd name="T24" fmla="*/ 1116 w 1255"/>
                  <a:gd name="T25" fmla="*/ 413 h 963"/>
                  <a:gd name="T26" fmla="*/ 1093 w 1255"/>
                  <a:gd name="T27" fmla="*/ 391 h 963"/>
                  <a:gd name="T28" fmla="*/ 1070 w 1255"/>
                  <a:gd name="T29" fmla="*/ 375 h 963"/>
                  <a:gd name="T30" fmla="*/ 1045 w 1255"/>
                  <a:gd name="T31" fmla="*/ 364 h 963"/>
                  <a:gd name="T32" fmla="*/ 1021 w 1255"/>
                  <a:gd name="T33" fmla="*/ 357 h 963"/>
                  <a:gd name="T34" fmla="*/ 997 w 1255"/>
                  <a:gd name="T35" fmla="*/ 354 h 963"/>
                  <a:gd name="T36" fmla="*/ 974 w 1255"/>
                  <a:gd name="T37" fmla="*/ 354 h 963"/>
                  <a:gd name="T38" fmla="*/ 952 w 1255"/>
                  <a:gd name="T39" fmla="*/ 356 h 963"/>
                  <a:gd name="T40" fmla="*/ 930 w 1255"/>
                  <a:gd name="T41" fmla="*/ 361 h 963"/>
                  <a:gd name="T42" fmla="*/ 911 w 1255"/>
                  <a:gd name="T43" fmla="*/ 367 h 963"/>
                  <a:gd name="T44" fmla="*/ 894 w 1255"/>
                  <a:gd name="T45" fmla="*/ 373 h 963"/>
                  <a:gd name="T46" fmla="*/ 878 w 1255"/>
                  <a:gd name="T47" fmla="*/ 380 h 963"/>
                  <a:gd name="T48" fmla="*/ 866 w 1255"/>
                  <a:gd name="T49" fmla="*/ 386 h 963"/>
                  <a:gd name="T50" fmla="*/ 857 w 1255"/>
                  <a:gd name="T51" fmla="*/ 391 h 963"/>
                  <a:gd name="T52" fmla="*/ 851 w 1255"/>
                  <a:gd name="T53" fmla="*/ 395 h 963"/>
                  <a:gd name="T54" fmla="*/ 849 w 1255"/>
                  <a:gd name="T55" fmla="*/ 396 h 963"/>
                  <a:gd name="T56" fmla="*/ 699 w 1255"/>
                  <a:gd name="T57" fmla="*/ 532 h 963"/>
                  <a:gd name="T58" fmla="*/ 676 w 1255"/>
                  <a:gd name="T59" fmla="*/ 556 h 963"/>
                  <a:gd name="T60" fmla="*/ 657 w 1255"/>
                  <a:gd name="T61" fmla="*/ 581 h 963"/>
                  <a:gd name="T62" fmla="*/ 645 w 1255"/>
                  <a:gd name="T63" fmla="*/ 605 h 963"/>
                  <a:gd name="T64" fmla="*/ 638 w 1255"/>
                  <a:gd name="T65" fmla="*/ 631 h 963"/>
                  <a:gd name="T66" fmla="*/ 635 w 1255"/>
                  <a:gd name="T67" fmla="*/ 654 h 963"/>
                  <a:gd name="T68" fmla="*/ 635 w 1255"/>
                  <a:gd name="T69" fmla="*/ 677 h 963"/>
                  <a:gd name="T70" fmla="*/ 638 w 1255"/>
                  <a:gd name="T71" fmla="*/ 700 h 963"/>
                  <a:gd name="T72" fmla="*/ 643 w 1255"/>
                  <a:gd name="T73" fmla="*/ 720 h 963"/>
                  <a:gd name="T74" fmla="*/ 650 w 1255"/>
                  <a:gd name="T75" fmla="*/ 739 h 963"/>
                  <a:gd name="T76" fmla="*/ 657 w 1255"/>
                  <a:gd name="T77" fmla="*/ 757 h 963"/>
                  <a:gd name="T78" fmla="*/ 666 w 1255"/>
                  <a:gd name="T79" fmla="*/ 771 h 963"/>
                  <a:gd name="T80" fmla="*/ 673 w 1255"/>
                  <a:gd name="T81" fmla="*/ 783 h 963"/>
                  <a:gd name="T82" fmla="*/ 679 w 1255"/>
                  <a:gd name="T83" fmla="*/ 792 h 963"/>
                  <a:gd name="T84" fmla="*/ 684 w 1255"/>
                  <a:gd name="T85" fmla="*/ 799 h 963"/>
                  <a:gd name="T86" fmla="*/ 686 w 1255"/>
                  <a:gd name="T87" fmla="*/ 802 h 963"/>
                  <a:gd name="T88" fmla="*/ 505 w 1255"/>
                  <a:gd name="T89" fmla="*/ 963 h 963"/>
                  <a:gd name="T90" fmla="*/ 0 w 1255"/>
                  <a:gd name="T91" fmla="*/ 400 h 963"/>
                  <a:gd name="T92" fmla="*/ 255 w 1255"/>
                  <a:gd name="T93" fmla="*/ 170 h 963"/>
                  <a:gd name="T94" fmla="*/ 302 w 1255"/>
                  <a:gd name="T95" fmla="*/ 133 h 963"/>
                  <a:gd name="T96" fmla="*/ 352 w 1255"/>
                  <a:gd name="T97" fmla="*/ 99 h 963"/>
                  <a:gd name="T98" fmla="*/ 403 w 1255"/>
                  <a:gd name="T99" fmla="*/ 71 h 963"/>
                  <a:gd name="T100" fmla="*/ 457 w 1255"/>
                  <a:gd name="T101" fmla="*/ 46 h 963"/>
                  <a:gd name="T102" fmla="*/ 511 w 1255"/>
                  <a:gd name="T103" fmla="*/ 28 h 963"/>
                  <a:gd name="T104" fmla="*/ 567 w 1255"/>
                  <a:gd name="T105" fmla="*/ 13 h 963"/>
                  <a:gd name="T106" fmla="*/ 623 w 1255"/>
                  <a:gd name="T107" fmla="*/ 4 h 963"/>
                  <a:gd name="T108" fmla="*/ 680 w 1255"/>
                  <a:gd name="T109" fmla="*/ 0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55" h="963">
                    <a:moveTo>
                      <a:pt x="680" y="0"/>
                    </a:moveTo>
                    <a:lnTo>
                      <a:pt x="736" y="1"/>
                    </a:lnTo>
                    <a:lnTo>
                      <a:pt x="793" y="6"/>
                    </a:lnTo>
                    <a:lnTo>
                      <a:pt x="849" y="17"/>
                    </a:lnTo>
                    <a:lnTo>
                      <a:pt x="904" y="32"/>
                    </a:lnTo>
                    <a:lnTo>
                      <a:pt x="958" y="52"/>
                    </a:lnTo>
                    <a:lnTo>
                      <a:pt x="1010" y="77"/>
                    </a:lnTo>
                    <a:lnTo>
                      <a:pt x="1060" y="105"/>
                    </a:lnTo>
                    <a:lnTo>
                      <a:pt x="1107" y="140"/>
                    </a:lnTo>
                    <a:lnTo>
                      <a:pt x="1153" y="178"/>
                    </a:lnTo>
                    <a:lnTo>
                      <a:pt x="1195" y="221"/>
                    </a:lnTo>
                    <a:lnTo>
                      <a:pt x="1255" y="287"/>
                    </a:lnTo>
                    <a:lnTo>
                      <a:pt x="1116" y="413"/>
                    </a:lnTo>
                    <a:lnTo>
                      <a:pt x="1093" y="391"/>
                    </a:lnTo>
                    <a:lnTo>
                      <a:pt x="1070" y="375"/>
                    </a:lnTo>
                    <a:lnTo>
                      <a:pt x="1045" y="364"/>
                    </a:lnTo>
                    <a:lnTo>
                      <a:pt x="1021" y="357"/>
                    </a:lnTo>
                    <a:lnTo>
                      <a:pt x="997" y="354"/>
                    </a:lnTo>
                    <a:lnTo>
                      <a:pt x="974" y="354"/>
                    </a:lnTo>
                    <a:lnTo>
                      <a:pt x="952" y="356"/>
                    </a:lnTo>
                    <a:lnTo>
                      <a:pt x="930" y="361"/>
                    </a:lnTo>
                    <a:lnTo>
                      <a:pt x="911" y="367"/>
                    </a:lnTo>
                    <a:lnTo>
                      <a:pt x="894" y="373"/>
                    </a:lnTo>
                    <a:lnTo>
                      <a:pt x="878" y="380"/>
                    </a:lnTo>
                    <a:lnTo>
                      <a:pt x="866" y="386"/>
                    </a:lnTo>
                    <a:lnTo>
                      <a:pt x="857" y="391"/>
                    </a:lnTo>
                    <a:lnTo>
                      <a:pt x="851" y="395"/>
                    </a:lnTo>
                    <a:lnTo>
                      <a:pt x="849" y="396"/>
                    </a:lnTo>
                    <a:lnTo>
                      <a:pt x="699" y="532"/>
                    </a:lnTo>
                    <a:lnTo>
                      <a:pt x="676" y="556"/>
                    </a:lnTo>
                    <a:lnTo>
                      <a:pt x="657" y="581"/>
                    </a:lnTo>
                    <a:lnTo>
                      <a:pt x="645" y="605"/>
                    </a:lnTo>
                    <a:lnTo>
                      <a:pt x="638" y="631"/>
                    </a:lnTo>
                    <a:lnTo>
                      <a:pt x="635" y="654"/>
                    </a:lnTo>
                    <a:lnTo>
                      <a:pt x="635" y="677"/>
                    </a:lnTo>
                    <a:lnTo>
                      <a:pt x="638" y="700"/>
                    </a:lnTo>
                    <a:lnTo>
                      <a:pt x="643" y="720"/>
                    </a:lnTo>
                    <a:lnTo>
                      <a:pt x="650" y="739"/>
                    </a:lnTo>
                    <a:lnTo>
                      <a:pt x="657" y="757"/>
                    </a:lnTo>
                    <a:lnTo>
                      <a:pt x="666" y="771"/>
                    </a:lnTo>
                    <a:lnTo>
                      <a:pt x="673" y="783"/>
                    </a:lnTo>
                    <a:lnTo>
                      <a:pt x="679" y="792"/>
                    </a:lnTo>
                    <a:lnTo>
                      <a:pt x="684" y="799"/>
                    </a:lnTo>
                    <a:lnTo>
                      <a:pt x="686" y="802"/>
                    </a:lnTo>
                    <a:lnTo>
                      <a:pt x="505" y="963"/>
                    </a:lnTo>
                    <a:lnTo>
                      <a:pt x="0" y="400"/>
                    </a:lnTo>
                    <a:lnTo>
                      <a:pt x="255" y="170"/>
                    </a:lnTo>
                    <a:lnTo>
                      <a:pt x="302" y="133"/>
                    </a:lnTo>
                    <a:lnTo>
                      <a:pt x="352" y="99"/>
                    </a:lnTo>
                    <a:lnTo>
                      <a:pt x="403" y="71"/>
                    </a:lnTo>
                    <a:lnTo>
                      <a:pt x="457" y="46"/>
                    </a:lnTo>
                    <a:lnTo>
                      <a:pt x="511" y="28"/>
                    </a:lnTo>
                    <a:lnTo>
                      <a:pt x="567" y="13"/>
                    </a:lnTo>
                    <a:lnTo>
                      <a:pt x="623" y="4"/>
                    </a:lnTo>
                    <a:lnTo>
                      <a:pt x="6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Freeform 18"/>
              <p:cNvSpPr>
                <a:spLocks/>
              </p:cNvSpPr>
              <p:nvPr/>
            </p:nvSpPr>
            <p:spPr bwMode="auto">
              <a:xfrm>
                <a:off x="4006850" y="1725613"/>
                <a:ext cx="234950" cy="233363"/>
              </a:xfrm>
              <a:custGeom>
                <a:avLst/>
                <a:gdLst>
                  <a:gd name="T0" fmla="*/ 992 w 2072"/>
                  <a:gd name="T1" fmla="*/ 0 h 2058"/>
                  <a:gd name="T2" fmla="*/ 2072 w 2072"/>
                  <a:gd name="T3" fmla="*/ 1204 h 2058"/>
                  <a:gd name="T4" fmla="*/ 1350 w 2072"/>
                  <a:gd name="T5" fmla="*/ 1852 h 2058"/>
                  <a:gd name="T6" fmla="*/ 1309 w 2072"/>
                  <a:gd name="T7" fmla="*/ 1886 h 2058"/>
                  <a:gd name="T8" fmla="*/ 1266 w 2072"/>
                  <a:gd name="T9" fmla="*/ 1916 h 2058"/>
                  <a:gd name="T10" fmla="*/ 1220 w 2072"/>
                  <a:gd name="T11" fmla="*/ 1945 h 2058"/>
                  <a:gd name="T12" fmla="*/ 1172 w 2072"/>
                  <a:gd name="T13" fmla="*/ 1970 h 2058"/>
                  <a:gd name="T14" fmla="*/ 1122 w 2072"/>
                  <a:gd name="T15" fmla="*/ 1993 h 2058"/>
                  <a:gd name="T16" fmla="*/ 1070 w 2072"/>
                  <a:gd name="T17" fmla="*/ 2011 h 2058"/>
                  <a:gd name="T18" fmla="*/ 1018 w 2072"/>
                  <a:gd name="T19" fmla="*/ 2027 h 2058"/>
                  <a:gd name="T20" fmla="*/ 964 w 2072"/>
                  <a:gd name="T21" fmla="*/ 2040 h 2058"/>
                  <a:gd name="T22" fmla="*/ 910 w 2072"/>
                  <a:gd name="T23" fmla="*/ 2050 h 2058"/>
                  <a:gd name="T24" fmla="*/ 856 w 2072"/>
                  <a:gd name="T25" fmla="*/ 2056 h 2058"/>
                  <a:gd name="T26" fmla="*/ 801 w 2072"/>
                  <a:gd name="T27" fmla="*/ 2058 h 2058"/>
                  <a:gd name="T28" fmla="*/ 747 w 2072"/>
                  <a:gd name="T29" fmla="*/ 2057 h 2058"/>
                  <a:gd name="T30" fmla="*/ 694 w 2072"/>
                  <a:gd name="T31" fmla="*/ 2052 h 2058"/>
                  <a:gd name="T32" fmla="*/ 642 w 2072"/>
                  <a:gd name="T33" fmla="*/ 2044 h 2058"/>
                  <a:gd name="T34" fmla="*/ 592 w 2072"/>
                  <a:gd name="T35" fmla="*/ 2032 h 2058"/>
                  <a:gd name="T36" fmla="*/ 542 w 2072"/>
                  <a:gd name="T37" fmla="*/ 2015 h 2058"/>
                  <a:gd name="T38" fmla="*/ 494 w 2072"/>
                  <a:gd name="T39" fmla="*/ 1995 h 2058"/>
                  <a:gd name="T40" fmla="*/ 449 w 2072"/>
                  <a:gd name="T41" fmla="*/ 1971 h 2058"/>
                  <a:gd name="T42" fmla="*/ 406 w 2072"/>
                  <a:gd name="T43" fmla="*/ 1943 h 2058"/>
                  <a:gd name="T44" fmla="*/ 367 w 2072"/>
                  <a:gd name="T45" fmla="*/ 1910 h 2058"/>
                  <a:gd name="T46" fmla="*/ 330 w 2072"/>
                  <a:gd name="T47" fmla="*/ 1874 h 2058"/>
                  <a:gd name="T48" fmla="*/ 138 w 2072"/>
                  <a:gd name="T49" fmla="*/ 1661 h 2058"/>
                  <a:gd name="T50" fmla="*/ 106 w 2072"/>
                  <a:gd name="T51" fmla="*/ 1620 h 2058"/>
                  <a:gd name="T52" fmla="*/ 77 w 2072"/>
                  <a:gd name="T53" fmla="*/ 1577 h 2058"/>
                  <a:gd name="T54" fmla="*/ 54 w 2072"/>
                  <a:gd name="T55" fmla="*/ 1532 h 2058"/>
                  <a:gd name="T56" fmla="*/ 35 w 2072"/>
                  <a:gd name="T57" fmla="*/ 1484 h 2058"/>
                  <a:gd name="T58" fmla="*/ 20 w 2072"/>
                  <a:gd name="T59" fmla="*/ 1435 h 2058"/>
                  <a:gd name="T60" fmla="*/ 9 w 2072"/>
                  <a:gd name="T61" fmla="*/ 1384 h 2058"/>
                  <a:gd name="T62" fmla="*/ 3 w 2072"/>
                  <a:gd name="T63" fmla="*/ 1331 h 2058"/>
                  <a:gd name="T64" fmla="*/ 0 w 2072"/>
                  <a:gd name="T65" fmla="*/ 1278 h 2058"/>
                  <a:gd name="T66" fmla="*/ 1 w 2072"/>
                  <a:gd name="T67" fmla="*/ 1225 h 2058"/>
                  <a:gd name="T68" fmla="*/ 6 w 2072"/>
                  <a:gd name="T69" fmla="*/ 1171 h 2058"/>
                  <a:gd name="T70" fmla="*/ 14 w 2072"/>
                  <a:gd name="T71" fmla="*/ 1117 h 2058"/>
                  <a:gd name="T72" fmla="*/ 26 w 2072"/>
                  <a:gd name="T73" fmla="*/ 1064 h 2058"/>
                  <a:gd name="T74" fmla="*/ 41 w 2072"/>
                  <a:gd name="T75" fmla="*/ 1011 h 2058"/>
                  <a:gd name="T76" fmla="*/ 60 w 2072"/>
                  <a:gd name="T77" fmla="*/ 959 h 2058"/>
                  <a:gd name="T78" fmla="*/ 81 w 2072"/>
                  <a:gd name="T79" fmla="*/ 908 h 2058"/>
                  <a:gd name="T80" fmla="*/ 106 w 2072"/>
                  <a:gd name="T81" fmla="*/ 860 h 2058"/>
                  <a:gd name="T82" fmla="*/ 133 w 2072"/>
                  <a:gd name="T83" fmla="*/ 813 h 2058"/>
                  <a:gd name="T84" fmla="*/ 164 w 2072"/>
                  <a:gd name="T85" fmla="*/ 768 h 2058"/>
                  <a:gd name="T86" fmla="*/ 197 w 2072"/>
                  <a:gd name="T87" fmla="*/ 725 h 2058"/>
                  <a:gd name="T88" fmla="*/ 232 w 2072"/>
                  <a:gd name="T89" fmla="*/ 685 h 2058"/>
                  <a:gd name="T90" fmla="*/ 270 w 2072"/>
                  <a:gd name="T91" fmla="*/ 649 h 2058"/>
                  <a:gd name="T92" fmla="*/ 992 w 2072"/>
                  <a:gd name="T93" fmla="*/ 0 h 2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72" h="2058">
                    <a:moveTo>
                      <a:pt x="992" y="0"/>
                    </a:moveTo>
                    <a:lnTo>
                      <a:pt x="2072" y="1204"/>
                    </a:lnTo>
                    <a:lnTo>
                      <a:pt x="1350" y="1852"/>
                    </a:lnTo>
                    <a:lnTo>
                      <a:pt x="1309" y="1886"/>
                    </a:lnTo>
                    <a:lnTo>
                      <a:pt x="1266" y="1916"/>
                    </a:lnTo>
                    <a:lnTo>
                      <a:pt x="1220" y="1945"/>
                    </a:lnTo>
                    <a:lnTo>
                      <a:pt x="1172" y="1970"/>
                    </a:lnTo>
                    <a:lnTo>
                      <a:pt x="1122" y="1993"/>
                    </a:lnTo>
                    <a:lnTo>
                      <a:pt x="1070" y="2011"/>
                    </a:lnTo>
                    <a:lnTo>
                      <a:pt x="1018" y="2027"/>
                    </a:lnTo>
                    <a:lnTo>
                      <a:pt x="964" y="2040"/>
                    </a:lnTo>
                    <a:lnTo>
                      <a:pt x="910" y="2050"/>
                    </a:lnTo>
                    <a:lnTo>
                      <a:pt x="856" y="2056"/>
                    </a:lnTo>
                    <a:lnTo>
                      <a:pt x="801" y="2058"/>
                    </a:lnTo>
                    <a:lnTo>
                      <a:pt x="747" y="2057"/>
                    </a:lnTo>
                    <a:lnTo>
                      <a:pt x="694" y="2052"/>
                    </a:lnTo>
                    <a:lnTo>
                      <a:pt x="642" y="2044"/>
                    </a:lnTo>
                    <a:lnTo>
                      <a:pt x="592" y="2032"/>
                    </a:lnTo>
                    <a:lnTo>
                      <a:pt x="542" y="2015"/>
                    </a:lnTo>
                    <a:lnTo>
                      <a:pt x="494" y="1995"/>
                    </a:lnTo>
                    <a:lnTo>
                      <a:pt x="449" y="1971"/>
                    </a:lnTo>
                    <a:lnTo>
                      <a:pt x="406" y="1943"/>
                    </a:lnTo>
                    <a:lnTo>
                      <a:pt x="367" y="1910"/>
                    </a:lnTo>
                    <a:lnTo>
                      <a:pt x="330" y="1874"/>
                    </a:lnTo>
                    <a:lnTo>
                      <a:pt x="138" y="1661"/>
                    </a:lnTo>
                    <a:lnTo>
                      <a:pt x="106" y="1620"/>
                    </a:lnTo>
                    <a:lnTo>
                      <a:pt x="77" y="1577"/>
                    </a:lnTo>
                    <a:lnTo>
                      <a:pt x="54" y="1532"/>
                    </a:lnTo>
                    <a:lnTo>
                      <a:pt x="35" y="1484"/>
                    </a:lnTo>
                    <a:lnTo>
                      <a:pt x="20" y="1435"/>
                    </a:lnTo>
                    <a:lnTo>
                      <a:pt x="9" y="1384"/>
                    </a:lnTo>
                    <a:lnTo>
                      <a:pt x="3" y="1331"/>
                    </a:lnTo>
                    <a:lnTo>
                      <a:pt x="0" y="1278"/>
                    </a:lnTo>
                    <a:lnTo>
                      <a:pt x="1" y="1225"/>
                    </a:lnTo>
                    <a:lnTo>
                      <a:pt x="6" y="1171"/>
                    </a:lnTo>
                    <a:lnTo>
                      <a:pt x="14" y="1117"/>
                    </a:lnTo>
                    <a:lnTo>
                      <a:pt x="26" y="1064"/>
                    </a:lnTo>
                    <a:lnTo>
                      <a:pt x="41" y="1011"/>
                    </a:lnTo>
                    <a:lnTo>
                      <a:pt x="60" y="959"/>
                    </a:lnTo>
                    <a:lnTo>
                      <a:pt x="81" y="908"/>
                    </a:lnTo>
                    <a:lnTo>
                      <a:pt x="106" y="860"/>
                    </a:lnTo>
                    <a:lnTo>
                      <a:pt x="133" y="813"/>
                    </a:lnTo>
                    <a:lnTo>
                      <a:pt x="164" y="768"/>
                    </a:lnTo>
                    <a:lnTo>
                      <a:pt x="197" y="725"/>
                    </a:lnTo>
                    <a:lnTo>
                      <a:pt x="232" y="685"/>
                    </a:lnTo>
                    <a:lnTo>
                      <a:pt x="270" y="649"/>
                    </a:lnTo>
                    <a:lnTo>
                      <a:pt x="99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Freeform 19"/>
              <p:cNvSpPr>
                <a:spLocks/>
              </p:cNvSpPr>
              <p:nvPr/>
            </p:nvSpPr>
            <p:spPr bwMode="auto">
              <a:xfrm>
                <a:off x="4191000" y="1716088"/>
                <a:ext cx="111125" cy="141288"/>
              </a:xfrm>
              <a:custGeom>
                <a:avLst/>
                <a:gdLst>
                  <a:gd name="T0" fmla="*/ 754 w 984"/>
                  <a:gd name="T1" fmla="*/ 0 h 1236"/>
                  <a:gd name="T2" fmla="*/ 814 w 984"/>
                  <a:gd name="T3" fmla="*/ 66 h 1236"/>
                  <a:gd name="T4" fmla="*/ 853 w 984"/>
                  <a:gd name="T5" fmla="*/ 113 h 1236"/>
                  <a:gd name="T6" fmla="*/ 887 w 984"/>
                  <a:gd name="T7" fmla="*/ 162 h 1236"/>
                  <a:gd name="T8" fmla="*/ 915 w 984"/>
                  <a:gd name="T9" fmla="*/ 214 h 1236"/>
                  <a:gd name="T10" fmla="*/ 939 w 984"/>
                  <a:gd name="T11" fmla="*/ 267 h 1236"/>
                  <a:gd name="T12" fmla="*/ 957 w 984"/>
                  <a:gd name="T13" fmla="*/ 321 h 1236"/>
                  <a:gd name="T14" fmla="*/ 971 w 984"/>
                  <a:gd name="T15" fmla="*/ 377 h 1236"/>
                  <a:gd name="T16" fmla="*/ 980 w 984"/>
                  <a:gd name="T17" fmla="*/ 433 h 1236"/>
                  <a:gd name="T18" fmla="*/ 984 w 984"/>
                  <a:gd name="T19" fmla="*/ 490 h 1236"/>
                  <a:gd name="T20" fmla="*/ 983 w 984"/>
                  <a:gd name="T21" fmla="*/ 547 h 1236"/>
                  <a:gd name="T22" fmla="*/ 978 w 984"/>
                  <a:gd name="T23" fmla="*/ 603 h 1236"/>
                  <a:gd name="T24" fmla="*/ 968 w 984"/>
                  <a:gd name="T25" fmla="*/ 659 h 1236"/>
                  <a:gd name="T26" fmla="*/ 953 w 984"/>
                  <a:gd name="T27" fmla="*/ 714 h 1236"/>
                  <a:gd name="T28" fmla="*/ 933 w 984"/>
                  <a:gd name="T29" fmla="*/ 768 h 1236"/>
                  <a:gd name="T30" fmla="*/ 908 w 984"/>
                  <a:gd name="T31" fmla="*/ 819 h 1236"/>
                  <a:gd name="T32" fmla="*/ 880 w 984"/>
                  <a:gd name="T33" fmla="*/ 870 h 1236"/>
                  <a:gd name="T34" fmla="*/ 845 w 984"/>
                  <a:gd name="T35" fmla="*/ 918 h 1236"/>
                  <a:gd name="T36" fmla="*/ 806 w 984"/>
                  <a:gd name="T37" fmla="*/ 963 h 1236"/>
                  <a:gd name="T38" fmla="*/ 764 w 984"/>
                  <a:gd name="T39" fmla="*/ 1006 h 1236"/>
                  <a:gd name="T40" fmla="*/ 507 w 984"/>
                  <a:gd name="T41" fmla="*/ 1236 h 1236"/>
                  <a:gd name="T42" fmla="*/ 0 w 984"/>
                  <a:gd name="T43" fmla="*/ 671 h 1236"/>
                  <a:gd name="T44" fmla="*/ 180 w 984"/>
                  <a:gd name="T45" fmla="*/ 509 h 1236"/>
                  <a:gd name="T46" fmla="*/ 180 w 984"/>
                  <a:gd name="T47" fmla="*/ 507 h 1236"/>
                  <a:gd name="T48" fmla="*/ 205 w 984"/>
                  <a:gd name="T49" fmla="*/ 530 h 1236"/>
                  <a:gd name="T50" fmla="*/ 229 w 984"/>
                  <a:gd name="T51" fmla="*/ 548 h 1236"/>
                  <a:gd name="T52" fmla="*/ 254 w 984"/>
                  <a:gd name="T53" fmla="*/ 559 h 1236"/>
                  <a:gd name="T54" fmla="*/ 279 w 984"/>
                  <a:gd name="T55" fmla="*/ 566 h 1236"/>
                  <a:gd name="T56" fmla="*/ 303 w 984"/>
                  <a:gd name="T57" fmla="*/ 569 h 1236"/>
                  <a:gd name="T58" fmla="*/ 328 w 984"/>
                  <a:gd name="T59" fmla="*/ 568 h 1236"/>
                  <a:gd name="T60" fmla="*/ 350 w 984"/>
                  <a:gd name="T61" fmla="*/ 565 h 1236"/>
                  <a:gd name="T62" fmla="*/ 372 w 984"/>
                  <a:gd name="T63" fmla="*/ 559 h 1236"/>
                  <a:gd name="T64" fmla="*/ 391 w 984"/>
                  <a:gd name="T65" fmla="*/ 552 h 1236"/>
                  <a:gd name="T66" fmla="*/ 409 w 984"/>
                  <a:gd name="T67" fmla="*/ 545 h 1236"/>
                  <a:gd name="T68" fmla="*/ 423 w 984"/>
                  <a:gd name="T69" fmla="*/ 536 h 1236"/>
                  <a:gd name="T70" fmla="*/ 436 w 984"/>
                  <a:gd name="T71" fmla="*/ 529 h 1236"/>
                  <a:gd name="T72" fmla="*/ 445 w 984"/>
                  <a:gd name="T73" fmla="*/ 523 h 1236"/>
                  <a:gd name="T74" fmla="*/ 451 w 984"/>
                  <a:gd name="T75" fmla="*/ 519 h 1236"/>
                  <a:gd name="T76" fmla="*/ 453 w 984"/>
                  <a:gd name="T77" fmla="*/ 518 h 1236"/>
                  <a:gd name="T78" fmla="*/ 595 w 984"/>
                  <a:gd name="T79" fmla="*/ 391 h 1236"/>
                  <a:gd name="T80" fmla="*/ 618 w 984"/>
                  <a:gd name="T81" fmla="*/ 366 h 1236"/>
                  <a:gd name="T82" fmla="*/ 635 w 984"/>
                  <a:gd name="T83" fmla="*/ 342 h 1236"/>
                  <a:gd name="T84" fmla="*/ 647 w 984"/>
                  <a:gd name="T85" fmla="*/ 317 h 1236"/>
                  <a:gd name="T86" fmla="*/ 655 w 984"/>
                  <a:gd name="T87" fmla="*/ 293 h 1236"/>
                  <a:gd name="T88" fmla="*/ 659 w 984"/>
                  <a:gd name="T89" fmla="*/ 269 h 1236"/>
                  <a:gd name="T90" fmla="*/ 659 w 984"/>
                  <a:gd name="T91" fmla="*/ 246 h 1236"/>
                  <a:gd name="T92" fmla="*/ 656 w 984"/>
                  <a:gd name="T93" fmla="*/ 224 h 1236"/>
                  <a:gd name="T94" fmla="*/ 651 w 984"/>
                  <a:gd name="T95" fmla="*/ 203 h 1236"/>
                  <a:gd name="T96" fmla="*/ 644 w 984"/>
                  <a:gd name="T97" fmla="*/ 185 h 1236"/>
                  <a:gd name="T98" fmla="*/ 637 w 984"/>
                  <a:gd name="T99" fmla="*/ 169 h 1236"/>
                  <a:gd name="T100" fmla="*/ 630 w 984"/>
                  <a:gd name="T101" fmla="*/ 154 h 1236"/>
                  <a:gd name="T102" fmla="*/ 624 w 984"/>
                  <a:gd name="T103" fmla="*/ 142 h 1236"/>
                  <a:gd name="T104" fmla="*/ 618 w 984"/>
                  <a:gd name="T105" fmla="*/ 134 h 1236"/>
                  <a:gd name="T106" fmla="*/ 614 w 984"/>
                  <a:gd name="T107" fmla="*/ 128 h 1236"/>
                  <a:gd name="T108" fmla="*/ 613 w 984"/>
                  <a:gd name="T109" fmla="*/ 127 h 1236"/>
                  <a:gd name="T110" fmla="*/ 754 w 984"/>
                  <a:gd name="T111" fmla="*/ 0 h 1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4" h="1236">
                    <a:moveTo>
                      <a:pt x="754" y="0"/>
                    </a:moveTo>
                    <a:lnTo>
                      <a:pt x="814" y="66"/>
                    </a:lnTo>
                    <a:lnTo>
                      <a:pt x="853" y="113"/>
                    </a:lnTo>
                    <a:lnTo>
                      <a:pt x="887" y="162"/>
                    </a:lnTo>
                    <a:lnTo>
                      <a:pt x="915" y="214"/>
                    </a:lnTo>
                    <a:lnTo>
                      <a:pt x="939" y="267"/>
                    </a:lnTo>
                    <a:lnTo>
                      <a:pt x="957" y="321"/>
                    </a:lnTo>
                    <a:lnTo>
                      <a:pt x="971" y="377"/>
                    </a:lnTo>
                    <a:lnTo>
                      <a:pt x="980" y="433"/>
                    </a:lnTo>
                    <a:lnTo>
                      <a:pt x="984" y="490"/>
                    </a:lnTo>
                    <a:lnTo>
                      <a:pt x="983" y="547"/>
                    </a:lnTo>
                    <a:lnTo>
                      <a:pt x="978" y="603"/>
                    </a:lnTo>
                    <a:lnTo>
                      <a:pt x="968" y="659"/>
                    </a:lnTo>
                    <a:lnTo>
                      <a:pt x="953" y="714"/>
                    </a:lnTo>
                    <a:lnTo>
                      <a:pt x="933" y="768"/>
                    </a:lnTo>
                    <a:lnTo>
                      <a:pt x="908" y="819"/>
                    </a:lnTo>
                    <a:lnTo>
                      <a:pt x="880" y="870"/>
                    </a:lnTo>
                    <a:lnTo>
                      <a:pt x="845" y="918"/>
                    </a:lnTo>
                    <a:lnTo>
                      <a:pt x="806" y="963"/>
                    </a:lnTo>
                    <a:lnTo>
                      <a:pt x="764" y="1006"/>
                    </a:lnTo>
                    <a:lnTo>
                      <a:pt x="507" y="1236"/>
                    </a:lnTo>
                    <a:lnTo>
                      <a:pt x="0" y="671"/>
                    </a:lnTo>
                    <a:lnTo>
                      <a:pt x="180" y="509"/>
                    </a:lnTo>
                    <a:lnTo>
                      <a:pt x="180" y="507"/>
                    </a:lnTo>
                    <a:lnTo>
                      <a:pt x="205" y="530"/>
                    </a:lnTo>
                    <a:lnTo>
                      <a:pt x="229" y="548"/>
                    </a:lnTo>
                    <a:lnTo>
                      <a:pt x="254" y="559"/>
                    </a:lnTo>
                    <a:lnTo>
                      <a:pt x="279" y="566"/>
                    </a:lnTo>
                    <a:lnTo>
                      <a:pt x="303" y="569"/>
                    </a:lnTo>
                    <a:lnTo>
                      <a:pt x="328" y="568"/>
                    </a:lnTo>
                    <a:lnTo>
                      <a:pt x="350" y="565"/>
                    </a:lnTo>
                    <a:lnTo>
                      <a:pt x="372" y="559"/>
                    </a:lnTo>
                    <a:lnTo>
                      <a:pt x="391" y="552"/>
                    </a:lnTo>
                    <a:lnTo>
                      <a:pt x="409" y="545"/>
                    </a:lnTo>
                    <a:lnTo>
                      <a:pt x="423" y="536"/>
                    </a:lnTo>
                    <a:lnTo>
                      <a:pt x="436" y="529"/>
                    </a:lnTo>
                    <a:lnTo>
                      <a:pt x="445" y="523"/>
                    </a:lnTo>
                    <a:lnTo>
                      <a:pt x="451" y="519"/>
                    </a:lnTo>
                    <a:lnTo>
                      <a:pt x="453" y="518"/>
                    </a:lnTo>
                    <a:lnTo>
                      <a:pt x="595" y="391"/>
                    </a:lnTo>
                    <a:lnTo>
                      <a:pt x="618" y="366"/>
                    </a:lnTo>
                    <a:lnTo>
                      <a:pt x="635" y="342"/>
                    </a:lnTo>
                    <a:lnTo>
                      <a:pt x="647" y="317"/>
                    </a:lnTo>
                    <a:lnTo>
                      <a:pt x="655" y="293"/>
                    </a:lnTo>
                    <a:lnTo>
                      <a:pt x="659" y="269"/>
                    </a:lnTo>
                    <a:lnTo>
                      <a:pt x="659" y="246"/>
                    </a:lnTo>
                    <a:lnTo>
                      <a:pt x="656" y="224"/>
                    </a:lnTo>
                    <a:lnTo>
                      <a:pt x="651" y="203"/>
                    </a:lnTo>
                    <a:lnTo>
                      <a:pt x="644" y="185"/>
                    </a:lnTo>
                    <a:lnTo>
                      <a:pt x="637" y="169"/>
                    </a:lnTo>
                    <a:lnTo>
                      <a:pt x="630" y="154"/>
                    </a:lnTo>
                    <a:lnTo>
                      <a:pt x="624" y="142"/>
                    </a:lnTo>
                    <a:lnTo>
                      <a:pt x="618" y="134"/>
                    </a:lnTo>
                    <a:lnTo>
                      <a:pt x="614" y="128"/>
                    </a:lnTo>
                    <a:lnTo>
                      <a:pt x="613" y="127"/>
                    </a:lnTo>
                    <a:lnTo>
                      <a:pt x="7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Freeform 20"/>
              <p:cNvSpPr>
                <a:spLocks/>
              </p:cNvSpPr>
              <p:nvPr/>
            </p:nvSpPr>
            <p:spPr bwMode="auto">
              <a:xfrm>
                <a:off x="4267200" y="1601788"/>
                <a:ext cx="61913" cy="114300"/>
              </a:xfrm>
              <a:custGeom>
                <a:avLst/>
                <a:gdLst>
                  <a:gd name="T0" fmla="*/ 351 w 546"/>
                  <a:gd name="T1" fmla="*/ 3 h 1016"/>
                  <a:gd name="T2" fmla="*/ 442 w 546"/>
                  <a:gd name="T3" fmla="*/ 23 h 1016"/>
                  <a:gd name="T4" fmla="*/ 538 w 546"/>
                  <a:gd name="T5" fmla="*/ 60 h 1016"/>
                  <a:gd name="T6" fmla="*/ 546 w 546"/>
                  <a:gd name="T7" fmla="*/ 72 h 1016"/>
                  <a:gd name="T8" fmla="*/ 540 w 546"/>
                  <a:gd name="T9" fmla="*/ 91 h 1016"/>
                  <a:gd name="T10" fmla="*/ 521 w 546"/>
                  <a:gd name="T11" fmla="*/ 113 h 1016"/>
                  <a:gd name="T12" fmla="*/ 499 w 546"/>
                  <a:gd name="T13" fmla="*/ 125 h 1016"/>
                  <a:gd name="T14" fmla="*/ 480 w 546"/>
                  <a:gd name="T15" fmla="*/ 125 h 1016"/>
                  <a:gd name="T16" fmla="*/ 386 w 546"/>
                  <a:gd name="T17" fmla="*/ 89 h 1016"/>
                  <a:gd name="T18" fmla="*/ 305 w 546"/>
                  <a:gd name="T19" fmla="*/ 72 h 1016"/>
                  <a:gd name="T20" fmla="*/ 235 w 546"/>
                  <a:gd name="T21" fmla="*/ 68 h 1016"/>
                  <a:gd name="T22" fmla="*/ 178 w 546"/>
                  <a:gd name="T23" fmla="*/ 75 h 1016"/>
                  <a:gd name="T24" fmla="*/ 136 w 546"/>
                  <a:gd name="T25" fmla="*/ 90 h 1016"/>
                  <a:gd name="T26" fmla="*/ 107 w 546"/>
                  <a:gd name="T27" fmla="*/ 111 h 1016"/>
                  <a:gd name="T28" fmla="*/ 88 w 546"/>
                  <a:gd name="T29" fmla="*/ 145 h 1016"/>
                  <a:gd name="T30" fmla="*/ 82 w 546"/>
                  <a:gd name="T31" fmla="*/ 191 h 1016"/>
                  <a:gd name="T32" fmla="*/ 93 w 546"/>
                  <a:gd name="T33" fmla="*/ 247 h 1016"/>
                  <a:gd name="T34" fmla="*/ 124 w 546"/>
                  <a:gd name="T35" fmla="*/ 310 h 1016"/>
                  <a:gd name="T36" fmla="*/ 180 w 546"/>
                  <a:gd name="T37" fmla="*/ 377 h 1016"/>
                  <a:gd name="T38" fmla="*/ 262 w 546"/>
                  <a:gd name="T39" fmla="*/ 449 h 1016"/>
                  <a:gd name="T40" fmla="*/ 330 w 546"/>
                  <a:gd name="T41" fmla="*/ 523 h 1016"/>
                  <a:gd name="T42" fmla="*/ 372 w 546"/>
                  <a:gd name="T43" fmla="*/ 594 h 1016"/>
                  <a:gd name="T44" fmla="*/ 389 w 546"/>
                  <a:gd name="T45" fmla="*/ 665 h 1016"/>
                  <a:gd name="T46" fmla="*/ 381 w 546"/>
                  <a:gd name="T47" fmla="*/ 733 h 1016"/>
                  <a:gd name="T48" fmla="*/ 347 w 546"/>
                  <a:gd name="T49" fmla="*/ 799 h 1016"/>
                  <a:gd name="T50" fmla="*/ 302 w 546"/>
                  <a:gd name="T51" fmla="*/ 856 h 1016"/>
                  <a:gd name="T52" fmla="*/ 253 w 546"/>
                  <a:gd name="T53" fmla="*/ 904 h 1016"/>
                  <a:gd name="T54" fmla="*/ 202 w 546"/>
                  <a:gd name="T55" fmla="*/ 944 h 1016"/>
                  <a:gd name="T56" fmla="*/ 154 w 546"/>
                  <a:gd name="T57" fmla="*/ 974 h 1016"/>
                  <a:gd name="T58" fmla="*/ 114 w 546"/>
                  <a:gd name="T59" fmla="*/ 996 h 1016"/>
                  <a:gd name="T60" fmla="*/ 85 w 546"/>
                  <a:gd name="T61" fmla="*/ 1011 h 1016"/>
                  <a:gd name="T62" fmla="*/ 71 w 546"/>
                  <a:gd name="T63" fmla="*/ 1016 h 1016"/>
                  <a:gd name="T64" fmla="*/ 5 w 546"/>
                  <a:gd name="T65" fmla="*/ 932 h 1016"/>
                  <a:gd name="T66" fmla="*/ 28 w 546"/>
                  <a:gd name="T67" fmla="*/ 923 h 1016"/>
                  <a:gd name="T68" fmla="*/ 57 w 546"/>
                  <a:gd name="T69" fmla="*/ 916 h 1016"/>
                  <a:gd name="T70" fmla="*/ 85 w 546"/>
                  <a:gd name="T71" fmla="*/ 911 h 1016"/>
                  <a:gd name="T72" fmla="*/ 134 w 546"/>
                  <a:gd name="T73" fmla="*/ 895 h 1016"/>
                  <a:gd name="T74" fmla="*/ 199 w 546"/>
                  <a:gd name="T75" fmla="*/ 862 h 1016"/>
                  <a:gd name="T76" fmla="*/ 242 w 546"/>
                  <a:gd name="T77" fmla="*/ 829 h 1016"/>
                  <a:gd name="T78" fmla="*/ 269 w 546"/>
                  <a:gd name="T79" fmla="*/ 802 h 1016"/>
                  <a:gd name="T80" fmla="*/ 281 w 546"/>
                  <a:gd name="T81" fmla="*/ 786 h 1016"/>
                  <a:gd name="T82" fmla="*/ 289 w 546"/>
                  <a:gd name="T83" fmla="*/ 773 h 1016"/>
                  <a:gd name="T84" fmla="*/ 301 w 546"/>
                  <a:gd name="T85" fmla="*/ 748 h 1016"/>
                  <a:gd name="T86" fmla="*/ 309 w 546"/>
                  <a:gd name="T87" fmla="*/ 717 h 1016"/>
                  <a:gd name="T88" fmla="*/ 308 w 546"/>
                  <a:gd name="T89" fmla="*/ 681 h 1016"/>
                  <a:gd name="T90" fmla="*/ 295 w 546"/>
                  <a:gd name="T91" fmla="*/ 639 h 1016"/>
                  <a:gd name="T92" fmla="*/ 268 w 546"/>
                  <a:gd name="T93" fmla="*/ 590 h 1016"/>
                  <a:gd name="T94" fmla="*/ 222 w 546"/>
                  <a:gd name="T95" fmla="*/ 535 h 1016"/>
                  <a:gd name="T96" fmla="*/ 155 w 546"/>
                  <a:gd name="T97" fmla="*/ 473 h 1016"/>
                  <a:gd name="T98" fmla="*/ 87 w 546"/>
                  <a:gd name="T99" fmla="*/ 407 h 1016"/>
                  <a:gd name="T100" fmla="*/ 39 w 546"/>
                  <a:gd name="T101" fmla="*/ 340 h 1016"/>
                  <a:gd name="T102" fmla="*/ 12 w 546"/>
                  <a:gd name="T103" fmla="*/ 272 h 1016"/>
                  <a:gd name="T104" fmla="*/ 8 w 546"/>
                  <a:gd name="T105" fmla="*/ 206 h 1016"/>
                  <a:gd name="T106" fmla="*/ 27 w 546"/>
                  <a:gd name="T107" fmla="*/ 144 h 1016"/>
                  <a:gd name="T108" fmla="*/ 67 w 546"/>
                  <a:gd name="T109" fmla="*/ 86 h 1016"/>
                  <a:gd name="T110" fmla="*/ 123 w 546"/>
                  <a:gd name="T111" fmla="*/ 41 h 1016"/>
                  <a:gd name="T112" fmla="*/ 190 w 546"/>
                  <a:gd name="T113" fmla="*/ 13 h 1016"/>
                  <a:gd name="T114" fmla="*/ 267 w 546"/>
                  <a:gd name="T115" fmla="*/ 0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46" h="1016">
                    <a:moveTo>
                      <a:pt x="309" y="0"/>
                    </a:moveTo>
                    <a:lnTo>
                      <a:pt x="351" y="3"/>
                    </a:lnTo>
                    <a:lnTo>
                      <a:pt x="396" y="11"/>
                    </a:lnTo>
                    <a:lnTo>
                      <a:pt x="442" y="23"/>
                    </a:lnTo>
                    <a:lnTo>
                      <a:pt x="490" y="39"/>
                    </a:lnTo>
                    <a:lnTo>
                      <a:pt x="538" y="60"/>
                    </a:lnTo>
                    <a:lnTo>
                      <a:pt x="544" y="64"/>
                    </a:lnTo>
                    <a:lnTo>
                      <a:pt x="546" y="72"/>
                    </a:lnTo>
                    <a:lnTo>
                      <a:pt x="545" y="81"/>
                    </a:lnTo>
                    <a:lnTo>
                      <a:pt x="540" y="91"/>
                    </a:lnTo>
                    <a:lnTo>
                      <a:pt x="532" y="102"/>
                    </a:lnTo>
                    <a:lnTo>
                      <a:pt x="521" y="113"/>
                    </a:lnTo>
                    <a:lnTo>
                      <a:pt x="510" y="120"/>
                    </a:lnTo>
                    <a:lnTo>
                      <a:pt x="499" y="125"/>
                    </a:lnTo>
                    <a:lnTo>
                      <a:pt x="489" y="127"/>
                    </a:lnTo>
                    <a:lnTo>
                      <a:pt x="480" y="125"/>
                    </a:lnTo>
                    <a:lnTo>
                      <a:pt x="432" y="105"/>
                    </a:lnTo>
                    <a:lnTo>
                      <a:pt x="386" y="89"/>
                    </a:lnTo>
                    <a:lnTo>
                      <a:pt x="344" y="79"/>
                    </a:lnTo>
                    <a:lnTo>
                      <a:pt x="305" y="72"/>
                    </a:lnTo>
                    <a:lnTo>
                      <a:pt x="268" y="68"/>
                    </a:lnTo>
                    <a:lnTo>
                      <a:pt x="235" y="68"/>
                    </a:lnTo>
                    <a:lnTo>
                      <a:pt x="205" y="70"/>
                    </a:lnTo>
                    <a:lnTo>
                      <a:pt x="178" y="75"/>
                    </a:lnTo>
                    <a:lnTo>
                      <a:pt x="155" y="82"/>
                    </a:lnTo>
                    <a:lnTo>
                      <a:pt x="136" y="90"/>
                    </a:lnTo>
                    <a:lnTo>
                      <a:pt x="119" y="100"/>
                    </a:lnTo>
                    <a:lnTo>
                      <a:pt x="107" y="111"/>
                    </a:lnTo>
                    <a:lnTo>
                      <a:pt x="96" y="126"/>
                    </a:lnTo>
                    <a:lnTo>
                      <a:pt x="88" y="145"/>
                    </a:lnTo>
                    <a:lnTo>
                      <a:pt x="83" y="167"/>
                    </a:lnTo>
                    <a:lnTo>
                      <a:pt x="82" y="191"/>
                    </a:lnTo>
                    <a:lnTo>
                      <a:pt x="85" y="218"/>
                    </a:lnTo>
                    <a:lnTo>
                      <a:pt x="93" y="247"/>
                    </a:lnTo>
                    <a:lnTo>
                      <a:pt x="105" y="278"/>
                    </a:lnTo>
                    <a:lnTo>
                      <a:pt x="124" y="310"/>
                    </a:lnTo>
                    <a:lnTo>
                      <a:pt x="149" y="343"/>
                    </a:lnTo>
                    <a:lnTo>
                      <a:pt x="180" y="377"/>
                    </a:lnTo>
                    <a:lnTo>
                      <a:pt x="219" y="411"/>
                    </a:lnTo>
                    <a:lnTo>
                      <a:pt x="262" y="449"/>
                    </a:lnTo>
                    <a:lnTo>
                      <a:pt x="298" y="486"/>
                    </a:lnTo>
                    <a:lnTo>
                      <a:pt x="330" y="523"/>
                    </a:lnTo>
                    <a:lnTo>
                      <a:pt x="353" y="559"/>
                    </a:lnTo>
                    <a:lnTo>
                      <a:pt x="372" y="594"/>
                    </a:lnTo>
                    <a:lnTo>
                      <a:pt x="383" y="630"/>
                    </a:lnTo>
                    <a:lnTo>
                      <a:pt x="389" y="665"/>
                    </a:lnTo>
                    <a:lnTo>
                      <a:pt x="388" y="699"/>
                    </a:lnTo>
                    <a:lnTo>
                      <a:pt x="381" y="733"/>
                    </a:lnTo>
                    <a:lnTo>
                      <a:pt x="368" y="766"/>
                    </a:lnTo>
                    <a:lnTo>
                      <a:pt x="347" y="799"/>
                    </a:lnTo>
                    <a:lnTo>
                      <a:pt x="326" y="828"/>
                    </a:lnTo>
                    <a:lnTo>
                      <a:pt x="302" y="856"/>
                    </a:lnTo>
                    <a:lnTo>
                      <a:pt x="278" y="880"/>
                    </a:lnTo>
                    <a:lnTo>
                      <a:pt x="253" y="904"/>
                    </a:lnTo>
                    <a:lnTo>
                      <a:pt x="227" y="924"/>
                    </a:lnTo>
                    <a:lnTo>
                      <a:pt x="202" y="944"/>
                    </a:lnTo>
                    <a:lnTo>
                      <a:pt x="177" y="960"/>
                    </a:lnTo>
                    <a:lnTo>
                      <a:pt x="154" y="974"/>
                    </a:lnTo>
                    <a:lnTo>
                      <a:pt x="132" y="986"/>
                    </a:lnTo>
                    <a:lnTo>
                      <a:pt x="114" y="996"/>
                    </a:lnTo>
                    <a:lnTo>
                      <a:pt x="98" y="1005"/>
                    </a:lnTo>
                    <a:lnTo>
                      <a:pt x="85" y="1011"/>
                    </a:lnTo>
                    <a:lnTo>
                      <a:pt x="76" y="1015"/>
                    </a:lnTo>
                    <a:lnTo>
                      <a:pt x="71" y="1016"/>
                    </a:lnTo>
                    <a:lnTo>
                      <a:pt x="0" y="939"/>
                    </a:lnTo>
                    <a:lnTo>
                      <a:pt x="5" y="932"/>
                    </a:lnTo>
                    <a:lnTo>
                      <a:pt x="14" y="927"/>
                    </a:lnTo>
                    <a:lnTo>
                      <a:pt x="28" y="923"/>
                    </a:lnTo>
                    <a:lnTo>
                      <a:pt x="42" y="919"/>
                    </a:lnTo>
                    <a:lnTo>
                      <a:pt x="57" y="916"/>
                    </a:lnTo>
                    <a:lnTo>
                      <a:pt x="72" y="913"/>
                    </a:lnTo>
                    <a:lnTo>
                      <a:pt x="85" y="911"/>
                    </a:lnTo>
                    <a:lnTo>
                      <a:pt x="94" y="910"/>
                    </a:lnTo>
                    <a:lnTo>
                      <a:pt x="134" y="895"/>
                    </a:lnTo>
                    <a:lnTo>
                      <a:pt x="169" y="879"/>
                    </a:lnTo>
                    <a:lnTo>
                      <a:pt x="199" y="862"/>
                    </a:lnTo>
                    <a:lnTo>
                      <a:pt x="223" y="846"/>
                    </a:lnTo>
                    <a:lnTo>
                      <a:pt x="242" y="829"/>
                    </a:lnTo>
                    <a:lnTo>
                      <a:pt x="258" y="815"/>
                    </a:lnTo>
                    <a:lnTo>
                      <a:pt x="269" y="802"/>
                    </a:lnTo>
                    <a:lnTo>
                      <a:pt x="277" y="792"/>
                    </a:lnTo>
                    <a:lnTo>
                      <a:pt x="281" y="786"/>
                    </a:lnTo>
                    <a:lnTo>
                      <a:pt x="282" y="784"/>
                    </a:lnTo>
                    <a:lnTo>
                      <a:pt x="289" y="773"/>
                    </a:lnTo>
                    <a:lnTo>
                      <a:pt x="295" y="761"/>
                    </a:lnTo>
                    <a:lnTo>
                      <a:pt x="301" y="748"/>
                    </a:lnTo>
                    <a:lnTo>
                      <a:pt x="306" y="734"/>
                    </a:lnTo>
                    <a:lnTo>
                      <a:pt x="309" y="717"/>
                    </a:lnTo>
                    <a:lnTo>
                      <a:pt x="310" y="700"/>
                    </a:lnTo>
                    <a:lnTo>
                      <a:pt x="308" y="681"/>
                    </a:lnTo>
                    <a:lnTo>
                      <a:pt x="302" y="660"/>
                    </a:lnTo>
                    <a:lnTo>
                      <a:pt x="295" y="639"/>
                    </a:lnTo>
                    <a:lnTo>
                      <a:pt x="283" y="616"/>
                    </a:lnTo>
                    <a:lnTo>
                      <a:pt x="268" y="590"/>
                    </a:lnTo>
                    <a:lnTo>
                      <a:pt x="248" y="564"/>
                    </a:lnTo>
                    <a:lnTo>
                      <a:pt x="222" y="535"/>
                    </a:lnTo>
                    <a:lnTo>
                      <a:pt x="192" y="505"/>
                    </a:lnTo>
                    <a:lnTo>
                      <a:pt x="155" y="473"/>
                    </a:lnTo>
                    <a:lnTo>
                      <a:pt x="118" y="441"/>
                    </a:lnTo>
                    <a:lnTo>
                      <a:pt x="87" y="407"/>
                    </a:lnTo>
                    <a:lnTo>
                      <a:pt x="60" y="373"/>
                    </a:lnTo>
                    <a:lnTo>
                      <a:pt x="39" y="340"/>
                    </a:lnTo>
                    <a:lnTo>
                      <a:pt x="24" y="306"/>
                    </a:lnTo>
                    <a:lnTo>
                      <a:pt x="12" y="272"/>
                    </a:lnTo>
                    <a:lnTo>
                      <a:pt x="7" y="239"/>
                    </a:lnTo>
                    <a:lnTo>
                      <a:pt x="8" y="206"/>
                    </a:lnTo>
                    <a:lnTo>
                      <a:pt x="14" y="175"/>
                    </a:lnTo>
                    <a:lnTo>
                      <a:pt x="27" y="144"/>
                    </a:lnTo>
                    <a:lnTo>
                      <a:pt x="44" y="115"/>
                    </a:lnTo>
                    <a:lnTo>
                      <a:pt x="67" y="86"/>
                    </a:lnTo>
                    <a:lnTo>
                      <a:pt x="94" y="62"/>
                    </a:lnTo>
                    <a:lnTo>
                      <a:pt x="123" y="41"/>
                    </a:lnTo>
                    <a:lnTo>
                      <a:pt x="156" y="25"/>
                    </a:lnTo>
                    <a:lnTo>
                      <a:pt x="190" y="13"/>
                    </a:lnTo>
                    <a:lnTo>
                      <a:pt x="227" y="4"/>
                    </a:lnTo>
                    <a:lnTo>
                      <a:pt x="267" y="0"/>
                    </a:lnTo>
                    <a:lnTo>
                      <a:pt x="30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Freeform 21"/>
              <p:cNvSpPr>
                <a:spLocks/>
              </p:cNvSpPr>
              <p:nvPr/>
            </p:nvSpPr>
            <p:spPr bwMode="auto">
              <a:xfrm>
                <a:off x="4211638" y="1727200"/>
                <a:ext cx="41275" cy="39688"/>
              </a:xfrm>
              <a:custGeom>
                <a:avLst/>
                <a:gdLst>
                  <a:gd name="T0" fmla="*/ 263 w 366"/>
                  <a:gd name="T1" fmla="*/ 0 h 351"/>
                  <a:gd name="T2" fmla="*/ 283 w 366"/>
                  <a:gd name="T3" fmla="*/ 3 h 351"/>
                  <a:gd name="T4" fmla="*/ 303 w 366"/>
                  <a:gd name="T5" fmla="*/ 11 h 351"/>
                  <a:gd name="T6" fmla="*/ 322 w 366"/>
                  <a:gd name="T7" fmla="*/ 22 h 351"/>
                  <a:gd name="T8" fmla="*/ 338 w 366"/>
                  <a:gd name="T9" fmla="*/ 37 h 351"/>
                  <a:gd name="T10" fmla="*/ 350 w 366"/>
                  <a:gd name="T11" fmla="*/ 54 h 351"/>
                  <a:gd name="T12" fmla="*/ 360 w 366"/>
                  <a:gd name="T13" fmla="*/ 75 h 351"/>
                  <a:gd name="T14" fmla="*/ 365 w 366"/>
                  <a:gd name="T15" fmla="*/ 95 h 351"/>
                  <a:gd name="T16" fmla="*/ 366 w 366"/>
                  <a:gd name="T17" fmla="*/ 115 h 351"/>
                  <a:gd name="T18" fmla="*/ 363 w 366"/>
                  <a:gd name="T19" fmla="*/ 136 h 351"/>
                  <a:gd name="T20" fmla="*/ 356 w 366"/>
                  <a:gd name="T21" fmla="*/ 156 h 351"/>
                  <a:gd name="T22" fmla="*/ 344 w 366"/>
                  <a:gd name="T23" fmla="*/ 175 h 351"/>
                  <a:gd name="T24" fmla="*/ 330 w 366"/>
                  <a:gd name="T25" fmla="*/ 191 h 351"/>
                  <a:gd name="T26" fmla="*/ 182 w 366"/>
                  <a:gd name="T27" fmla="*/ 323 h 351"/>
                  <a:gd name="T28" fmla="*/ 164 w 366"/>
                  <a:gd name="T29" fmla="*/ 336 h 351"/>
                  <a:gd name="T30" fmla="*/ 145 w 366"/>
                  <a:gd name="T31" fmla="*/ 346 h 351"/>
                  <a:gd name="T32" fmla="*/ 124 w 366"/>
                  <a:gd name="T33" fmla="*/ 351 h 351"/>
                  <a:gd name="T34" fmla="*/ 103 w 366"/>
                  <a:gd name="T35" fmla="*/ 351 h 351"/>
                  <a:gd name="T36" fmla="*/ 83 w 366"/>
                  <a:gd name="T37" fmla="*/ 348 h 351"/>
                  <a:gd name="T38" fmla="*/ 63 w 366"/>
                  <a:gd name="T39" fmla="*/ 340 h 351"/>
                  <a:gd name="T40" fmla="*/ 44 w 366"/>
                  <a:gd name="T41" fmla="*/ 330 h 351"/>
                  <a:gd name="T42" fmla="*/ 28 w 366"/>
                  <a:gd name="T43" fmla="*/ 315 h 351"/>
                  <a:gd name="T44" fmla="*/ 15 w 366"/>
                  <a:gd name="T45" fmla="*/ 297 h 351"/>
                  <a:gd name="T46" fmla="*/ 6 w 366"/>
                  <a:gd name="T47" fmla="*/ 277 h 351"/>
                  <a:gd name="T48" fmla="*/ 1 w 366"/>
                  <a:gd name="T49" fmla="*/ 257 h 351"/>
                  <a:gd name="T50" fmla="*/ 0 w 366"/>
                  <a:gd name="T51" fmla="*/ 236 h 351"/>
                  <a:gd name="T52" fmla="*/ 3 w 366"/>
                  <a:gd name="T53" fmla="*/ 215 h 351"/>
                  <a:gd name="T54" fmla="*/ 10 w 366"/>
                  <a:gd name="T55" fmla="*/ 196 h 351"/>
                  <a:gd name="T56" fmla="*/ 22 w 366"/>
                  <a:gd name="T57" fmla="*/ 178 h 351"/>
                  <a:gd name="T58" fmla="*/ 37 w 366"/>
                  <a:gd name="T59" fmla="*/ 161 h 351"/>
                  <a:gd name="T60" fmla="*/ 183 w 366"/>
                  <a:gd name="T61" fmla="*/ 29 h 351"/>
                  <a:gd name="T62" fmla="*/ 202 w 366"/>
                  <a:gd name="T63" fmla="*/ 16 h 351"/>
                  <a:gd name="T64" fmla="*/ 221 w 366"/>
                  <a:gd name="T65" fmla="*/ 7 h 351"/>
                  <a:gd name="T66" fmla="*/ 241 w 366"/>
                  <a:gd name="T67" fmla="*/ 1 h 351"/>
                  <a:gd name="T68" fmla="*/ 263 w 366"/>
                  <a:gd name="T69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66" h="351">
                    <a:moveTo>
                      <a:pt x="263" y="0"/>
                    </a:moveTo>
                    <a:lnTo>
                      <a:pt x="283" y="3"/>
                    </a:lnTo>
                    <a:lnTo>
                      <a:pt x="303" y="11"/>
                    </a:lnTo>
                    <a:lnTo>
                      <a:pt x="322" y="22"/>
                    </a:lnTo>
                    <a:lnTo>
                      <a:pt x="338" y="37"/>
                    </a:lnTo>
                    <a:lnTo>
                      <a:pt x="350" y="54"/>
                    </a:lnTo>
                    <a:lnTo>
                      <a:pt x="360" y="75"/>
                    </a:lnTo>
                    <a:lnTo>
                      <a:pt x="365" y="95"/>
                    </a:lnTo>
                    <a:lnTo>
                      <a:pt x="366" y="115"/>
                    </a:lnTo>
                    <a:lnTo>
                      <a:pt x="363" y="136"/>
                    </a:lnTo>
                    <a:lnTo>
                      <a:pt x="356" y="156"/>
                    </a:lnTo>
                    <a:lnTo>
                      <a:pt x="344" y="175"/>
                    </a:lnTo>
                    <a:lnTo>
                      <a:pt x="330" y="191"/>
                    </a:lnTo>
                    <a:lnTo>
                      <a:pt x="182" y="323"/>
                    </a:lnTo>
                    <a:lnTo>
                      <a:pt x="164" y="336"/>
                    </a:lnTo>
                    <a:lnTo>
                      <a:pt x="145" y="346"/>
                    </a:lnTo>
                    <a:lnTo>
                      <a:pt x="124" y="351"/>
                    </a:lnTo>
                    <a:lnTo>
                      <a:pt x="103" y="351"/>
                    </a:lnTo>
                    <a:lnTo>
                      <a:pt x="83" y="348"/>
                    </a:lnTo>
                    <a:lnTo>
                      <a:pt x="63" y="340"/>
                    </a:lnTo>
                    <a:lnTo>
                      <a:pt x="44" y="330"/>
                    </a:lnTo>
                    <a:lnTo>
                      <a:pt x="28" y="315"/>
                    </a:lnTo>
                    <a:lnTo>
                      <a:pt x="15" y="297"/>
                    </a:lnTo>
                    <a:lnTo>
                      <a:pt x="6" y="277"/>
                    </a:lnTo>
                    <a:lnTo>
                      <a:pt x="1" y="257"/>
                    </a:lnTo>
                    <a:lnTo>
                      <a:pt x="0" y="236"/>
                    </a:lnTo>
                    <a:lnTo>
                      <a:pt x="3" y="215"/>
                    </a:lnTo>
                    <a:lnTo>
                      <a:pt x="10" y="196"/>
                    </a:lnTo>
                    <a:lnTo>
                      <a:pt x="22" y="178"/>
                    </a:lnTo>
                    <a:lnTo>
                      <a:pt x="37" y="161"/>
                    </a:lnTo>
                    <a:lnTo>
                      <a:pt x="183" y="29"/>
                    </a:lnTo>
                    <a:lnTo>
                      <a:pt x="202" y="16"/>
                    </a:lnTo>
                    <a:lnTo>
                      <a:pt x="221" y="7"/>
                    </a:lnTo>
                    <a:lnTo>
                      <a:pt x="241" y="1"/>
                    </a:lnTo>
                    <a:lnTo>
                      <a:pt x="2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44" name="Freeform 11"/>
          <p:cNvSpPr>
            <a:spLocks noEditPoints="1"/>
          </p:cNvSpPr>
          <p:nvPr/>
        </p:nvSpPr>
        <p:spPr bwMode="auto">
          <a:xfrm flipH="1">
            <a:off x="3320253" y="3183952"/>
            <a:ext cx="214826" cy="263746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851230" y="4021836"/>
            <a:ext cx="2347117" cy="1666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oo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기업 인턴 후기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: react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위주로 웹 만들더라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b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혹시 </a:t>
            </a:r>
            <a:r>
              <a:rPr lang="en-US" altLang="ko-KR" sz="14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oo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기업에 관심있으면 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react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공부해보는 것도 </a:t>
            </a:r>
            <a:b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나쁘지 </a:t>
            </a:r>
            <a:r>
              <a:rPr lang="ko-KR" alt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않을거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같아 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!</a:t>
            </a:r>
            <a:endParaRPr lang="ko-KR" altLang="en-US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462685" y="3730585"/>
            <a:ext cx="2256502" cy="1666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각종 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sort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쉽게 </a:t>
            </a:r>
            <a:b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설명하는 강의를 </a:t>
            </a:r>
            <a:b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유튜브로 해보려 합니다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시간은 오후 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8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시이고 </a:t>
            </a:r>
            <a:b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주소는 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en-US" altLang="ko-KR" sz="14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url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)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여깁니다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~</a:t>
            </a:r>
            <a:endParaRPr lang="ko-KR" altLang="en-US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9" name="U자형 화살표 78"/>
          <p:cNvSpPr/>
          <p:nvPr/>
        </p:nvSpPr>
        <p:spPr>
          <a:xfrm>
            <a:off x="7245701" y="2670024"/>
            <a:ext cx="2765147" cy="2300140"/>
          </a:xfrm>
          <a:prstGeom prst="uturnArrow">
            <a:avLst>
              <a:gd name="adj1" fmla="val 8956"/>
              <a:gd name="adj2" fmla="val 7297"/>
              <a:gd name="adj3" fmla="val 11714"/>
              <a:gd name="adj4" fmla="val 30921"/>
              <a:gd name="adj5" fmla="val 100000"/>
            </a:avLst>
          </a:prstGeom>
          <a:solidFill>
            <a:srgbClr val="132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2" name="U자형 화살표 61"/>
          <p:cNvSpPr/>
          <p:nvPr/>
        </p:nvSpPr>
        <p:spPr>
          <a:xfrm flipV="1">
            <a:off x="4628077" y="4709811"/>
            <a:ext cx="2834607" cy="1984867"/>
          </a:xfrm>
          <a:prstGeom prst="uturnArrow">
            <a:avLst>
              <a:gd name="adj1" fmla="val 8956"/>
              <a:gd name="adj2" fmla="val 7297"/>
              <a:gd name="adj3" fmla="val 11714"/>
              <a:gd name="adj4" fmla="val 30921"/>
              <a:gd name="adj5" fmla="val 10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U자형 화살표 25"/>
          <p:cNvSpPr/>
          <p:nvPr/>
        </p:nvSpPr>
        <p:spPr>
          <a:xfrm>
            <a:off x="2116868" y="2670024"/>
            <a:ext cx="2765148" cy="2300140"/>
          </a:xfrm>
          <a:prstGeom prst="uturnArrow">
            <a:avLst>
              <a:gd name="adj1" fmla="val 8956"/>
              <a:gd name="adj2" fmla="val 7297"/>
              <a:gd name="adj3" fmla="val 11714"/>
              <a:gd name="adj4" fmla="val 30921"/>
              <a:gd name="adj5" fmla="val 100000"/>
            </a:avLst>
          </a:prstGeom>
          <a:solidFill>
            <a:srgbClr val="132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68C381-984E-4DCC-A127-D971C5E7A891}"/>
              </a:ext>
            </a:extLst>
          </p:cNvPr>
          <p:cNvSpPr txBox="1"/>
          <p:nvPr/>
        </p:nvSpPr>
        <p:spPr>
          <a:xfrm>
            <a:off x="1326118" y="1654361"/>
            <a:ext cx="95397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‘</a:t>
            </a:r>
            <a:r>
              <a:rPr lang="ko-KR" altLang="en-US" sz="20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접근성이 </a:t>
            </a:r>
            <a:r>
              <a:rPr lang="ko-KR" altLang="en-US" sz="2000" b="1" i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쉬운만큼</a:t>
            </a:r>
            <a:r>
              <a:rPr lang="ko-KR" altLang="en-US" sz="20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자유로운 형식으로 자신의 코딩 지식을 공유하거나 </a:t>
            </a:r>
            <a:br>
              <a:rPr lang="en-US" altLang="ko-KR" sz="20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</a:br>
            <a:r>
              <a:rPr lang="ko-KR" altLang="en-US" sz="20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강의하는 영상</a:t>
            </a:r>
            <a:r>
              <a:rPr lang="en-US" altLang="ko-KR" sz="20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20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스크린샷 및 튜토리얼 </a:t>
            </a:r>
            <a:r>
              <a:rPr lang="en-US" altLang="ko-KR" sz="2000" b="1" i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url</a:t>
            </a:r>
            <a:r>
              <a:rPr lang="en-US" altLang="ko-KR" sz="20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20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등을 첨부하는 게시글을 작성할 수 있음</a:t>
            </a:r>
            <a:r>
              <a:rPr lang="en-US" altLang="ko-KR" sz="20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’</a:t>
            </a:r>
            <a:endParaRPr lang="ko-KR" altLang="en-US" sz="2000" b="1" i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endParaRPr lang="ko-KR" alt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744773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464457" y="391886"/>
            <a:ext cx="11350172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rgbClr val="132742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ko-KR" altLang="en-US" sz="2400" b="1" i="1" kern="0" dirty="0">
                  <a:solidFill>
                    <a:srgbClr val="FFB5B6"/>
                  </a:solidFill>
                </a:rPr>
                <a:t>경쟁 앱 조사 </a:t>
              </a:r>
              <a:r>
                <a:rPr lang="en-US" altLang="ko-KR" sz="2400" b="1" i="1" kern="0" dirty="0">
                  <a:solidFill>
                    <a:srgbClr val="FFB5B6"/>
                  </a:solidFill>
                </a:rPr>
                <a:t>#1</a:t>
              </a:r>
              <a:endParaRPr lang="en-US" altLang="ko-KR" sz="2400" b="1" i="1" kern="0" dirty="0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FE577C1-6949-440E-B0FF-C371FB759CBC}"/>
              </a:ext>
            </a:extLst>
          </p:cNvPr>
          <p:cNvSpPr/>
          <p:nvPr/>
        </p:nvSpPr>
        <p:spPr>
          <a:xfrm>
            <a:off x="575187" y="1380978"/>
            <a:ext cx="11152356" cy="5419212"/>
          </a:xfrm>
          <a:prstGeom prst="roundRect">
            <a:avLst>
              <a:gd name="adj" fmla="val 7087"/>
            </a:avLst>
          </a:prstGeom>
          <a:solidFill>
            <a:srgbClr val="132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자유형 36">
            <a:extLst>
              <a:ext uri="{FF2B5EF4-FFF2-40B4-BE49-F238E27FC236}">
                <a16:creationId xmlns:a16="http://schemas.microsoft.com/office/drawing/2014/main" id="{7D6238ED-AF6B-49CB-89AD-A902020C4F36}"/>
              </a:ext>
            </a:extLst>
          </p:cNvPr>
          <p:cNvSpPr/>
          <p:nvPr/>
        </p:nvSpPr>
        <p:spPr>
          <a:xfrm>
            <a:off x="3364594" y="5477022"/>
            <a:ext cx="5462812" cy="1380979"/>
          </a:xfrm>
          <a:custGeom>
            <a:avLst/>
            <a:gdLst>
              <a:gd name="connsiteX0" fmla="*/ 2731406 w 5462812"/>
              <a:gd name="connsiteY0" fmla="*/ 0 h 1380979"/>
              <a:gd name="connsiteX1" fmla="*/ 5355549 w 5462812"/>
              <a:gd name="connsiteY1" fmla="*/ 1237538 h 1380979"/>
              <a:gd name="connsiteX2" fmla="*/ 5462812 w 5462812"/>
              <a:gd name="connsiteY2" fmla="*/ 1380979 h 1380979"/>
              <a:gd name="connsiteX3" fmla="*/ 0 w 5462812"/>
              <a:gd name="connsiteY3" fmla="*/ 1380979 h 1380979"/>
              <a:gd name="connsiteX4" fmla="*/ 107264 w 5462812"/>
              <a:gd name="connsiteY4" fmla="*/ 1237538 h 1380979"/>
              <a:gd name="connsiteX5" fmla="*/ 2731406 w 5462812"/>
              <a:gd name="connsiteY5" fmla="*/ 0 h 1380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62812" h="1380979">
                <a:moveTo>
                  <a:pt x="2731406" y="0"/>
                </a:moveTo>
                <a:cubicBezTo>
                  <a:pt x="3787867" y="0"/>
                  <a:pt x="4731811" y="481742"/>
                  <a:pt x="5355549" y="1237538"/>
                </a:cubicBezTo>
                <a:lnTo>
                  <a:pt x="5462812" y="1380979"/>
                </a:lnTo>
                <a:lnTo>
                  <a:pt x="0" y="1380979"/>
                </a:lnTo>
                <a:lnTo>
                  <a:pt x="107264" y="1237538"/>
                </a:lnTo>
                <a:cubicBezTo>
                  <a:pt x="731001" y="481742"/>
                  <a:pt x="1674945" y="0"/>
                  <a:pt x="2731406" y="0"/>
                </a:cubicBezTo>
                <a:close/>
              </a:path>
            </a:pathLst>
          </a:cu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86226D5-1903-45BF-A5BD-7F9528A60C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058" y="1924820"/>
            <a:ext cx="1961536" cy="1961536"/>
          </a:xfrm>
          <a:prstGeom prst="round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ABCE99-EC5A-4754-B408-FC3E614C228F}"/>
              </a:ext>
            </a:extLst>
          </p:cNvPr>
          <p:cNvSpPr txBox="1"/>
          <p:nvPr/>
        </p:nvSpPr>
        <p:spPr>
          <a:xfrm>
            <a:off x="3628103" y="1882057"/>
            <a:ext cx="2861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i="1" kern="0" dirty="0" err="1">
                <a:solidFill>
                  <a:srgbClr val="FFB5B6"/>
                </a:solidFill>
              </a:rPr>
              <a:t>에브리타임</a:t>
            </a:r>
            <a:endParaRPr lang="ko-KR" altLang="en-US" sz="3600" b="1" i="1" kern="0" dirty="0">
              <a:solidFill>
                <a:srgbClr val="FFB5B6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9AC998-1A39-4370-BB31-AEE51F55D1B3}"/>
              </a:ext>
            </a:extLst>
          </p:cNvPr>
          <p:cNvSpPr txBox="1"/>
          <p:nvPr/>
        </p:nvSpPr>
        <p:spPr>
          <a:xfrm>
            <a:off x="3787982" y="2628081"/>
            <a:ext cx="6907159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600" b="1" i="0" dirty="0">
                <a:solidFill>
                  <a:schemeClr val="bg1"/>
                </a:solidFill>
                <a:effectLst/>
                <a:latin typeface="Roboto"/>
              </a:rPr>
              <a:t>시간표 및 학업 관리</a:t>
            </a:r>
            <a:endParaRPr lang="en-US" altLang="ko-KR" sz="2600" b="1" i="0" dirty="0">
              <a:solidFill>
                <a:schemeClr val="bg1"/>
              </a:solidFill>
              <a:effectLst/>
              <a:latin typeface="Roboto"/>
            </a:endParaRPr>
          </a:p>
          <a:p>
            <a:pPr marL="514350" indent="-514350">
              <a:buAutoNum type="arabicPeriod"/>
            </a:pPr>
            <a:endParaRPr lang="en-US" altLang="ko-KR" sz="2600" b="1" i="0" dirty="0">
              <a:solidFill>
                <a:schemeClr val="bg1"/>
              </a:solidFill>
              <a:effectLst/>
              <a:latin typeface="Roboto"/>
            </a:endParaRPr>
          </a:p>
          <a:p>
            <a:pPr marL="514350" indent="-514350">
              <a:buAutoNum type="arabicPeriod"/>
            </a:pPr>
            <a:r>
              <a:rPr lang="ko-KR" altLang="en-US" sz="2600" b="1" kern="0" dirty="0">
                <a:solidFill>
                  <a:schemeClr val="bg1"/>
                </a:solidFill>
                <a:latin typeface="Roboto"/>
              </a:rPr>
              <a:t>학교 생활 정보</a:t>
            </a:r>
            <a:endParaRPr lang="en-US" altLang="ko-KR" sz="2600" b="1" kern="0" dirty="0">
              <a:solidFill>
                <a:schemeClr val="bg1"/>
              </a:solidFill>
              <a:latin typeface="Roboto"/>
            </a:endParaRPr>
          </a:p>
          <a:p>
            <a:pPr marL="514350" indent="-514350">
              <a:buAutoNum type="arabicPeriod"/>
            </a:pPr>
            <a:endParaRPr lang="en-US" altLang="ko-KR" sz="2600" b="1" kern="0" dirty="0">
              <a:solidFill>
                <a:schemeClr val="bg1"/>
              </a:solidFill>
              <a:latin typeface="Roboto"/>
            </a:endParaRPr>
          </a:p>
          <a:p>
            <a:pPr marL="514350" indent="-514350">
              <a:buAutoNum type="arabicPeriod"/>
            </a:pPr>
            <a:r>
              <a:rPr lang="ko-KR" altLang="en-US" sz="2600" b="1" kern="0" dirty="0">
                <a:solidFill>
                  <a:schemeClr val="bg1"/>
                </a:solidFill>
                <a:latin typeface="Roboto"/>
              </a:rPr>
              <a:t>학교 커뮤니티</a:t>
            </a:r>
            <a:endParaRPr lang="en-US" altLang="ko-KR" sz="2600" b="1" kern="0" dirty="0">
              <a:solidFill>
                <a:schemeClr val="bg1"/>
              </a:solidFill>
              <a:latin typeface="Roboto"/>
            </a:endParaRPr>
          </a:p>
          <a:p>
            <a:pPr marL="514350" indent="-514350">
              <a:buAutoNum type="arabicPeriod"/>
            </a:pPr>
            <a:endParaRPr lang="en-US" altLang="ko-KR" sz="2800" b="1" kern="0" dirty="0">
              <a:solidFill>
                <a:schemeClr val="bg1"/>
              </a:solidFill>
            </a:endParaRPr>
          </a:p>
          <a:p>
            <a:endParaRPr lang="en-US" altLang="ko-KR" sz="2800" b="1" kern="0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endParaRPr lang="en-US" altLang="ko-KR" sz="2800" b="1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237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464457" y="391886"/>
            <a:ext cx="11350172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rgbClr val="132742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ko-KR" altLang="en-US" sz="2400" b="1" i="1" kern="0" dirty="0">
                  <a:solidFill>
                    <a:srgbClr val="FFB5B6"/>
                  </a:solidFill>
                </a:rPr>
                <a:t>경쟁 앱 조사 </a:t>
              </a:r>
              <a:r>
                <a:rPr lang="en-US" altLang="ko-KR" sz="2400" b="1" i="1" kern="0" dirty="0">
                  <a:solidFill>
                    <a:srgbClr val="FFB5B6"/>
                  </a:solidFill>
                </a:rPr>
                <a:t>#2</a:t>
              </a:r>
              <a:endParaRPr lang="en-US" altLang="ko-KR" sz="2400" b="1" i="1" kern="0" dirty="0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FE577C1-6949-440E-B0FF-C371FB759CBC}"/>
              </a:ext>
            </a:extLst>
          </p:cNvPr>
          <p:cNvSpPr/>
          <p:nvPr/>
        </p:nvSpPr>
        <p:spPr>
          <a:xfrm>
            <a:off x="575187" y="1380978"/>
            <a:ext cx="11152356" cy="5419212"/>
          </a:xfrm>
          <a:prstGeom prst="roundRect">
            <a:avLst>
              <a:gd name="adj" fmla="val 7087"/>
            </a:avLst>
          </a:prstGeom>
          <a:solidFill>
            <a:srgbClr val="132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자유형 36">
            <a:extLst>
              <a:ext uri="{FF2B5EF4-FFF2-40B4-BE49-F238E27FC236}">
                <a16:creationId xmlns:a16="http://schemas.microsoft.com/office/drawing/2014/main" id="{7D6238ED-AF6B-49CB-89AD-A902020C4F36}"/>
              </a:ext>
            </a:extLst>
          </p:cNvPr>
          <p:cNvSpPr/>
          <p:nvPr/>
        </p:nvSpPr>
        <p:spPr>
          <a:xfrm>
            <a:off x="3364594" y="5477022"/>
            <a:ext cx="5462812" cy="1380979"/>
          </a:xfrm>
          <a:custGeom>
            <a:avLst/>
            <a:gdLst>
              <a:gd name="connsiteX0" fmla="*/ 2731406 w 5462812"/>
              <a:gd name="connsiteY0" fmla="*/ 0 h 1380979"/>
              <a:gd name="connsiteX1" fmla="*/ 5355549 w 5462812"/>
              <a:gd name="connsiteY1" fmla="*/ 1237538 h 1380979"/>
              <a:gd name="connsiteX2" fmla="*/ 5462812 w 5462812"/>
              <a:gd name="connsiteY2" fmla="*/ 1380979 h 1380979"/>
              <a:gd name="connsiteX3" fmla="*/ 0 w 5462812"/>
              <a:gd name="connsiteY3" fmla="*/ 1380979 h 1380979"/>
              <a:gd name="connsiteX4" fmla="*/ 107264 w 5462812"/>
              <a:gd name="connsiteY4" fmla="*/ 1237538 h 1380979"/>
              <a:gd name="connsiteX5" fmla="*/ 2731406 w 5462812"/>
              <a:gd name="connsiteY5" fmla="*/ 0 h 1380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62812" h="1380979">
                <a:moveTo>
                  <a:pt x="2731406" y="0"/>
                </a:moveTo>
                <a:cubicBezTo>
                  <a:pt x="3787867" y="0"/>
                  <a:pt x="4731811" y="481742"/>
                  <a:pt x="5355549" y="1237538"/>
                </a:cubicBezTo>
                <a:lnTo>
                  <a:pt x="5462812" y="1380979"/>
                </a:lnTo>
                <a:lnTo>
                  <a:pt x="0" y="1380979"/>
                </a:lnTo>
                <a:lnTo>
                  <a:pt x="107264" y="1237538"/>
                </a:lnTo>
                <a:cubicBezTo>
                  <a:pt x="731001" y="481742"/>
                  <a:pt x="1674945" y="0"/>
                  <a:pt x="2731406" y="0"/>
                </a:cubicBezTo>
                <a:close/>
              </a:path>
            </a:pathLst>
          </a:cu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ABCE99-EC5A-4754-B408-FC3E614C228F}"/>
              </a:ext>
            </a:extLst>
          </p:cNvPr>
          <p:cNvSpPr txBox="1"/>
          <p:nvPr/>
        </p:nvSpPr>
        <p:spPr>
          <a:xfrm>
            <a:off x="3647753" y="1932701"/>
            <a:ext cx="2861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i="1" kern="0" dirty="0" err="1">
                <a:solidFill>
                  <a:srgbClr val="FFB5B6"/>
                </a:solidFill>
              </a:rPr>
              <a:t>캠퍼스픽</a:t>
            </a:r>
            <a:endParaRPr lang="ko-KR" altLang="en-US" sz="3600" b="1" i="1" kern="0" dirty="0">
              <a:solidFill>
                <a:srgbClr val="FFB5B6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9AC998-1A39-4370-BB31-AEE51F55D1B3}"/>
              </a:ext>
            </a:extLst>
          </p:cNvPr>
          <p:cNvSpPr txBox="1"/>
          <p:nvPr/>
        </p:nvSpPr>
        <p:spPr>
          <a:xfrm>
            <a:off x="3647753" y="2636842"/>
            <a:ext cx="3954921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600" b="1" i="0" dirty="0">
                <a:solidFill>
                  <a:schemeClr val="bg1"/>
                </a:solidFill>
                <a:effectLst/>
                <a:latin typeface="Roboto"/>
              </a:rPr>
              <a:t>공모전</a:t>
            </a:r>
            <a:r>
              <a:rPr lang="en-US" altLang="ko-KR" sz="2600" b="1" i="0" dirty="0">
                <a:solidFill>
                  <a:schemeClr val="bg1"/>
                </a:solidFill>
                <a:effectLst/>
                <a:latin typeface="Roboto"/>
              </a:rPr>
              <a:t>, </a:t>
            </a:r>
            <a:r>
              <a:rPr lang="ko-KR" altLang="en-US" sz="2600" b="1" i="0" dirty="0">
                <a:solidFill>
                  <a:schemeClr val="bg1"/>
                </a:solidFill>
                <a:effectLst/>
                <a:latin typeface="Roboto"/>
              </a:rPr>
              <a:t>대외활동 홍보</a:t>
            </a:r>
            <a:endParaRPr lang="en-US" altLang="ko-KR" sz="2600" b="1" i="0" dirty="0">
              <a:solidFill>
                <a:schemeClr val="bg1"/>
              </a:solidFill>
              <a:effectLst/>
              <a:latin typeface="Roboto"/>
            </a:endParaRPr>
          </a:p>
          <a:p>
            <a:pPr marL="514350" indent="-514350">
              <a:buAutoNum type="arabicPeriod"/>
            </a:pPr>
            <a:endParaRPr lang="en-US" altLang="ko-KR" sz="2600" b="1" i="0" dirty="0">
              <a:solidFill>
                <a:schemeClr val="bg1"/>
              </a:solidFill>
              <a:effectLst/>
              <a:latin typeface="Roboto"/>
            </a:endParaRPr>
          </a:p>
          <a:p>
            <a:pPr marL="514350" indent="-514350">
              <a:buAutoNum type="arabicPeriod"/>
            </a:pPr>
            <a:r>
              <a:rPr lang="ko-KR" altLang="en-US" sz="2600" b="1" kern="0" dirty="0">
                <a:solidFill>
                  <a:schemeClr val="bg1"/>
                </a:solidFill>
                <a:latin typeface="Roboto"/>
              </a:rPr>
              <a:t>동아리 홍보</a:t>
            </a:r>
            <a:endParaRPr lang="en-US" altLang="ko-KR" sz="2600" b="1" kern="0" dirty="0">
              <a:solidFill>
                <a:schemeClr val="bg1"/>
              </a:solidFill>
              <a:latin typeface="Roboto"/>
            </a:endParaRPr>
          </a:p>
          <a:p>
            <a:pPr marL="514350" indent="-514350">
              <a:buAutoNum type="arabicPeriod"/>
            </a:pPr>
            <a:endParaRPr lang="en-US" altLang="ko-KR" sz="2600" b="1" kern="0" dirty="0">
              <a:solidFill>
                <a:schemeClr val="bg1"/>
              </a:solidFill>
              <a:latin typeface="Roboto"/>
            </a:endParaRPr>
          </a:p>
          <a:p>
            <a:pPr marL="514350" indent="-514350">
              <a:buAutoNum type="arabicPeriod"/>
            </a:pPr>
            <a:r>
              <a:rPr lang="ko-KR" altLang="en-US" sz="2600" b="1" kern="0" dirty="0">
                <a:solidFill>
                  <a:schemeClr val="bg1"/>
                </a:solidFill>
                <a:latin typeface="Roboto"/>
              </a:rPr>
              <a:t>스터디 홍보</a:t>
            </a:r>
            <a:endParaRPr lang="en-US" altLang="ko-KR" sz="2600" b="1" kern="0" dirty="0">
              <a:solidFill>
                <a:schemeClr val="bg1"/>
              </a:solidFill>
              <a:latin typeface="Roboto"/>
            </a:endParaRPr>
          </a:p>
          <a:p>
            <a:pPr marL="514350" indent="-514350">
              <a:buAutoNum type="arabicPeriod"/>
            </a:pPr>
            <a:endParaRPr lang="en-US" altLang="ko-KR" sz="2800" b="1" kern="0" dirty="0">
              <a:solidFill>
                <a:schemeClr val="bg1"/>
              </a:solidFill>
            </a:endParaRPr>
          </a:p>
          <a:p>
            <a:endParaRPr lang="en-US" altLang="ko-KR" sz="2800" b="1" kern="0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endParaRPr lang="en-US" altLang="ko-KR" sz="2800" b="1" kern="0" dirty="0">
              <a:solidFill>
                <a:schemeClr val="bg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1C09B69-4525-4187-BC45-CB99E8B91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626" y="1958182"/>
            <a:ext cx="1925155" cy="1925155"/>
          </a:xfrm>
          <a:prstGeom prst="round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8F9B10E-4273-428C-97A9-F3E0AE51B25A}"/>
              </a:ext>
            </a:extLst>
          </p:cNvPr>
          <p:cNvSpPr txBox="1"/>
          <p:nvPr/>
        </p:nvSpPr>
        <p:spPr>
          <a:xfrm>
            <a:off x="7816165" y="2636842"/>
            <a:ext cx="395492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dirty="0">
                <a:solidFill>
                  <a:schemeClr val="bg1"/>
                </a:solidFill>
                <a:latin typeface="Roboto"/>
              </a:rPr>
              <a:t>4. </a:t>
            </a:r>
            <a:r>
              <a:rPr lang="ko-KR" altLang="en-US" sz="2600" b="1" dirty="0">
                <a:solidFill>
                  <a:schemeClr val="bg1"/>
                </a:solidFill>
                <a:latin typeface="Roboto"/>
              </a:rPr>
              <a:t>취업 정보 홍보</a:t>
            </a:r>
            <a:endParaRPr lang="en-US" altLang="ko-KR" sz="2600" b="1" dirty="0">
              <a:solidFill>
                <a:schemeClr val="bg1"/>
              </a:solidFill>
              <a:latin typeface="Roboto"/>
            </a:endParaRPr>
          </a:p>
          <a:p>
            <a:endParaRPr lang="en-US" altLang="ko-KR" sz="2600" b="1" dirty="0">
              <a:solidFill>
                <a:schemeClr val="bg1"/>
              </a:solidFill>
              <a:latin typeface="Roboto"/>
            </a:endParaRPr>
          </a:p>
          <a:p>
            <a:r>
              <a:rPr lang="en-US" altLang="ko-KR" sz="2600" b="1" dirty="0">
                <a:solidFill>
                  <a:schemeClr val="bg1"/>
                </a:solidFill>
                <a:latin typeface="Roboto"/>
              </a:rPr>
              <a:t>5. </a:t>
            </a:r>
            <a:r>
              <a:rPr lang="ko-KR" altLang="en-US" sz="2600" b="1" dirty="0">
                <a:solidFill>
                  <a:schemeClr val="bg1"/>
                </a:solidFill>
                <a:latin typeface="Roboto"/>
              </a:rPr>
              <a:t>이벤트 홍보</a:t>
            </a:r>
            <a:endParaRPr lang="en-US" altLang="ko-KR" sz="2600" b="1" dirty="0">
              <a:solidFill>
                <a:schemeClr val="bg1"/>
              </a:solidFill>
              <a:latin typeface="Roboto"/>
            </a:endParaRPr>
          </a:p>
          <a:p>
            <a:endParaRPr lang="en-US" altLang="ko-KR" sz="2600" b="1" dirty="0">
              <a:solidFill>
                <a:schemeClr val="bg1"/>
              </a:solidFill>
              <a:latin typeface="Roboto"/>
            </a:endParaRPr>
          </a:p>
          <a:p>
            <a:r>
              <a:rPr lang="en-US" altLang="ko-KR" sz="2600" b="1" dirty="0">
                <a:solidFill>
                  <a:schemeClr val="bg1"/>
                </a:solidFill>
                <a:latin typeface="Roboto"/>
              </a:rPr>
              <a:t>6. </a:t>
            </a:r>
            <a:r>
              <a:rPr lang="ko-KR" altLang="en-US" sz="2600" b="1" dirty="0">
                <a:solidFill>
                  <a:schemeClr val="bg1"/>
                </a:solidFill>
                <a:latin typeface="Roboto"/>
              </a:rPr>
              <a:t>주제별 커뮤니티</a:t>
            </a:r>
            <a:endParaRPr lang="en-US" altLang="ko-KR" sz="2600" b="1" dirty="0">
              <a:solidFill>
                <a:schemeClr val="bg1"/>
              </a:solidFill>
              <a:latin typeface="Roboto"/>
            </a:endParaRPr>
          </a:p>
          <a:p>
            <a:endParaRPr lang="en-US" altLang="ko-KR" sz="2600" b="1" dirty="0">
              <a:solidFill>
                <a:schemeClr val="bg1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121783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2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5458113" y="1374479"/>
            <a:ext cx="1275774" cy="1348294"/>
            <a:chOff x="8139" y="728"/>
            <a:chExt cx="1337" cy="1413"/>
          </a:xfrm>
          <a:solidFill>
            <a:srgbClr val="FFB5B6"/>
          </a:solidFill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8780" y="1351"/>
              <a:ext cx="99" cy="790"/>
            </a:xfrm>
            <a:custGeom>
              <a:avLst/>
              <a:gdLst>
                <a:gd name="T0" fmla="*/ 90 w 297"/>
                <a:gd name="T1" fmla="*/ 2 h 2372"/>
                <a:gd name="T2" fmla="*/ 122 w 297"/>
                <a:gd name="T3" fmla="*/ 20 h 2372"/>
                <a:gd name="T4" fmla="*/ 141 w 297"/>
                <a:gd name="T5" fmla="*/ 51 h 2372"/>
                <a:gd name="T6" fmla="*/ 146 w 297"/>
                <a:gd name="T7" fmla="*/ 71 h 2372"/>
                <a:gd name="T8" fmla="*/ 157 w 297"/>
                <a:gd name="T9" fmla="*/ 116 h 2372"/>
                <a:gd name="T10" fmla="*/ 173 w 297"/>
                <a:gd name="T11" fmla="*/ 188 h 2372"/>
                <a:gd name="T12" fmla="*/ 191 w 297"/>
                <a:gd name="T13" fmla="*/ 287 h 2372"/>
                <a:gd name="T14" fmla="*/ 212 w 297"/>
                <a:gd name="T15" fmla="*/ 413 h 2372"/>
                <a:gd name="T16" fmla="*/ 233 w 297"/>
                <a:gd name="T17" fmla="*/ 567 h 2372"/>
                <a:gd name="T18" fmla="*/ 253 w 297"/>
                <a:gd name="T19" fmla="*/ 751 h 2372"/>
                <a:gd name="T20" fmla="*/ 271 w 297"/>
                <a:gd name="T21" fmla="*/ 963 h 2372"/>
                <a:gd name="T22" fmla="*/ 285 w 297"/>
                <a:gd name="T23" fmla="*/ 1206 h 2372"/>
                <a:gd name="T24" fmla="*/ 295 w 297"/>
                <a:gd name="T25" fmla="*/ 1479 h 2372"/>
                <a:gd name="T26" fmla="*/ 297 w 297"/>
                <a:gd name="T27" fmla="*/ 1785 h 2372"/>
                <a:gd name="T28" fmla="*/ 293 w 297"/>
                <a:gd name="T29" fmla="*/ 2121 h 2372"/>
                <a:gd name="T30" fmla="*/ 284 w 297"/>
                <a:gd name="T31" fmla="*/ 2324 h 2372"/>
                <a:gd name="T32" fmla="*/ 257 w 297"/>
                <a:gd name="T33" fmla="*/ 2358 h 2372"/>
                <a:gd name="T34" fmla="*/ 216 w 297"/>
                <a:gd name="T35" fmla="*/ 2372 h 2372"/>
                <a:gd name="T36" fmla="*/ 191 w 297"/>
                <a:gd name="T37" fmla="*/ 2366 h 2372"/>
                <a:gd name="T38" fmla="*/ 157 w 297"/>
                <a:gd name="T39" fmla="*/ 2340 h 2372"/>
                <a:gd name="T40" fmla="*/ 143 w 297"/>
                <a:gd name="T41" fmla="*/ 2297 h 2372"/>
                <a:gd name="T42" fmla="*/ 153 w 297"/>
                <a:gd name="T43" fmla="*/ 1949 h 2372"/>
                <a:gd name="T44" fmla="*/ 153 w 297"/>
                <a:gd name="T45" fmla="*/ 1633 h 2372"/>
                <a:gd name="T46" fmla="*/ 146 w 297"/>
                <a:gd name="T47" fmla="*/ 1347 h 2372"/>
                <a:gd name="T48" fmla="*/ 134 w 297"/>
                <a:gd name="T49" fmla="*/ 1093 h 2372"/>
                <a:gd name="T50" fmla="*/ 118 w 297"/>
                <a:gd name="T51" fmla="*/ 867 h 2372"/>
                <a:gd name="T52" fmla="*/ 99 w 297"/>
                <a:gd name="T53" fmla="*/ 673 h 2372"/>
                <a:gd name="T54" fmla="*/ 79 w 297"/>
                <a:gd name="T55" fmla="*/ 507 h 2372"/>
                <a:gd name="T56" fmla="*/ 57 w 297"/>
                <a:gd name="T57" fmla="*/ 369 h 2372"/>
                <a:gd name="T58" fmla="*/ 39 w 297"/>
                <a:gd name="T59" fmla="*/ 259 h 2372"/>
                <a:gd name="T60" fmla="*/ 23 w 297"/>
                <a:gd name="T61" fmla="*/ 178 h 2372"/>
                <a:gd name="T62" fmla="*/ 10 w 297"/>
                <a:gd name="T63" fmla="*/ 123 h 2372"/>
                <a:gd name="T64" fmla="*/ 2 w 297"/>
                <a:gd name="T65" fmla="*/ 95 h 2372"/>
                <a:gd name="T66" fmla="*/ 0 w 297"/>
                <a:gd name="T67" fmla="*/ 72 h 2372"/>
                <a:gd name="T68" fmla="*/ 8 w 297"/>
                <a:gd name="T69" fmla="*/ 38 h 2372"/>
                <a:gd name="T70" fmla="*/ 33 w 297"/>
                <a:gd name="T71" fmla="*/ 11 h 2372"/>
                <a:gd name="T72" fmla="*/ 71 w 297"/>
                <a:gd name="T73" fmla="*/ 0 h 2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97" h="2372">
                  <a:moveTo>
                    <a:pt x="71" y="0"/>
                  </a:moveTo>
                  <a:lnTo>
                    <a:pt x="90" y="2"/>
                  </a:lnTo>
                  <a:lnTo>
                    <a:pt x="106" y="8"/>
                  </a:lnTo>
                  <a:lnTo>
                    <a:pt x="122" y="20"/>
                  </a:lnTo>
                  <a:lnTo>
                    <a:pt x="132" y="34"/>
                  </a:lnTo>
                  <a:lnTo>
                    <a:pt x="141" y="51"/>
                  </a:lnTo>
                  <a:lnTo>
                    <a:pt x="143" y="58"/>
                  </a:lnTo>
                  <a:lnTo>
                    <a:pt x="146" y="71"/>
                  </a:lnTo>
                  <a:lnTo>
                    <a:pt x="151" y="91"/>
                  </a:lnTo>
                  <a:lnTo>
                    <a:pt x="157" y="116"/>
                  </a:lnTo>
                  <a:lnTo>
                    <a:pt x="165" y="148"/>
                  </a:lnTo>
                  <a:lnTo>
                    <a:pt x="173" y="188"/>
                  </a:lnTo>
                  <a:lnTo>
                    <a:pt x="182" y="234"/>
                  </a:lnTo>
                  <a:lnTo>
                    <a:pt x="191" y="287"/>
                  </a:lnTo>
                  <a:lnTo>
                    <a:pt x="201" y="346"/>
                  </a:lnTo>
                  <a:lnTo>
                    <a:pt x="212" y="413"/>
                  </a:lnTo>
                  <a:lnTo>
                    <a:pt x="222" y="487"/>
                  </a:lnTo>
                  <a:lnTo>
                    <a:pt x="233" y="567"/>
                  </a:lnTo>
                  <a:lnTo>
                    <a:pt x="242" y="655"/>
                  </a:lnTo>
                  <a:lnTo>
                    <a:pt x="253" y="751"/>
                  </a:lnTo>
                  <a:lnTo>
                    <a:pt x="261" y="854"/>
                  </a:lnTo>
                  <a:lnTo>
                    <a:pt x="271" y="963"/>
                  </a:lnTo>
                  <a:lnTo>
                    <a:pt x="279" y="1081"/>
                  </a:lnTo>
                  <a:lnTo>
                    <a:pt x="285" y="1206"/>
                  </a:lnTo>
                  <a:lnTo>
                    <a:pt x="291" y="1339"/>
                  </a:lnTo>
                  <a:lnTo>
                    <a:pt x="295" y="1479"/>
                  </a:lnTo>
                  <a:lnTo>
                    <a:pt x="296" y="1629"/>
                  </a:lnTo>
                  <a:lnTo>
                    <a:pt x="297" y="1785"/>
                  </a:lnTo>
                  <a:lnTo>
                    <a:pt x="296" y="1949"/>
                  </a:lnTo>
                  <a:lnTo>
                    <a:pt x="293" y="2121"/>
                  </a:lnTo>
                  <a:lnTo>
                    <a:pt x="288" y="2302"/>
                  </a:lnTo>
                  <a:lnTo>
                    <a:pt x="284" y="2324"/>
                  </a:lnTo>
                  <a:lnTo>
                    <a:pt x="273" y="2344"/>
                  </a:lnTo>
                  <a:lnTo>
                    <a:pt x="257" y="2358"/>
                  </a:lnTo>
                  <a:lnTo>
                    <a:pt x="238" y="2368"/>
                  </a:lnTo>
                  <a:lnTo>
                    <a:pt x="216" y="2372"/>
                  </a:lnTo>
                  <a:lnTo>
                    <a:pt x="213" y="2372"/>
                  </a:lnTo>
                  <a:lnTo>
                    <a:pt x="191" y="2366"/>
                  </a:lnTo>
                  <a:lnTo>
                    <a:pt x="171" y="2356"/>
                  </a:lnTo>
                  <a:lnTo>
                    <a:pt x="157" y="2340"/>
                  </a:lnTo>
                  <a:lnTo>
                    <a:pt x="147" y="2320"/>
                  </a:lnTo>
                  <a:lnTo>
                    <a:pt x="143" y="2297"/>
                  </a:lnTo>
                  <a:lnTo>
                    <a:pt x="149" y="2120"/>
                  </a:lnTo>
                  <a:lnTo>
                    <a:pt x="153" y="1949"/>
                  </a:lnTo>
                  <a:lnTo>
                    <a:pt x="153" y="1788"/>
                  </a:lnTo>
                  <a:lnTo>
                    <a:pt x="153" y="1633"/>
                  </a:lnTo>
                  <a:lnTo>
                    <a:pt x="150" y="1486"/>
                  </a:lnTo>
                  <a:lnTo>
                    <a:pt x="146" y="1347"/>
                  </a:lnTo>
                  <a:lnTo>
                    <a:pt x="141" y="1217"/>
                  </a:lnTo>
                  <a:lnTo>
                    <a:pt x="134" y="1093"/>
                  </a:lnTo>
                  <a:lnTo>
                    <a:pt x="126" y="977"/>
                  </a:lnTo>
                  <a:lnTo>
                    <a:pt x="118" y="867"/>
                  </a:lnTo>
                  <a:lnTo>
                    <a:pt x="108" y="766"/>
                  </a:lnTo>
                  <a:lnTo>
                    <a:pt x="99" y="673"/>
                  </a:lnTo>
                  <a:lnTo>
                    <a:pt x="88" y="586"/>
                  </a:lnTo>
                  <a:lnTo>
                    <a:pt x="79" y="507"/>
                  </a:lnTo>
                  <a:lnTo>
                    <a:pt x="68" y="434"/>
                  </a:lnTo>
                  <a:lnTo>
                    <a:pt x="57" y="369"/>
                  </a:lnTo>
                  <a:lnTo>
                    <a:pt x="48" y="311"/>
                  </a:lnTo>
                  <a:lnTo>
                    <a:pt x="39" y="259"/>
                  </a:lnTo>
                  <a:lnTo>
                    <a:pt x="31" y="215"/>
                  </a:lnTo>
                  <a:lnTo>
                    <a:pt x="23" y="178"/>
                  </a:lnTo>
                  <a:lnTo>
                    <a:pt x="16" y="147"/>
                  </a:lnTo>
                  <a:lnTo>
                    <a:pt x="10" y="123"/>
                  </a:lnTo>
                  <a:lnTo>
                    <a:pt x="6" y="106"/>
                  </a:lnTo>
                  <a:lnTo>
                    <a:pt x="2" y="95"/>
                  </a:lnTo>
                  <a:lnTo>
                    <a:pt x="2" y="91"/>
                  </a:lnTo>
                  <a:lnTo>
                    <a:pt x="0" y="72"/>
                  </a:lnTo>
                  <a:lnTo>
                    <a:pt x="1" y="54"/>
                  </a:lnTo>
                  <a:lnTo>
                    <a:pt x="8" y="38"/>
                  </a:lnTo>
                  <a:lnTo>
                    <a:pt x="19" y="22"/>
                  </a:lnTo>
                  <a:lnTo>
                    <a:pt x="33" y="11"/>
                  </a:lnTo>
                  <a:lnTo>
                    <a:pt x="51" y="3"/>
                  </a:lnTo>
                  <a:lnTo>
                    <a:pt x="7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8419" y="728"/>
              <a:ext cx="1057" cy="790"/>
            </a:xfrm>
            <a:custGeom>
              <a:avLst/>
              <a:gdLst>
                <a:gd name="T0" fmla="*/ 1274 w 3172"/>
                <a:gd name="T1" fmla="*/ 4 h 2371"/>
                <a:gd name="T2" fmla="*/ 1503 w 3172"/>
                <a:gd name="T3" fmla="*/ 31 h 2371"/>
                <a:gd name="T4" fmla="*/ 1726 w 3172"/>
                <a:gd name="T5" fmla="*/ 84 h 2371"/>
                <a:gd name="T6" fmla="*/ 1937 w 3172"/>
                <a:gd name="T7" fmla="*/ 161 h 2371"/>
                <a:gd name="T8" fmla="*/ 2138 w 3172"/>
                <a:gd name="T9" fmla="*/ 263 h 2371"/>
                <a:gd name="T10" fmla="*/ 2326 w 3172"/>
                <a:gd name="T11" fmla="*/ 387 h 2371"/>
                <a:gd name="T12" fmla="*/ 2499 w 3172"/>
                <a:gd name="T13" fmla="*/ 531 h 2371"/>
                <a:gd name="T14" fmla="*/ 2653 w 3172"/>
                <a:gd name="T15" fmla="*/ 696 h 2371"/>
                <a:gd name="T16" fmla="*/ 2789 w 3172"/>
                <a:gd name="T17" fmla="*/ 879 h 2371"/>
                <a:gd name="T18" fmla="*/ 2904 w 3172"/>
                <a:gd name="T19" fmla="*/ 1078 h 2371"/>
                <a:gd name="T20" fmla="*/ 2982 w 3172"/>
                <a:gd name="T21" fmla="*/ 1258 h 2371"/>
                <a:gd name="T22" fmla="*/ 3033 w 3172"/>
                <a:gd name="T23" fmla="*/ 1426 h 2371"/>
                <a:gd name="T24" fmla="*/ 3076 w 3172"/>
                <a:gd name="T25" fmla="*/ 1614 h 2371"/>
                <a:gd name="T26" fmla="*/ 3110 w 3172"/>
                <a:gd name="T27" fmla="*/ 1811 h 2371"/>
                <a:gd name="T28" fmla="*/ 3140 w 3172"/>
                <a:gd name="T29" fmla="*/ 2010 h 2371"/>
                <a:gd name="T30" fmla="*/ 3163 w 3172"/>
                <a:gd name="T31" fmla="*/ 2202 h 2371"/>
                <a:gd name="T32" fmla="*/ 3171 w 3172"/>
                <a:gd name="T33" fmla="*/ 2315 h 2371"/>
                <a:gd name="T34" fmla="*/ 3148 w 3172"/>
                <a:gd name="T35" fmla="*/ 2353 h 2371"/>
                <a:gd name="T36" fmla="*/ 3108 w 3172"/>
                <a:gd name="T37" fmla="*/ 2371 h 2371"/>
                <a:gd name="T38" fmla="*/ 3100 w 3172"/>
                <a:gd name="T39" fmla="*/ 2371 h 2371"/>
                <a:gd name="T40" fmla="*/ 3059 w 3172"/>
                <a:gd name="T41" fmla="*/ 2359 h 2371"/>
                <a:gd name="T42" fmla="*/ 3034 w 3172"/>
                <a:gd name="T43" fmla="*/ 2327 h 2371"/>
                <a:gd name="T44" fmla="*/ 3022 w 3172"/>
                <a:gd name="T45" fmla="*/ 2238 h 2371"/>
                <a:gd name="T46" fmla="*/ 3003 w 3172"/>
                <a:gd name="T47" fmla="*/ 2082 h 2371"/>
                <a:gd name="T48" fmla="*/ 2979 w 3172"/>
                <a:gd name="T49" fmla="*/ 1908 h 2371"/>
                <a:gd name="T50" fmla="*/ 2950 w 3172"/>
                <a:gd name="T51" fmla="*/ 1727 h 2371"/>
                <a:gd name="T52" fmla="*/ 2913 w 3172"/>
                <a:gd name="T53" fmla="*/ 1548 h 2371"/>
                <a:gd name="T54" fmla="*/ 2870 w 3172"/>
                <a:gd name="T55" fmla="*/ 1383 h 2371"/>
                <a:gd name="T56" fmla="*/ 2819 w 3172"/>
                <a:gd name="T57" fmla="*/ 1240 h 2371"/>
                <a:gd name="T58" fmla="*/ 2718 w 3172"/>
                <a:gd name="T59" fmla="*/ 1038 h 2371"/>
                <a:gd name="T60" fmla="*/ 2594 w 3172"/>
                <a:gd name="T61" fmla="*/ 852 h 2371"/>
                <a:gd name="T62" fmla="*/ 2449 w 3172"/>
                <a:gd name="T63" fmla="*/ 686 h 2371"/>
                <a:gd name="T64" fmla="*/ 2287 w 3172"/>
                <a:gd name="T65" fmla="*/ 539 h 2371"/>
                <a:gd name="T66" fmla="*/ 2109 w 3172"/>
                <a:gd name="T67" fmla="*/ 412 h 2371"/>
                <a:gd name="T68" fmla="*/ 1915 w 3172"/>
                <a:gd name="T69" fmla="*/ 309 h 2371"/>
                <a:gd name="T70" fmla="*/ 1709 w 3172"/>
                <a:gd name="T71" fmla="*/ 229 h 2371"/>
                <a:gd name="T72" fmla="*/ 1494 w 3172"/>
                <a:gd name="T73" fmla="*/ 175 h 2371"/>
                <a:gd name="T74" fmla="*/ 1271 w 3172"/>
                <a:gd name="T75" fmla="*/ 147 h 2371"/>
                <a:gd name="T76" fmla="*/ 1036 w 3172"/>
                <a:gd name="T77" fmla="*/ 148 h 2371"/>
                <a:gd name="T78" fmla="*/ 802 w 3172"/>
                <a:gd name="T79" fmla="*/ 179 h 2371"/>
                <a:gd name="T80" fmla="*/ 573 w 3172"/>
                <a:gd name="T81" fmla="*/ 240 h 2371"/>
                <a:gd name="T82" fmla="*/ 369 w 3172"/>
                <a:gd name="T83" fmla="*/ 323 h 2371"/>
                <a:gd name="T84" fmla="*/ 195 w 3172"/>
                <a:gd name="T85" fmla="*/ 413 h 2371"/>
                <a:gd name="T86" fmla="*/ 95 w 3172"/>
                <a:gd name="T87" fmla="*/ 472 h 2371"/>
                <a:gd name="T88" fmla="*/ 58 w 3172"/>
                <a:gd name="T89" fmla="*/ 475 h 2371"/>
                <a:gd name="T90" fmla="*/ 26 w 3172"/>
                <a:gd name="T91" fmla="*/ 457 h 2371"/>
                <a:gd name="T92" fmla="*/ 4 w 3172"/>
                <a:gd name="T93" fmla="*/ 425 h 2371"/>
                <a:gd name="T94" fmla="*/ 3 w 3172"/>
                <a:gd name="T95" fmla="*/ 389 h 2371"/>
                <a:gd name="T96" fmla="*/ 19 w 3172"/>
                <a:gd name="T97" fmla="*/ 356 h 2371"/>
                <a:gd name="T98" fmla="*/ 121 w 3172"/>
                <a:gd name="T99" fmla="*/ 289 h 2371"/>
                <a:gd name="T100" fmla="*/ 307 w 3172"/>
                <a:gd name="T101" fmla="*/ 193 h 2371"/>
                <a:gd name="T102" fmla="*/ 526 w 3172"/>
                <a:gd name="T103" fmla="*/ 104 h 2371"/>
                <a:gd name="T104" fmla="*/ 774 w 3172"/>
                <a:gd name="T105" fmla="*/ 37 h 2371"/>
                <a:gd name="T106" fmla="*/ 1027 w 3172"/>
                <a:gd name="T107" fmla="*/ 4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172" h="2371">
                  <a:moveTo>
                    <a:pt x="1156" y="0"/>
                  </a:moveTo>
                  <a:lnTo>
                    <a:pt x="1274" y="4"/>
                  </a:lnTo>
                  <a:lnTo>
                    <a:pt x="1389" y="13"/>
                  </a:lnTo>
                  <a:lnTo>
                    <a:pt x="1503" y="31"/>
                  </a:lnTo>
                  <a:lnTo>
                    <a:pt x="1616" y="55"/>
                  </a:lnTo>
                  <a:lnTo>
                    <a:pt x="1726" y="84"/>
                  </a:lnTo>
                  <a:lnTo>
                    <a:pt x="1833" y="120"/>
                  </a:lnTo>
                  <a:lnTo>
                    <a:pt x="1937" y="161"/>
                  </a:lnTo>
                  <a:lnTo>
                    <a:pt x="2039" y="209"/>
                  </a:lnTo>
                  <a:lnTo>
                    <a:pt x="2138" y="263"/>
                  </a:lnTo>
                  <a:lnTo>
                    <a:pt x="2235" y="323"/>
                  </a:lnTo>
                  <a:lnTo>
                    <a:pt x="2326" y="387"/>
                  </a:lnTo>
                  <a:lnTo>
                    <a:pt x="2415" y="456"/>
                  </a:lnTo>
                  <a:lnTo>
                    <a:pt x="2499" y="531"/>
                  </a:lnTo>
                  <a:lnTo>
                    <a:pt x="2578" y="611"/>
                  </a:lnTo>
                  <a:lnTo>
                    <a:pt x="2653" y="696"/>
                  </a:lnTo>
                  <a:lnTo>
                    <a:pt x="2724" y="784"/>
                  </a:lnTo>
                  <a:lnTo>
                    <a:pt x="2789" y="879"/>
                  </a:lnTo>
                  <a:lnTo>
                    <a:pt x="2849" y="976"/>
                  </a:lnTo>
                  <a:lnTo>
                    <a:pt x="2904" y="1078"/>
                  </a:lnTo>
                  <a:lnTo>
                    <a:pt x="2952" y="1184"/>
                  </a:lnTo>
                  <a:lnTo>
                    <a:pt x="2982" y="1258"/>
                  </a:lnTo>
                  <a:lnTo>
                    <a:pt x="3007" y="1339"/>
                  </a:lnTo>
                  <a:lnTo>
                    <a:pt x="3033" y="1426"/>
                  </a:lnTo>
                  <a:lnTo>
                    <a:pt x="3054" y="1518"/>
                  </a:lnTo>
                  <a:lnTo>
                    <a:pt x="3076" y="1614"/>
                  </a:lnTo>
                  <a:lnTo>
                    <a:pt x="3094" y="1711"/>
                  </a:lnTo>
                  <a:lnTo>
                    <a:pt x="3110" y="1811"/>
                  </a:lnTo>
                  <a:lnTo>
                    <a:pt x="3126" y="1911"/>
                  </a:lnTo>
                  <a:lnTo>
                    <a:pt x="3140" y="2010"/>
                  </a:lnTo>
                  <a:lnTo>
                    <a:pt x="3152" y="2107"/>
                  </a:lnTo>
                  <a:lnTo>
                    <a:pt x="3163" y="2202"/>
                  </a:lnTo>
                  <a:lnTo>
                    <a:pt x="3172" y="2293"/>
                  </a:lnTo>
                  <a:lnTo>
                    <a:pt x="3171" y="2315"/>
                  </a:lnTo>
                  <a:lnTo>
                    <a:pt x="3163" y="2335"/>
                  </a:lnTo>
                  <a:lnTo>
                    <a:pt x="3148" y="2353"/>
                  </a:lnTo>
                  <a:lnTo>
                    <a:pt x="3129" y="2365"/>
                  </a:lnTo>
                  <a:lnTo>
                    <a:pt x="3108" y="2371"/>
                  </a:lnTo>
                  <a:lnTo>
                    <a:pt x="3104" y="2371"/>
                  </a:lnTo>
                  <a:lnTo>
                    <a:pt x="3100" y="2371"/>
                  </a:lnTo>
                  <a:lnTo>
                    <a:pt x="3078" y="2367"/>
                  </a:lnTo>
                  <a:lnTo>
                    <a:pt x="3059" y="2359"/>
                  </a:lnTo>
                  <a:lnTo>
                    <a:pt x="3045" y="2345"/>
                  </a:lnTo>
                  <a:lnTo>
                    <a:pt x="3034" y="2327"/>
                  </a:lnTo>
                  <a:lnTo>
                    <a:pt x="3029" y="2306"/>
                  </a:lnTo>
                  <a:lnTo>
                    <a:pt x="3022" y="2238"/>
                  </a:lnTo>
                  <a:lnTo>
                    <a:pt x="3013" y="2162"/>
                  </a:lnTo>
                  <a:lnTo>
                    <a:pt x="3003" y="2082"/>
                  </a:lnTo>
                  <a:lnTo>
                    <a:pt x="2992" y="1996"/>
                  </a:lnTo>
                  <a:lnTo>
                    <a:pt x="2979" y="1908"/>
                  </a:lnTo>
                  <a:lnTo>
                    <a:pt x="2966" y="1818"/>
                  </a:lnTo>
                  <a:lnTo>
                    <a:pt x="2950" y="1727"/>
                  </a:lnTo>
                  <a:lnTo>
                    <a:pt x="2932" y="1636"/>
                  </a:lnTo>
                  <a:lnTo>
                    <a:pt x="2913" y="1548"/>
                  </a:lnTo>
                  <a:lnTo>
                    <a:pt x="2892" y="1463"/>
                  </a:lnTo>
                  <a:lnTo>
                    <a:pt x="2870" y="1383"/>
                  </a:lnTo>
                  <a:lnTo>
                    <a:pt x="2846" y="1308"/>
                  </a:lnTo>
                  <a:lnTo>
                    <a:pt x="2819" y="1240"/>
                  </a:lnTo>
                  <a:lnTo>
                    <a:pt x="2771" y="1136"/>
                  </a:lnTo>
                  <a:lnTo>
                    <a:pt x="2718" y="1038"/>
                  </a:lnTo>
                  <a:lnTo>
                    <a:pt x="2659" y="943"/>
                  </a:lnTo>
                  <a:lnTo>
                    <a:pt x="2594" y="852"/>
                  </a:lnTo>
                  <a:lnTo>
                    <a:pt x="2525" y="767"/>
                  </a:lnTo>
                  <a:lnTo>
                    <a:pt x="2449" y="686"/>
                  </a:lnTo>
                  <a:lnTo>
                    <a:pt x="2370" y="609"/>
                  </a:lnTo>
                  <a:lnTo>
                    <a:pt x="2287" y="539"/>
                  </a:lnTo>
                  <a:lnTo>
                    <a:pt x="2200" y="473"/>
                  </a:lnTo>
                  <a:lnTo>
                    <a:pt x="2109" y="412"/>
                  </a:lnTo>
                  <a:lnTo>
                    <a:pt x="2014" y="357"/>
                  </a:lnTo>
                  <a:lnTo>
                    <a:pt x="1915" y="309"/>
                  </a:lnTo>
                  <a:lnTo>
                    <a:pt x="1814" y="267"/>
                  </a:lnTo>
                  <a:lnTo>
                    <a:pt x="1709" y="229"/>
                  </a:lnTo>
                  <a:lnTo>
                    <a:pt x="1604" y="199"/>
                  </a:lnTo>
                  <a:lnTo>
                    <a:pt x="1494" y="175"/>
                  </a:lnTo>
                  <a:lnTo>
                    <a:pt x="1384" y="157"/>
                  </a:lnTo>
                  <a:lnTo>
                    <a:pt x="1271" y="147"/>
                  </a:lnTo>
                  <a:lnTo>
                    <a:pt x="1156" y="144"/>
                  </a:lnTo>
                  <a:lnTo>
                    <a:pt x="1036" y="148"/>
                  </a:lnTo>
                  <a:lnTo>
                    <a:pt x="919" y="159"/>
                  </a:lnTo>
                  <a:lnTo>
                    <a:pt x="802" y="179"/>
                  </a:lnTo>
                  <a:lnTo>
                    <a:pt x="687" y="205"/>
                  </a:lnTo>
                  <a:lnTo>
                    <a:pt x="573" y="240"/>
                  </a:lnTo>
                  <a:lnTo>
                    <a:pt x="461" y="283"/>
                  </a:lnTo>
                  <a:lnTo>
                    <a:pt x="369" y="323"/>
                  </a:lnTo>
                  <a:lnTo>
                    <a:pt x="280" y="367"/>
                  </a:lnTo>
                  <a:lnTo>
                    <a:pt x="195" y="413"/>
                  </a:lnTo>
                  <a:lnTo>
                    <a:pt x="113" y="464"/>
                  </a:lnTo>
                  <a:lnTo>
                    <a:pt x="95" y="472"/>
                  </a:lnTo>
                  <a:lnTo>
                    <a:pt x="77" y="476"/>
                  </a:lnTo>
                  <a:lnTo>
                    <a:pt x="58" y="475"/>
                  </a:lnTo>
                  <a:lnTo>
                    <a:pt x="40" y="468"/>
                  </a:lnTo>
                  <a:lnTo>
                    <a:pt x="26" y="457"/>
                  </a:lnTo>
                  <a:lnTo>
                    <a:pt x="12" y="443"/>
                  </a:lnTo>
                  <a:lnTo>
                    <a:pt x="4" y="425"/>
                  </a:lnTo>
                  <a:lnTo>
                    <a:pt x="0" y="408"/>
                  </a:lnTo>
                  <a:lnTo>
                    <a:pt x="3" y="389"/>
                  </a:lnTo>
                  <a:lnTo>
                    <a:pt x="8" y="372"/>
                  </a:lnTo>
                  <a:lnTo>
                    <a:pt x="19" y="356"/>
                  </a:lnTo>
                  <a:lnTo>
                    <a:pt x="34" y="344"/>
                  </a:lnTo>
                  <a:lnTo>
                    <a:pt x="121" y="289"/>
                  </a:lnTo>
                  <a:lnTo>
                    <a:pt x="213" y="240"/>
                  </a:lnTo>
                  <a:lnTo>
                    <a:pt x="307" y="193"/>
                  </a:lnTo>
                  <a:lnTo>
                    <a:pt x="405" y="149"/>
                  </a:lnTo>
                  <a:lnTo>
                    <a:pt x="526" y="104"/>
                  </a:lnTo>
                  <a:lnTo>
                    <a:pt x="649" y="67"/>
                  </a:lnTo>
                  <a:lnTo>
                    <a:pt x="774" y="37"/>
                  </a:lnTo>
                  <a:lnTo>
                    <a:pt x="900" y="17"/>
                  </a:lnTo>
                  <a:lnTo>
                    <a:pt x="1027" y="4"/>
                  </a:lnTo>
                  <a:lnTo>
                    <a:pt x="11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8139" y="920"/>
              <a:ext cx="227" cy="790"/>
            </a:xfrm>
            <a:custGeom>
              <a:avLst/>
              <a:gdLst>
                <a:gd name="T0" fmla="*/ 626 w 680"/>
                <a:gd name="T1" fmla="*/ 2 h 2371"/>
                <a:gd name="T2" fmla="*/ 660 w 680"/>
                <a:gd name="T3" fmla="*/ 21 h 2371"/>
                <a:gd name="T4" fmla="*/ 678 w 680"/>
                <a:gd name="T5" fmla="*/ 54 h 2371"/>
                <a:gd name="T6" fmla="*/ 677 w 680"/>
                <a:gd name="T7" fmla="*/ 91 h 2371"/>
                <a:gd name="T8" fmla="*/ 658 w 680"/>
                <a:gd name="T9" fmla="*/ 123 h 2371"/>
                <a:gd name="T10" fmla="*/ 508 w 680"/>
                <a:gd name="T11" fmla="*/ 291 h 2371"/>
                <a:gd name="T12" fmla="*/ 383 w 680"/>
                <a:gd name="T13" fmla="*/ 473 h 2371"/>
                <a:gd name="T14" fmla="*/ 286 w 680"/>
                <a:gd name="T15" fmla="*/ 672 h 2371"/>
                <a:gd name="T16" fmla="*/ 213 w 680"/>
                <a:gd name="T17" fmla="*/ 884 h 2371"/>
                <a:gd name="T18" fmla="*/ 166 w 680"/>
                <a:gd name="T19" fmla="*/ 1109 h 2371"/>
                <a:gd name="T20" fmla="*/ 146 w 680"/>
                <a:gd name="T21" fmla="*/ 1348 h 2371"/>
                <a:gd name="T22" fmla="*/ 151 w 680"/>
                <a:gd name="T23" fmla="*/ 1599 h 2371"/>
                <a:gd name="T24" fmla="*/ 184 w 680"/>
                <a:gd name="T25" fmla="*/ 1863 h 2371"/>
                <a:gd name="T26" fmla="*/ 243 w 680"/>
                <a:gd name="T27" fmla="*/ 2136 h 2371"/>
                <a:gd name="T28" fmla="*/ 286 w 680"/>
                <a:gd name="T29" fmla="*/ 2298 h 2371"/>
                <a:gd name="T30" fmla="*/ 278 w 680"/>
                <a:gd name="T31" fmla="*/ 2334 h 2371"/>
                <a:gd name="T32" fmla="*/ 252 w 680"/>
                <a:gd name="T33" fmla="*/ 2360 h 2371"/>
                <a:gd name="T34" fmla="*/ 224 w 680"/>
                <a:gd name="T35" fmla="*/ 2370 h 2371"/>
                <a:gd name="T36" fmla="*/ 196 w 680"/>
                <a:gd name="T37" fmla="*/ 2368 h 2371"/>
                <a:gd name="T38" fmla="*/ 164 w 680"/>
                <a:gd name="T39" fmla="*/ 2351 h 2371"/>
                <a:gd name="T40" fmla="*/ 145 w 680"/>
                <a:gd name="T41" fmla="*/ 2319 h 2371"/>
                <a:gd name="T42" fmla="*/ 75 w 680"/>
                <a:gd name="T43" fmla="*/ 2059 h 2371"/>
                <a:gd name="T44" fmla="*/ 29 w 680"/>
                <a:gd name="T45" fmla="*/ 1814 h 2371"/>
                <a:gd name="T46" fmla="*/ 5 w 680"/>
                <a:gd name="T47" fmla="*/ 1586 h 2371"/>
                <a:gd name="T48" fmla="*/ 0 w 680"/>
                <a:gd name="T49" fmla="*/ 1371 h 2371"/>
                <a:gd name="T50" fmla="*/ 12 w 680"/>
                <a:gd name="T51" fmla="*/ 1172 h 2371"/>
                <a:gd name="T52" fmla="*/ 39 w 680"/>
                <a:gd name="T53" fmla="*/ 988 h 2371"/>
                <a:gd name="T54" fmla="*/ 80 w 680"/>
                <a:gd name="T55" fmla="*/ 817 h 2371"/>
                <a:gd name="T56" fmla="*/ 134 w 680"/>
                <a:gd name="T57" fmla="*/ 660 h 2371"/>
                <a:gd name="T58" fmla="*/ 197 w 680"/>
                <a:gd name="T59" fmla="*/ 516 h 2371"/>
                <a:gd name="T60" fmla="*/ 268 w 680"/>
                <a:gd name="T61" fmla="*/ 385 h 2371"/>
                <a:gd name="T62" fmla="*/ 346 w 680"/>
                <a:gd name="T63" fmla="*/ 267 h 2371"/>
                <a:gd name="T64" fmla="*/ 429 w 680"/>
                <a:gd name="T65" fmla="*/ 160 h 2371"/>
                <a:gd name="T66" fmla="*/ 513 w 680"/>
                <a:gd name="T67" fmla="*/ 64 h 2371"/>
                <a:gd name="T68" fmla="*/ 572 w 680"/>
                <a:gd name="T69" fmla="*/ 9 h 2371"/>
                <a:gd name="T70" fmla="*/ 609 w 680"/>
                <a:gd name="T71" fmla="*/ 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80" h="2371">
                  <a:moveTo>
                    <a:pt x="609" y="0"/>
                  </a:moveTo>
                  <a:lnTo>
                    <a:pt x="626" y="2"/>
                  </a:lnTo>
                  <a:lnTo>
                    <a:pt x="643" y="9"/>
                  </a:lnTo>
                  <a:lnTo>
                    <a:pt x="660" y="21"/>
                  </a:lnTo>
                  <a:lnTo>
                    <a:pt x="670" y="37"/>
                  </a:lnTo>
                  <a:lnTo>
                    <a:pt x="678" y="54"/>
                  </a:lnTo>
                  <a:lnTo>
                    <a:pt x="680" y="72"/>
                  </a:lnTo>
                  <a:lnTo>
                    <a:pt x="677" y="91"/>
                  </a:lnTo>
                  <a:lnTo>
                    <a:pt x="670" y="108"/>
                  </a:lnTo>
                  <a:lnTo>
                    <a:pt x="658" y="123"/>
                  </a:lnTo>
                  <a:lnTo>
                    <a:pt x="580" y="205"/>
                  </a:lnTo>
                  <a:lnTo>
                    <a:pt x="508" y="291"/>
                  </a:lnTo>
                  <a:lnTo>
                    <a:pt x="442" y="380"/>
                  </a:lnTo>
                  <a:lnTo>
                    <a:pt x="383" y="473"/>
                  </a:lnTo>
                  <a:lnTo>
                    <a:pt x="331" y="571"/>
                  </a:lnTo>
                  <a:lnTo>
                    <a:pt x="286" y="672"/>
                  </a:lnTo>
                  <a:lnTo>
                    <a:pt x="245" y="776"/>
                  </a:lnTo>
                  <a:lnTo>
                    <a:pt x="213" y="884"/>
                  </a:lnTo>
                  <a:lnTo>
                    <a:pt x="186" y="995"/>
                  </a:lnTo>
                  <a:lnTo>
                    <a:pt x="166" y="1109"/>
                  </a:lnTo>
                  <a:lnTo>
                    <a:pt x="153" y="1227"/>
                  </a:lnTo>
                  <a:lnTo>
                    <a:pt x="146" y="1348"/>
                  </a:lnTo>
                  <a:lnTo>
                    <a:pt x="146" y="1472"/>
                  </a:lnTo>
                  <a:lnTo>
                    <a:pt x="151" y="1599"/>
                  </a:lnTo>
                  <a:lnTo>
                    <a:pt x="165" y="1730"/>
                  </a:lnTo>
                  <a:lnTo>
                    <a:pt x="184" y="1863"/>
                  </a:lnTo>
                  <a:lnTo>
                    <a:pt x="210" y="1999"/>
                  </a:lnTo>
                  <a:lnTo>
                    <a:pt x="243" y="2136"/>
                  </a:lnTo>
                  <a:lnTo>
                    <a:pt x="283" y="2278"/>
                  </a:lnTo>
                  <a:lnTo>
                    <a:pt x="286" y="2298"/>
                  </a:lnTo>
                  <a:lnTo>
                    <a:pt x="284" y="2316"/>
                  </a:lnTo>
                  <a:lnTo>
                    <a:pt x="278" y="2334"/>
                  </a:lnTo>
                  <a:lnTo>
                    <a:pt x="267" y="2348"/>
                  </a:lnTo>
                  <a:lnTo>
                    <a:pt x="252" y="2360"/>
                  </a:lnTo>
                  <a:lnTo>
                    <a:pt x="235" y="2368"/>
                  </a:lnTo>
                  <a:lnTo>
                    <a:pt x="224" y="2370"/>
                  </a:lnTo>
                  <a:lnTo>
                    <a:pt x="213" y="2371"/>
                  </a:lnTo>
                  <a:lnTo>
                    <a:pt x="196" y="2368"/>
                  </a:lnTo>
                  <a:lnTo>
                    <a:pt x="178" y="2362"/>
                  </a:lnTo>
                  <a:lnTo>
                    <a:pt x="164" y="2351"/>
                  </a:lnTo>
                  <a:lnTo>
                    <a:pt x="151" y="2336"/>
                  </a:lnTo>
                  <a:lnTo>
                    <a:pt x="145" y="2319"/>
                  </a:lnTo>
                  <a:lnTo>
                    <a:pt x="107" y="2187"/>
                  </a:lnTo>
                  <a:lnTo>
                    <a:pt x="75" y="2059"/>
                  </a:lnTo>
                  <a:lnTo>
                    <a:pt x="50" y="1935"/>
                  </a:lnTo>
                  <a:lnTo>
                    <a:pt x="29" y="1814"/>
                  </a:lnTo>
                  <a:lnTo>
                    <a:pt x="15" y="1698"/>
                  </a:lnTo>
                  <a:lnTo>
                    <a:pt x="5" y="1586"/>
                  </a:lnTo>
                  <a:lnTo>
                    <a:pt x="0" y="1476"/>
                  </a:lnTo>
                  <a:lnTo>
                    <a:pt x="0" y="1371"/>
                  </a:lnTo>
                  <a:lnTo>
                    <a:pt x="4" y="1269"/>
                  </a:lnTo>
                  <a:lnTo>
                    <a:pt x="12" y="1172"/>
                  </a:lnTo>
                  <a:lnTo>
                    <a:pt x="24" y="1079"/>
                  </a:lnTo>
                  <a:lnTo>
                    <a:pt x="39" y="988"/>
                  </a:lnTo>
                  <a:lnTo>
                    <a:pt x="58" y="901"/>
                  </a:lnTo>
                  <a:lnTo>
                    <a:pt x="80" y="817"/>
                  </a:lnTo>
                  <a:lnTo>
                    <a:pt x="106" y="737"/>
                  </a:lnTo>
                  <a:lnTo>
                    <a:pt x="134" y="660"/>
                  </a:lnTo>
                  <a:lnTo>
                    <a:pt x="164" y="587"/>
                  </a:lnTo>
                  <a:lnTo>
                    <a:pt x="197" y="516"/>
                  </a:lnTo>
                  <a:lnTo>
                    <a:pt x="232" y="449"/>
                  </a:lnTo>
                  <a:lnTo>
                    <a:pt x="268" y="385"/>
                  </a:lnTo>
                  <a:lnTo>
                    <a:pt x="307" y="324"/>
                  </a:lnTo>
                  <a:lnTo>
                    <a:pt x="346" y="267"/>
                  </a:lnTo>
                  <a:lnTo>
                    <a:pt x="387" y="212"/>
                  </a:lnTo>
                  <a:lnTo>
                    <a:pt x="429" y="160"/>
                  </a:lnTo>
                  <a:lnTo>
                    <a:pt x="471" y="111"/>
                  </a:lnTo>
                  <a:lnTo>
                    <a:pt x="513" y="64"/>
                  </a:lnTo>
                  <a:lnTo>
                    <a:pt x="558" y="20"/>
                  </a:lnTo>
                  <a:lnTo>
                    <a:pt x="572" y="9"/>
                  </a:lnTo>
                  <a:lnTo>
                    <a:pt x="590" y="2"/>
                  </a:lnTo>
                  <a:lnTo>
                    <a:pt x="6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8299" y="872"/>
              <a:ext cx="1042" cy="1077"/>
            </a:xfrm>
            <a:custGeom>
              <a:avLst/>
              <a:gdLst>
                <a:gd name="T0" fmla="*/ 1669 w 3126"/>
                <a:gd name="T1" fmla="*/ 8 h 3232"/>
                <a:gd name="T2" fmla="*/ 1960 w 3126"/>
                <a:gd name="T3" fmla="*/ 79 h 3232"/>
                <a:gd name="T4" fmla="*/ 2241 w 3126"/>
                <a:gd name="T5" fmla="*/ 212 h 3232"/>
                <a:gd name="T6" fmla="*/ 2500 w 3126"/>
                <a:gd name="T7" fmla="*/ 400 h 3232"/>
                <a:gd name="T8" fmla="*/ 2722 w 3126"/>
                <a:gd name="T9" fmla="*/ 630 h 3232"/>
                <a:gd name="T10" fmla="*/ 2894 w 3126"/>
                <a:gd name="T11" fmla="*/ 892 h 3232"/>
                <a:gd name="T12" fmla="*/ 3001 w 3126"/>
                <a:gd name="T13" fmla="*/ 1166 h 3232"/>
                <a:gd name="T14" fmla="*/ 3063 w 3126"/>
                <a:gd name="T15" fmla="*/ 1456 h 3232"/>
                <a:gd name="T16" fmla="*/ 3102 w 3126"/>
                <a:gd name="T17" fmla="*/ 1787 h 3232"/>
                <a:gd name="T18" fmla="*/ 3120 w 3126"/>
                <a:gd name="T19" fmla="*/ 2146 h 3232"/>
                <a:gd name="T20" fmla="*/ 3126 w 3126"/>
                <a:gd name="T21" fmla="*/ 2519 h 3232"/>
                <a:gd name="T22" fmla="*/ 3120 w 3126"/>
                <a:gd name="T23" fmla="*/ 2895 h 3232"/>
                <a:gd name="T24" fmla="*/ 3102 w 3126"/>
                <a:gd name="T25" fmla="*/ 3061 h 3232"/>
                <a:gd name="T26" fmla="*/ 3043 w 3126"/>
                <a:gd name="T27" fmla="*/ 3089 h 3232"/>
                <a:gd name="T28" fmla="*/ 2985 w 3126"/>
                <a:gd name="T29" fmla="*/ 3058 h 3232"/>
                <a:gd name="T30" fmla="*/ 2976 w 3126"/>
                <a:gd name="T31" fmla="*/ 2893 h 3232"/>
                <a:gd name="T32" fmla="*/ 2981 w 3126"/>
                <a:gd name="T33" fmla="*/ 2525 h 3232"/>
                <a:gd name="T34" fmla="*/ 2977 w 3126"/>
                <a:gd name="T35" fmla="*/ 2159 h 3232"/>
                <a:gd name="T36" fmla="*/ 2958 w 3126"/>
                <a:gd name="T37" fmla="*/ 1810 h 3232"/>
                <a:gd name="T38" fmla="*/ 2922 w 3126"/>
                <a:gd name="T39" fmla="*/ 1488 h 3232"/>
                <a:gd name="T40" fmla="*/ 2863 w 3126"/>
                <a:gd name="T41" fmla="*/ 1208 h 3232"/>
                <a:gd name="T42" fmla="*/ 2760 w 3126"/>
                <a:gd name="T43" fmla="*/ 948 h 3232"/>
                <a:gd name="T44" fmla="*/ 2590 w 3126"/>
                <a:gd name="T45" fmla="*/ 699 h 3232"/>
                <a:gd name="T46" fmla="*/ 2370 w 3126"/>
                <a:gd name="T47" fmla="*/ 482 h 3232"/>
                <a:gd name="T48" fmla="*/ 2115 w 3126"/>
                <a:gd name="T49" fmla="*/ 308 h 3232"/>
                <a:gd name="T50" fmla="*/ 1843 w 3126"/>
                <a:gd name="T51" fmla="*/ 192 h 3232"/>
                <a:gd name="T52" fmla="*/ 1567 w 3126"/>
                <a:gd name="T53" fmla="*/ 144 h 3232"/>
                <a:gd name="T54" fmla="*/ 1272 w 3126"/>
                <a:gd name="T55" fmla="*/ 164 h 3232"/>
                <a:gd name="T56" fmla="*/ 988 w 3126"/>
                <a:gd name="T57" fmla="*/ 248 h 3232"/>
                <a:gd name="T58" fmla="*/ 733 w 3126"/>
                <a:gd name="T59" fmla="*/ 387 h 3232"/>
                <a:gd name="T60" fmla="*/ 517 w 3126"/>
                <a:gd name="T61" fmla="*/ 571 h 3232"/>
                <a:gd name="T62" fmla="*/ 348 w 3126"/>
                <a:gd name="T63" fmla="*/ 792 h 3232"/>
                <a:gd name="T64" fmla="*/ 226 w 3126"/>
                <a:gd name="T65" fmla="*/ 1042 h 3232"/>
                <a:gd name="T66" fmla="*/ 158 w 3126"/>
                <a:gd name="T67" fmla="*/ 1311 h 3232"/>
                <a:gd name="T68" fmla="*/ 146 w 3126"/>
                <a:gd name="T69" fmla="*/ 1594 h 3232"/>
                <a:gd name="T70" fmla="*/ 195 w 3126"/>
                <a:gd name="T71" fmla="*/ 1879 h 3232"/>
                <a:gd name="T72" fmla="*/ 253 w 3126"/>
                <a:gd name="T73" fmla="*/ 2126 h 3232"/>
                <a:gd name="T74" fmla="*/ 269 w 3126"/>
                <a:gd name="T75" fmla="*/ 2291 h 3232"/>
                <a:gd name="T76" fmla="*/ 278 w 3126"/>
                <a:gd name="T77" fmla="*/ 2513 h 3232"/>
                <a:gd name="T78" fmla="*/ 281 w 3126"/>
                <a:gd name="T79" fmla="*/ 2799 h 3232"/>
                <a:gd name="T80" fmla="*/ 282 w 3126"/>
                <a:gd name="T81" fmla="*/ 3161 h 3232"/>
                <a:gd name="T82" fmla="*/ 253 w 3126"/>
                <a:gd name="T83" fmla="*/ 3218 h 3232"/>
                <a:gd name="T84" fmla="*/ 187 w 3126"/>
                <a:gd name="T85" fmla="*/ 3229 h 3232"/>
                <a:gd name="T86" fmla="*/ 142 w 3126"/>
                <a:gd name="T87" fmla="*/ 3184 h 3232"/>
                <a:gd name="T88" fmla="*/ 138 w 3126"/>
                <a:gd name="T89" fmla="*/ 2899 h 3232"/>
                <a:gd name="T90" fmla="*/ 135 w 3126"/>
                <a:gd name="T91" fmla="*/ 2574 h 3232"/>
                <a:gd name="T92" fmla="*/ 127 w 3126"/>
                <a:gd name="T93" fmla="*/ 2325 h 3232"/>
                <a:gd name="T94" fmla="*/ 111 w 3126"/>
                <a:gd name="T95" fmla="*/ 2147 h 3232"/>
                <a:gd name="T96" fmla="*/ 57 w 3126"/>
                <a:gd name="T97" fmla="*/ 1918 h 3232"/>
                <a:gd name="T98" fmla="*/ 4 w 3126"/>
                <a:gd name="T99" fmla="*/ 1616 h 3232"/>
                <a:gd name="T100" fmla="*/ 12 w 3126"/>
                <a:gd name="T101" fmla="*/ 1319 h 3232"/>
                <a:gd name="T102" fmla="*/ 77 w 3126"/>
                <a:gd name="T103" fmla="*/ 1032 h 3232"/>
                <a:gd name="T104" fmla="*/ 197 w 3126"/>
                <a:gd name="T105" fmla="*/ 766 h 3232"/>
                <a:gd name="T106" fmla="*/ 366 w 3126"/>
                <a:gd name="T107" fmla="*/ 526 h 3232"/>
                <a:gd name="T108" fmla="*/ 580 w 3126"/>
                <a:gd name="T109" fmla="*/ 320 h 3232"/>
                <a:gd name="T110" fmla="*/ 839 w 3126"/>
                <a:gd name="T111" fmla="*/ 159 h 3232"/>
                <a:gd name="T112" fmla="*/ 1139 w 3126"/>
                <a:gd name="T113" fmla="*/ 47 h 3232"/>
                <a:gd name="T114" fmla="*/ 1462 w 3126"/>
                <a:gd name="T115" fmla="*/ 0 h 3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126" h="3232">
                  <a:moveTo>
                    <a:pt x="1462" y="0"/>
                  </a:moveTo>
                  <a:lnTo>
                    <a:pt x="1572" y="0"/>
                  </a:lnTo>
                  <a:lnTo>
                    <a:pt x="1669" y="8"/>
                  </a:lnTo>
                  <a:lnTo>
                    <a:pt x="1766" y="24"/>
                  </a:lnTo>
                  <a:lnTo>
                    <a:pt x="1863" y="47"/>
                  </a:lnTo>
                  <a:lnTo>
                    <a:pt x="1960" y="79"/>
                  </a:lnTo>
                  <a:lnTo>
                    <a:pt x="2055" y="116"/>
                  </a:lnTo>
                  <a:lnTo>
                    <a:pt x="2149" y="161"/>
                  </a:lnTo>
                  <a:lnTo>
                    <a:pt x="2241" y="212"/>
                  </a:lnTo>
                  <a:lnTo>
                    <a:pt x="2330" y="270"/>
                  </a:lnTo>
                  <a:lnTo>
                    <a:pt x="2417" y="332"/>
                  </a:lnTo>
                  <a:lnTo>
                    <a:pt x="2500" y="400"/>
                  </a:lnTo>
                  <a:lnTo>
                    <a:pt x="2578" y="472"/>
                  </a:lnTo>
                  <a:lnTo>
                    <a:pt x="2653" y="550"/>
                  </a:lnTo>
                  <a:lnTo>
                    <a:pt x="2722" y="630"/>
                  </a:lnTo>
                  <a:lnTo>
                    <a:pt x="2785" y="715"/>
                  </a:lnTo>
                  <a:lnTo>
                    <a:pt x="2843" y="803"/>
                  </a:lnTo>
                  <a:lnTo>
                    <a:pt x="2894" y="892"/>
                  </a:lnTo>
                  <a:lnTo>
                    <a:pt x="2938" y="986"/>
                  </a:lnTo>
                  <a:lnTo>
                    <a:pt x="2976" y="1080"/>
                  </a:lnTo>
                  <a:lnTo>
                    <a:pt x="3001" y="1166"/>
                  </a:lnTo>
                  <a:lnTo>
                    <a:pt x="3025" y="1258"/>
                  </a:lnTo>
                  <a:lnTo>
                    <a:pt x="3045" y="1355"/>
                  </a:lnTo>
                  <a:lnTo>
                    <a:pt x="3063" y="1456"/>
                  </a:lnTo>
                  <a:lnTo>
                    <a:pt x="3079" y="1563"/>
                  </a:lnTo>
                  <a:lnTo>
                    <a:pt x="3091" y="1674"/>
                  </a:lnTo>
                  <a:lnTo>
                    <a:pt x="3102" y="1787"/>
                  </a:lnTo>
                  <a:lnTo>
                    <a:pt x="3110" y="1905"/>
                  </a:lnTo>
                  <a:lnTo>
                    <a:pt x="3116" y="2025"/>
                  </a:lnTo>
                  <a:lnTo>
                    <a:pt x="3120" y="2146"/>
                  </a:lnTo>
                  <a:lnTo>
                    <a:pt x="3123" y="2269"/>
                  </a:lnTo>
                  <a:lnTo>
                    <a:pt x="3125" y="2394"/>
                  </a:lnTo>
                  <a:lnTo>
                    <a:pt x="3126" y="2519"/>
                  </a:lnTo>
                  <a:lnTo>
                    <a:pt x="3125" y="2645"/>
                  </a:lnTo>
                  <a:lnTo>
                    <a:pt x="3123" y="2770"/>
                  </a:lnTo>
                  <a:lnTo>
                    <a:pt x="3120" y="2895"/>
                  </a:lnTo>
                  <a:lnTo>
                    <a:pt x="3118" y="3019"/>
                  </a:lnTo>
                  <a:lnTo>
                    <a:pt x="3112" y="3041"/>
                  </a:lnTo>
                  <a:lnTo>
                    <a:pt x="3102" y="3061"/>
                  </a:lnTo>
                  <a:lnTo>
                    <a:pt x="3086" y="3075"/>
                  </a:lnTo>
                  <a:lnTo>
                    <a:pt x="3066" y="3085"/>
                  </a:lnTo>
                  <a:lnTo>
                    <a:pt x="3043" y="3089"/>
                  </a:lnTo>
                  <a:lnTo>
                    <a:pt x="3020" y="3085"/>
                  </a:lnTo>
                  <a:lnTo>
                    <a:pt x="3001" y="3074"/>
                  </a:lnTo>
                  <a:lnTo>
                    <a:pt x="2985" y="3058"/>
                  </a:lnTo>
                  <a:lnTo>
                    <a:pt x="2976" y="3038"/>
                  </a:lnTo>
                  <a:lnTo>
                    <a:pt x="2973" y="3014"/>
                  </a:lnTo>
                  <a:lnTo>
                    <a:pt x="2976" y="2893"/>
                  </a:lnTo>
                  <a:lnTo>
                    <a:pt x="2978" y="2771"/>
                  </a:lnTo>
                  <a:lnTo>
                    <a:pt x="2980" y="2647"/>
                  </a:lnTo>
                  <a:lnTo>
                    <a:pt x="2981" y="2525"/>
                  </a:lnTo>
                  <a:lnTo>
                    <a:pt x="2981" y="2402"/>
                  </a:lnTo>
                  <a:lnTo>
                    <a:pt x="2980" y="2281"/>
                  </a:lnTo>
                  <a:lnTo>
                    <a:pt x="2977" y="2159"/>
                  </a:lnTo>
                  <a:lnTo>
                    <a:pt x="2972" y="2041"/>
                  </a:lnTo>
                  <a:lnTo>
                    <a:pt x="2966" y="1923"/>
                  </a:lnTo>
                  <a:lnTo>
                    <a:pt x="2958" y="1810"/>
                  </a:lnTo>
                  <a:lnTo>
                    <a:pt x="2949" y="1699"/>
                  </a:lnTo>
                  <a:lnTo>
                    <a:pt x="2937" y="1591"/>
                  </a:lnTo>
                  <a:lnTo>
                    <a:pt x="2922" y="1488"/>
                  </a:lnTo>
                  <a:lnTo>
                    <a:pt x="2905" y="1390"/>
                  </a:lnTo>
                  <a:lnTo>
                    <a:pt x="2886" y="1296"/>
                  </a:lnTo>
                  <a:lnTo>
                    <a:pt x="2863" y="1208"/>
                  </a:lnTo>
                  <a:lnTo>
                    <a:pt x="2838" y="1127"/>
                  </a:lnTo>
                  <a:lnTo>
                    <a:pt x="2803" y="1036"/>
                  </a:lnTo>
                  <a:lnTo>
                    <a:pt x="2760" y="948"/>
                  </a:lnTo>
                  <a:lnTo>
                    <a:pt x="2710" y="863"/>
                  </a:lnTo>
                  <a:lnTo>
                    <a:pt x="2653" y="779"/>
                  </a:lnTo>
                  <a:lnTo>
                    <a:pt x="2590" y="699"/>
                  </a:lnTo>
                  <a:lnTo>
                    <a:pt x="2521" y="623"/>
                  </a:lnTo>
                  <a:lnTo>
                    <a:pt x="2448" y="550"/>
                  </a:lnTo>
                  <a:lnTo>
                    <a:pt x="2370" y="482"/>
                  </a:lnTo>
                  <a:lnTo>
                    <a:pt x="2288" y="419"/>
                  </a:lnTo>
                  <a:lnTo>
                    <a:pt x="2204" y="360"/>
                  </a:lnTo>
                  <a:lnTo>
                    <a:pt x="2115" y="308"/>
                  </a:lnTo>
                  <a:lnTo>
                    <a:pt x="2025" y="263"/>
                  </a:lnTo>
                  <a:lnTo>
                    <a:pt x="1934" y="224"/>
                  </a:lnTo>
                  <a:lnTo>
                    <a:pt x="1843" y="192"/>
                  </a:lnTo>
                  <a:lnTo>
                    <a:pt x="1750" y="167"/>
                  </a:lnTo>
                  <a:lnTo>
                    <a:pt x="1658" y="151"/>
                  </a:lnTo>
                  <a:lnTo>
                    <a:pt x="1567" y="144"/>
                  </a:lnTo>
                  <a:lnTo>
                    <a:pt x="1468" y="144"/>
                  </a:lnTo>
                  <a:lnTo>
                    <a:pt x="1370" y="151"/>
                  </a:lnTo>
                  <a:lnTo>
                    <a:pt x="1272" y="164"/>
                  </a:lnTo>
                  <a:lnTo>
                    <a:pt x="1175" y="185"/>
                  </a:lnTo>
                  <a:lnTo>
                    <a:pt x="1081" y="213"/>
                  </a:lnTo>
                  <a:lnTo>
                    <a:pt x="988" y="248"/>
                  </a:lnTo>
                  <a:lnTo>
                    <a:pt x="899" y="288"/>
                  </a:lnTo>
                  <a:lnTo>
                    <a:pt x="813" y="335"/>
                  </a:lnTo>
                  <a:lnTo>
                    <a:pt x="733" y="387"/>
                  </a:lnTo>
                  <a:lnTo>
                    <a:pt x="656" y="444"/>
                  </a:lnTo>
                  <a:lnTo>
                    <a:pt x="584" y="506"/>
                  </a:lnTo>
                  <a:lnTo>
                    <a:pt x="517" y="571"/>
                  </a:lnTo>
                  <a:lnTo>
                    <a:pt x="455" y="642"/>
                  </a:lnTo>
                  <a:lnTo>
                    <a:pt x="399" y="715"/>
                  </a:lnTo>
                  <a:lnTo>
                    <a:pt x="348" y="792"/>
                  </a:lnTo>
                  <a:lnTo>
                    <a:pt x="301" y="872"/>
                  </a:lnTo>
                  <a:lnTo>
                    <a:pt x="261" y="956"/>
                  </a:lnTo>
                  <a:lnTo>
                    <a:pt x="226" y="1042"/>
                  </a:lnTo>
                  <a:lnTo>
                    <a:pt x="198" y="1130"/>
                  </a:lnTo>
                  <a:lnTo>
                    <a:pt x="175" y="1220"/>
                  </a:lnTo>
                  <a:lnTo>
                    <a:pt x="158" y="1311"/>
                  </a:lnTo>
                  <a:lnTo>
                    <a:pt x="147" y="1404"/>
                  </a:lnTo>
                  <a:lnTo>
                    <a:pt x="143" y="1499"/>
                  </a:lnTo>
                  <a:lnTo>
                    <a:pt x="146" y="1594"/>
                  </a:lnTo>
                  <a:lnTo>
                    <a:pt x="156" y="1688"/>
                  </a:lnTo>
                  <a:lnTo>
                    <a:pt x="173" y="1783"/>
                  </a:lnTo>
                  <a:lnTo>
                    <a:pt x="195" y="1879"/>
                  </a:lnTo>
                  <a:lnTo>
                    <a:pt x="218" y="1958"/>
                  </a:lnTo>
                  <a:lnTo>
                    <a:pt x="238" y="2041"/>
                  </a:lnTo>
                  <a:lnTo>
                    <a:pt x="253" y="2126"/>
                  </a:lnTo>
                  <a:lnTo>
                    <a:pt x="260" y="2175"/>
                  </a:lnTo>
                  <a:lnTo>
                    <a:pt x="265" y="2230"/>
                  </a:lnTo>
                  <a:lnTo>
                    <a:pt x="269" y="2291"/>
                  </a:lnTo>
                  <a:lnTo>
                    <a:pt x="273" y="2358"/>
                  </a:lnTo>
                  <a:lnTo>
                    <a:pt x="276" y="2431"/>
                  </a:lnTo>
                  <a:lnTo>
                    <a:pt x="278" y="2513"/>
                  </a:lnTo>
                  <a:lnTo>
                    <a:pt x="280" y="2599"/>
                  </a:lnTo>
                  <a:lnTo>
                    <a:pt x="281" y="2695"/>
                  </a:lnTo>
                  <a:lnTo>
                    <a:pt x="281" y="2799"/>
                  </a:lnTo>
                  <a:lnTo>
                    <a:pt x="282" y="2910"/>
                  </a:lnTo>
                  <a:lnTo>
                    <a:pt x="282" y="3031"/>
                  </a:lnTo>
                  <a:lnTo>
                    <a:pt x="282" y="3161"/>
                  </a:lnTo>
                  <a:lnTo>
                    <a:pt x="278" y="3184"/>
                  </a:lnTo>
                  <a:lnTo>
                    <a:pt x="268" y="3204"/>
                  </a:lnTo>
                  <a:lnTo>
                    <a:pt x="253" y="3218"/>
                  </a:lnTo>
                  <a:lnTo>
                    <a:pt x="233" y="3229"/>
                  </a:lnTo>
                  <a:lnTo>
                    <a:pt x="210" y="3232"/>
                  </a:lnTo>
                  <a:lnTo>
                    <a:pt x="187" y="3229"/>
                  </a:lnTo>
                  <a:lnTo>
                    <a:pt x="167" y="3218"/>
                  </a:lnTo>
                  <a:lnTo>
                    <a:pt x="151" y="3204"/>
                  </a:lnTo>
                  <a:lnTo>
                    <a:pt x="142" y="3184"/>
                  </a:lnTo>
                  <a:lnTo>
                    <a:pt x="138" y="3161"/>
                  </a:lnTo>
                  <a:lnTo>
                    <a:pt x="138" y="3025"/>
                  </a:lnTo>
                  <a:lnTo>
                    <a:pt x="138" y="2899"/>
                  </a:lnTo>
                  <a:lnTo>
                    <a:pt x="136" y="2782"/>
                  </a:lnTo>
                  <a:lnTo>
                    <a:pt x="136" y="2673"/>
                  </a:lnTo>
                  <a:lnTo>
                    <a:pt x="135" y="2574"/>
                  </a:lnTo>
                  <a:lnTo>
                    <a:pt x="132" y="2482"/>
                  </a:lnTo>
                  <a:lnTo>
                    <a:pt x="130" y="2399"/>
                  </a:lnTo>
                  <a:lnTo>
                    <a:pt x="127" y="2325"/>
                  </a:lnTo>
                  <a:lnTo>
                    <a:pt x="122" y="2258"/>
                  </a:lnTo>
                  <a:lnTo>
                    <a:pt x="116" y="2199"/>
                  </a:lnTo>
                  <a:lnTo>
                    <a:pt x="111" y="2147"/>
                  </a:lnTo>
                  <a:lnTo>
                    <a:pt x="96" y="2070"/>
                  </a:lnTo>
                  <a:lnTo>
                    <a:pt x="77" y="1993"/>
                  </a:lnTo>
                  <a:lnTo>
                    <a:pt x="57" y="1918"/>
                  </a:lnTo>
                  <a:lnTo>
                    <a:pt x="32" y="1818"/>
                  </a:lnTo>
                  <a:lnTo>
                    <a:pt x="14" y="1718"/>
                  </a:lnTo>
                  <a:lnTo>
                    <a:pt x="4" y="1616"/>
                  </a:lnTo>
                  <a:lnTo>
                    <a:pt x="0" y="1516"/>
                  </a:lnTo>
                  <a:lnTo>
                    <a:pt x="2" y="1418"/>
                  </a:lnTo>
                  <a:lnTo>
                    <a:pt x="12" y="1319"/>
                  </a:lnTo>
                  <a:lnTo>
                    <a:pt x="26" y="1222"/>
                  </a:lnTo>
                  <a:lnTo>
                    <a:pt x="49" y="1126"/>
                  </a:lnTo>
                  <a:lnTo>
                    <a:pt x="77" y="1032"/>
                  </a:lnTo>
                  <a:lnTo>
                    <a:pt x="111" y="940"/>
                  </a:lnTo>
                  <a:lnTo>
                    <a:pt x="151" y="852"/>
                  </a:lnTo>
                  <a:lnTo>
                    <a:pt x="197" y="766"/>
                  </a:lnTo>
                  <a:lnTo>
                    <a:pt x="248" y="682"/>
                  </a:lnTo>
                  <a:lnTo>
                    <a:pt x="304" y="602"/>
                  </a:lnTo>
                  <a:lnTo>
                    <a:pt x="366" y="526"/>
                  </a:lnTo>
                  <a:lnTo>
                    <a:pt x="433" y="452"/>
                  </a:lnTo>
                  <a:lnTo>
                    <a:pt x="504" y="384"/>
                  </a:lnTo>
                  <a:lnTo>
                    <a:pt x="580" y="320"/>
                  </a:lnTo>
                  <a:lnTo>
                    <a:pt x="662" y="262"/>
                  </a:lnTo>
                  <a:lnTo>
                    <a:pt x="748" y="207"/>
                  </a:lnTo>
                  <a:lnTo>
                    <a:pt x="839" y="159"/>
                  </a:lnTo>
                  <a:lnTo>
                    <a:pt x="933" y="116"/>
                  </a:lnTo>
                  <a:lnTo>
                    <a:pt x="1036" y="77"/>
                  </a:lnTo>
                  <a:lnTo>
                    <a:pt x="1139" y="47"/>
                  </a:lnTo>
                  <a:lnTo>
                    <a:pt x="1245" y="23"/>
                  </a:lnTo>
                  <a:lnTo>
                    <a:pt x="1354" y="7"/>
                  </a:lnTo>
                  <a:lnTo>
                    <a:pt x="14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8449" y="1076"/>
              <a:ext cx="186" cy="897"/>
            </a:xfrm>
            <a:custGeom>
              <a:avLst/>
              <a:gdLst>
                <a:gd name="T0" fmla="*/ 501 w 560"/>
                <a:gd name="T1" fmla="*/ 1 h 2693"/>
                <a:gd name="T2" fmla="*/ 535 w 560"/>
                <a:gd name="T3" fmla="*/ 17 h 2693"/>
                <a:gd name="T4" fmla="*/ 556 w 560"/>
                <a:gd name="T5" fmla="*/ 48 h 2693"/>
                <a:gd name="T6" fmla="*/ 560 w 560"/>
                <a:gd name="T7" fmla="*/ 84 h 2693"/>
                <a:gd name="T8" fmla="*/ 544 w 560"/>
                <a:gd name="T9" fmla="*/ 117 h 2693"/>
                <a:gd name="T10" fmla="*/ 468 w 560"/>
                <a:gd name="T11" fmla="*/ 179 h 2693"/>
                <a:gd name="T12" fmla="*/ 359 w 560"/>
                <a:gd name="T13" fmla="*/ 289 h 2693"/>
                <a:gd name="T14" fmla="*/ 271 w 560"/>
                <a:gd name="T15" fmla="*/ 419 h 2693"/>
                <a:gd name="T16" fmla="*/ 205 w 560"/>
                <a:gd name="T17" fmla="*/ 561 h 2693"/>
                <a:gd name="T18" fmla="*/ 164 w 560"/>
                <a:gd name="T19" fmla="*/ 716 h 2693"/>
                <a:gd name="T20" fmla="*/ 145 w 560"/>
                <a:gd name="T21" fmla="*/ 880 h 2693"/>
                <a:gd name="T22" fmla="*/ 152 w 560"/>
                <a:gd name="T23" fmla="*/ 1048 h 2693"/>
                <a:gd name="T24" fmla="*/ 184 w 560"/>
                <a:gd name="T25" fmla="*/ 1218 h 2693"/>
                <a:gd name="T26" fmla="*/ 190 w 560"/>
                <a:gd name="T27" fmla="*/ 1239 h 2693"/>
                <a:gd name="T28" fmla="*/ 202 w 560"/>
                <a:gd name="T29" fmla="*/ 1291 h 2693"/>
                <a:gd name="T30" fmla="*/ 220 w 560"/>
                <a:gd name="T31" fmla="*/ 1370 h 2693"/>
                <a:gd name="T32" fmla="*/ 241 w 560"/>
                <a:gd name="T33" fmla="*/ 1476 h 2693"/>
                <a:gd name="T34" fmla="*/ 263 w 560"/>
                <a:gd name="T35" fmla="*/ 1610 h 2693"/>
                <a:gd name="T36" fmla="*/ 286 w 560"/>
                <a:gd name="T37" fmla="*/ 1767 h 2693"/>
                <a:gd name="T38" fmla="*/ 306 w 560"/>
                <a:gd name="T39" fmla="*/ 1948 h 2693"/>
                <a:gd name="T40" fmla="*/ 322 w 560"/>
                <a:gd name="T41" fmla="*/ 2151 h 2693"/>
                <a:gd name="T42" fmla="*/ 334 w 560"/>
                <a:gd name="T43" fmla="*/ 2376 h 2693"/>
                <a:gd name="T44" fmla="*/ 338 w 560"/>
                <a:gd name="T45" fmla="*/ 2622 h 2693"/>
                <a:gd name="T46" fmla="*/ 324 w 560"/>
                <a:gd name="T47" fmla="*/ 2663 h 2693"/>
                <a:gd name="T48" fmla="*/ 288 w 560"/>
                <a:gd name="T49" fmla="*/ 2690 h 2693"/>
                <a:gd name="T50" fmla="*/ 243 w 560"/>
                <a:gd name="T51" fmla="*/ 2690 h 2693"/>
                <a:gd name="T52" fmla="*/ 206 w 560"/>
                <a:gd name="T53" fmla="*/ 2663 h 2693"/>
                <a:gd name="T54" fmla="*/ 193 w 560"/>
                <a:gd name="T55" fmla="*/ 2622 h 2693"/>
                <a:gd name="T56" fmla="*/ 189 w 560"/>
                <a:gd name="T57" fmla="*/ 2382 h 2693"/>
                <a:gd name="T58" fmla="*/ 178 w 560"/>
                <a:gd name="T59" fmla="*/ 2162 h 2693"/>
                <a:gd name="T60" fmla="*/ 161 w 560"/>
                <a:gd name="T61" fmla="*/ 1962 h 2693"/>
                <a:gd name="T62" fmla="*/ 142 w 560"/>
                <a:gd name="T63" fmla="*/ 1784 h 2693"/>
                <a:gd name="T64" fmla="*/ 119 w 560"/>
                <a:gd name="T65" fmla="*/ 1630 h 2693"/>
                <a:gd name="T66" fmla="*/ 98 w 560"/>
                <a:gd name="T67" fmla="*/ 1500 h 2693"/>
                <a:gd name="T68" fmla="*/ 78 w 560"/>
                <a:gd name="T69" fmla="*/ 1396 h 2693"/>
                <a:gd name="T70" fmla="*/ 62 w 560"/>
                <a:gd name="T71" fmla="*/ 1320 h 2693"/>
                <a:gd name="T72" fmla="*/ 50 w 560"/>
                <a:gd name="T73" fmla="*/ 1274 h 2693"/>
                <a:gd name="T74" fmla="*/ 46 w 560"/>
                <a:gd name="T75" fmla="*/ 1256 h 2693"/>
                <a:gd name="T76" fmla="*/ 9 w 560"/>
                <a:gd name="T77" fmla="*/ 1075 h 2693"/>
                <a:gd name="T78" fmla="*/ 0 w 560"/>
                <a:gd name="T79" fmla="*/ 895 h 2693"/>
                <a:gd name="T80" fmla="*/ 16 w 560"/>
                <a:gd name="T81" fmla="*/ 719 h 2693"/>
                <a:gd name="T82" fmla="*/ 58 w 560"/>
                <a:gd name="T83" fmla="*/ 551 h 2693"/>
                <a:gd name="T84" fmla="*/ 122 w 560"/>
                <a:gd name="T85" fmla="*/ 393 h 2693"/>
                <a:gd name="T86" fmla="*/ 209 w 560"/>
                <a:gd name="T87" fmla="*/ 249 h 2693"/>
                <a:gd name="T88" fmla="*/ 318 w 560"/>
                <a:gd name="T89" fmla="*/ 121 h 2693"/>
                <a:gd name="T90" fmla="*/ 446 w 560"/>
                <a:gd name="T91" fmla="*/ 13 h 2693"/>
                <a:gd name="T92" fmla="*/ 483 w 560"/>
                <a:gd name="T93" fmla="*/ 0 h 2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0" h="2693">
                  <a:moveTo>
                    <a:pt x="483" y="0"/>
                  </a:moveTo>
                  <a:lnTo>
                    <a:pt x="501" y="1"/>
                  </a:lnTo>
                  <a:lnTo>
                    <a:pt x="519" y="7"/>
                  </a:lnTo>
                  <a:lnTo>
                    <a:pt x="535" y="17"/>
                  </a:lnTo>
                  <a:lnTo>
                    <a:pt x="547" y="31"/>
                  </a:lnTo>
                  <a:lnTo>
                    <a:pt x="556" y="48"/>
                  </a:lnTo>
                  <a:lnTo>
                    <a:pt x="560" y="67"/>
                  </a:lnTo>
                  <a:lnTo>
                    <a:pt x="560" y="84"/>
                  </a:lnTo>
                  <a:lnTo>
                    <a:pt x="554" y="103"/>
                  </a:lnTo>
                  <a:lnTo>
                    <a:pt x="544" y="117"/>
                  </a:lnTo>
                  <a:lnTo>
                    <a:pt x="530" y="131"/>
                  </a:lnTo>
                  <a:lnTo>
                    <a:pt x="468" y="179"/>
                  </a:lnTo>
                  <a:lnTo>
                    <a:pt x="412" y="232"/>
                  </a:lnTo>
                  <a:lnTo>
                    <a:pt x="359" y="289"/>
                  </a:lnTo>
                  <a:lnTo>
                    <a:pt x="312" y="352"/>
                  </a:lnTo>
                  <a:lnTo>
                    <a:pt x="271" y="419"/>
                  </a:lnTo>
                  <a:lnTo>
                    <a:pt x="236" y="488"/>
                  </a:lnTo>
                  <a:lnTo>
                    <a:pt x="205" y="561"/>
                  </a:lnTo>
                  <a:lnTo>
                    <a:pt x="181" y="637"/>
                  </a:lnTo>
                  <a:lnTo>
                    <a:pt x="164" y="716"/>
                  </a:lnTo>
                  <a:lnTo>
                    <a:pt x="152" y="797"/>
                  </a:lnTo>
                  <a:lnTo>
                    <a:pt x="145" y="880"/>
                  </a:lnTo>
                  <a:lnTo>
                    <a:pt x="145" y="963"/>
                  </a:lnTo>
                  <a:lnTo>
                    <a:pt x="152" y="1048"/>
                  </a:lnTo>
                  <a:lnTo>
                    <a:pt x="165" y="1132"/>
                  </a:lnTo>
                  <a:lnTo>
                    <a:pt x="184" y="1218"/>
                  </a:lnTo>
                  <a:lnTo>
                    <a:pt x="186" y="1226"/>
                  </a:lnTo>
                  <a:lnTo>
                    <a:pt x="190" y="1239"/>
                  </a:lnTo>
                  <a:lnTo>
                    <a:pt x="196" y="1262"/>
                  </a:lnTo>
                  <a:lnTo>
                    <a:pt x="202" y="1291"/>
                  </a:lnTo>
                  <a:lnTo>
                    <a:pt x="211" y="1327"/>
                  </a:lnTo>
                  <a:lnTo>
                    <a:pt x="220" y="1370"/>
                  </a:lnTo>
                  <a:lnTo>
                    <a:pt x="231" y="1420"/>
                  </a:lnTo>
                  <a:lnTo>
                    <a:pt x="241" y="1476"/>
                  </a:lnTo>
                  <a:lnTo>
                    <a:pt x="252" y="1540"/>
                  </a:lnTo>
                  <a:lnTo>
                    <a:pt x="263" y="1610"/>
                  </a:lnTo>
                  <a:lnTo>
                    <a:pt x="275" y="1686"/>
                  </a:lnTo>
                  <a:lnTo>
                    <a:pt x="286" y="1767"/>
                  </a:lnTo>
                  <a:lnTo>
                    <a:pt x="296" y="1855"/>
                  </a:lnTo>
                  <a:lnTo>
                    <a:pt x="306" y="1948"/>
                  </a:lnTo>
                  <a:lnTo>
                    <a:pt x="315" y="2047"/>
                  </a:lnTo>
                  <a:lnTo>
                    <a:pt x="322" y="2151"/>
                  </a:lnTo>
                  <a:lnTo>
                    <a:pt x="328" y="2262"/>
                  </a:lnTo>
                  <a:lnTo>
                    <a:pt x="334" y="2376"/>
                  </a:lnTo>
                  <a:lnTo>
                    <a:pt x="337" y="2496"/>
                  </a:lnTo>
                  <a:lnTo>
                    <a:pt x="338" y="2622"/>
                  </a:lnTo>
                  <a:lnTo>
                    <a:pt x="334" y="2645"/>
                  </a:lnTo>
                  <a:lnTo>
                    <a:pt x="324" y="2663"/>
                  </a:lnTo>
                  <a:lnTo>
                    <a:pt x="308" y="2679"/>
                  </a:lnTo>
                  <a:lnTo>
                    <a:pt x="288" y="2690"/>
                  </a:lnTo>
                  <a:lnTo>
                    <a:pt x="265" y="2693"/>
                  </a:lnTo>
                  <a:lnTo>
                    <a:pt x="243" y="2690"/>
                  </a:lnTo>
                  <a:lnTo>
                    <a:pt x="223" y="2679"/>
                  </a:lnTo>
                  <a:lnTo>
                    <a:pt x="206" y="2663"/>
                  </a:lnTo>
                  <a:lnTo>
                    <a:pt x="197" y="2645"/>
                  </a:lnTo>
                  <a:lnTo>
                    <a:pt x="193" y="2622"/>
                  </a:lnTo>
                  <a:lnTo>
                    <a:pt x="192" y="2499"/>
                  </a:lnTo>
                  <a:lnTo>
                    <a:pt x="189" y="2382"/>
                  </a:lnTo>
                  <a:lnTo>
                    <a:pt x="184" y="2270"/>
                  </a:lnTo>
                  <a:lnTo>
                    <a:pt x="178" y="2162"/>
                  </a:lnTo>
                  <a:lnTo>
                    <a:pt x="170" y="2059"/>
                  </a:lnTo>
                  <a:lnTo>
                    <a:pt x="161" y="1962"/>
                  </a:lnTo>
                  <a:lnTo>
                    <a:pt x="152" y="1870"/>
                  </a:lnTo>
                  <a:lnTo>
                    <a:pt x="142" y="1784"/>
                  </a:lnTo>
                  <a:lnTo>
                    <a:pt x="131" y="1704"/>
                  </a:lnTo>
                  <a:lnTo>
                    <a:pt x="119" y="1630"/>
                  </a:lnTo>
                  <a:lnTo>
                    <a:pt x="109" y="1562"/>
                  </a:lnTo>
                  <a:lnTo>
                    <a:pt x="98" y="1500"/>
                  </a:lnTo>
                  <a:lnTo>
                    <a:pt x="87" y="1446"/>
                  </a:lnTo>
                  <a:lnTo>
                    <a:pt x="78" y="1396"/>
                  </a:lnTo>
                  <a:lnTo>
                    <a:pt x="68" y="1355"/>
                  </a:lnTo>
                  <a:lnTo>
                    <a:pt x="62" y="1320"/>
                  </a:lnTo>
                  <a:lnTo>
                    <a:pt x="55" y="1294"/>
                  </a:lnTo>
                  <a:lnTo>
                    <a:pt x="50" y="1274"/>
                  </a:lnTo>
                  <a:lnTo>
                    <a:pt x="47" y="1260"/>
                  </a:lnTo>
                  <a:lnTo>
                    <a:pt x="46" y="1256"/>
                  </a:lnTo>
                  <a:lnTo>
                    <a:pt x="24" y="1166"/>
                  </a:lnTo>
                  <a:lnTo>
                    <a:pt x="9" y="1075"/>
                  </a:lnTo>
                  <a:lnTo>
                    <a:pt x="1" y="984"/>
                  </a:lnTo>
                  <a:lnTo>
                    <a:pt x="0" y="895"/>
                  </a:lnTo>
                  <a:lnTo>
                    <a:pt x="5" y="805"/>
                  </a:lnTo>
                  <a:lnTo>
                    <a:pt x="16" y="719"/>
                  </a:lnTo>
                  <a:lnTo>
                    <a:pt x="34" y="633"/>
                  </a:lnTo>
                  <a:lnTo>
                    <a:pt x="58" y="551"/>
                  </a:lnTo>
                  <a:lnTo>
                    <a:pt x="87" y="471"/>
                  </a:lnTo>
                  <a:lnTo>
                    <a:pt x="122" y="393"/>
                  </a:lnTo>
                  <a:lnTo>
                    <a:pt x="162" y="319"/>
                  </a:lnTo>
                  <a:lnTo>
                    <a:pt x="209" y="249"/>
                  </a:lnTo>
                  <a:lnTo>
                    <a:pt x="260" y="183"/>
                  </a:lnTo>
                  <a:lnTo>
                    <a:pt x="318" y="121"/>
                  </a:lnTo>
                  <a:lnTo>
                    <a:pt x="379" y="65"/>
                  </a:lnTo>
                  <a:lnTo>
                    <a:pt x="446" y="13"/>
                  </a:lnTo>
                  <a:lnTo>
                    <a:pt x="464" y="4"/>
                  </a:lnTo>
                  <a:lnTo>
                    <a:pt x="48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8708" y="1016"/>
              <a:ext cx="488" cy="1005"/>
            </a:xfrm>
            <a:custGeom>
              <a:avLst/>
              <a:gdLst>
                <a:gd name="T0" fmla="*/ 375 w 1464"/>
                <a:gd name="T1" fmla="*/ 3 h 3017"/>
                <a:gd name="T2" fmla="*/ 544 w 1464"/>
                <a:gd name="T3" fmla="*/ 29 h 3017"/>
                <a:gd name="T4" fmla="*/ 703 w 1464"/>
                <a:gd name="T5" fmla="*/ 81 h 3017"/>
                <a:gd name="T6" fmla="*/ 852 w 1464"/>
                <a:gd name="T7" fmla="*/ 156 h 3017"/>
                <a:gd name="T8" fmla="*/ 988 w 1464"/>
                <a:gd name="T9" fmla="*/ 253 h 3017"/>
                <a:gd name="T10" fmla="*/ 1107 w 1464"/>
                <a:gd name="T11" fmla="*/ 369 h 3017"/>
                <a:gd name="T12" fmla="*/ 1207 w 1464"/>
                <a:gd name="T13" fmla="*/ 505 h 3017"/>
                <a:gd name="T14" fmla="*/ 1287 w 1464"/>
                <a:gd name="T15" fmla="*/ 657 h 3017"/>
                <a:gd name="T16" fmla="*/ 1340 w 1464"/>
                <a:gd name="T17" fmla="*/ 803 h 3017"/>
                <a:gd name="T18" fmla="*/ 1382 w 1464"/>
                <a:gd name="T19" fmla="*/ 965 h 3017"/>
                <a:gd name="T20" fmla="*/ 1415 w 1464"/>
                <a:gd name="T21" fmla="*/ 1147 h 3017"/>
                <a:gd name="T22" fmla="*/ 1439 w 1464"/>
                <a:gd name="T23" fmla="*/ 1350 h 3017"/>
                <a:gd name="T24" fmla="*/ 1454 w 1464"/>
                <a:gd name="T25" fmla="*/ 1575 h 3017"/>
                <a:gd name="T26" fmla="*/ 1462 w 1464"/>
                <a:gd name="T27" fmla="*/ 1827 h 3017"/>
                <a:gd name="T28" fmla="*/ 1464 w 1464"/>
                <a:gd name="T29" fmla="*/ 2107 h 3017"/>
                <a:gd name="T30" fmla="*/ 1459 w 1464"/>
                <a:gd name="T31" fmla="*/ 2418 h 3017"/>
                <a:gd name="T32" fmla="*/ 1450 w 1464"/>
                <a:gd name="T33" fmla="*/ 2762 h 3017"/>
                <a:gd name="T34" fmla="*/ 1439 w 1464"/>
                <a:gd name="T35" fmla="*/ 2970 h 3017"/>
                <a:gd name="T36" fmla="*/ 1414 w 1464"/>
                <a:gd name="T37" fmla="*/ 3003 h 3017"/>
                <a:gd name="T38" fmla="*/ 1372 w 1464"/>
                <a:gd name="T39" fmla="*/ 3017 h 3017"/>
                <a:gd name="T40" fmla="*/ 1347 w 1464"/>
                <a:gd name="T41" fmla="*/ 3013 h 3017"/>
                <a:gd name="T42" fmla="*/ 1312 w 1464"/>
                <a:gd name="T43" fmla="*/ 2986 h 3017"/>
                <a:gd name="T44" fmla="*/ 1300 w 1464"/>
                <a:gd name="T45" fmla="*/ 2943 h 3017"/>
                <a:gd name="T46" fmla="*/ 1311 w 1464"/>
                <a:gd name="T47" fmla="*/ 2575 h 3017"/>
                <a:gd name="T48" fmla="*/ 1317 w 1464"/>
                <a:gd name="T49" fmla="*/ 2243 h 3017"/>
                <a:gd name="T50" fmla="*/ 1319 w 1464"/>
                <a:gd name="T51" fmla="*/ 1943 h 3017"/>
                <a:gd name="T52" fmla="*/ 1313 w 1464"/>
                <a:gd name="T53" fmla="*/ 1674 h 3017"/>
                <a:gd name="T54" fmla="*/ 1300 w 1464"/>
                <a:gd name="T55" fmla="*/ 1432 h 3017"/>
                <a:gd name="T56" fmla="*/ 1279 w 1464"/>
                <a:gd name="T57" fmla="*/ 1217 h 3017"/>
                <a:gd name="T58" fmla="*/ 1248 w 1464"/>
                <a:gd name="T59" fmla="*/ 1028 h 3017"/>
                <a:gd name="T60" fmla="*/ 1206 w 1464"/>
                <a:gd name="T61" fmla="*/ 860 h 3017"/>
                <a:gd name="T62" fmla="*/ 1154 w 1464"/>
                <a:gd name="T63" fmla="*/ 713 h 3017"/>
                <a:gd name="T64" fmla="*/ 1079 w 1464"/>
                <a:gd name="T65" fmla="*/ 572 h 3017"/>
                <a:gd name="T66" fmla="*/ 984 w 1464"/>
                <a:gd name="T67" fmla="*/ 448 h 3017"/>
                <a:gd name="T68" fmla="*/ 870 w 1464"/>
                <a:gd name="T69" fmla="*/ 343 h 3017"/>
                <a:gd name="T70" fmla="*/ 741 w 1464"/>
                <a:gd name="T71" fmla="*/ 259 h 3017"/>
                <a:gd name="T72" fmla="*/ 599 w 1464"/>
                <a:gd name="T73" fmla="*/ 195 h 3017"/>
                <a:gd name="T74" fmla="*/ 447 w 1464"/>
                <a:gd name="T75" fmla="*/ 156 h 3017"/>
                <a:gd name="T76" fmla="*/ 288 w 1464"/>
                <a:gd name="T77" fmla="*/ 143 h 3017"/>
                <a:gd name="T78" fmla="*/ 154 w 1464"/>
                <a:gd name="T79" fmla="*/ 152 h 3017"/>
                <a:gd name="T80" fmla="*/ 64 w 1464"/>
                <a:gd name="T81" fmla="*/ 165 h 3017"/>
                <a:gd name="T82" fmla="*/ 24 w 1464"/>
                <a:gd name="T83" fmla="*/ 148 h 3017"/>
                <a:gd name="T84" fmla="*/ 1 w 1464"/>
                <a:gd name="T85" fmla="*/ 109 h 3017"/>
                <a:gd name="T86" fmla="*/ 5 w 1464"/>
                <a:gd name="T87" fmla="*/ 65 h 3017"/>
                <a:gd name="T88" fmla="*/ 34 w 1464"/>
                <a:gd name="T89" fmla="*/ 33 h 3017"/>
                <a:gd name="T90" fmla="*/ 132 w 1464"/>
                <a:gd name="T91" fmla="*/ 11 h 3017"/>
                <a:gd name="T92" fmla="*/ 288 w 1464"/>
                <a:gd name="T93" fmla="*/ 0 h 3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464" h="3017">
                  <a:moveTo>
                    <a:pt x="288" y="0"/>
                  </a:moveTo>
                  <a:lnTo>
                    <a:pt x="375" y="3"/>
                  </a:lnTo>
                  <a:lnTo>
                    <a:pt x="461" y="13"/>
                  </a:lnTo>
                  <a:lnTo>
                    <a:pt x="544" y="29"/>
                  </a:lnTo>
                  <a:lnTo>
                    <a:pt x="624" y="52"/>
                  </a:lnTo>
                  <a:lnTo>
                    <a:pt x="703" y="81"/>
                  </a:lnTo>
                  <a:lnTo>
                    <a:pt x="780" y="116"/>
                  </a:lnTo>
                  <a:lnTo>
                    <a:pt x="852" y="156"/>
                  </a:lnTo>
                  <a:lnTo>
                    <a:pt x="922" y="201"/>
                  </a:lnTo>
                  <a:lnTo>
                    <a:pt x="988" y="253"/>
                  </a:lnTo>
                  <a:lnTo>
                    <a:pt x="1049" y="309"/>
                  </a:lnTo>
                  <a:lnTo>
                    <a:pt x="1107" y="369"/>
                  </a:lnTo>
                  <a:lnTo>
                    <a:pt x="1159" y="435"/>
                  </a:lnTo>
                  <a:lnTo>
                    <a:pt x="1207" y="505"/>
                  </a:lnTo>
                  <a:lnTo>
                    <a:pt x="1249" y="579"/>
                  </a:lnTo>
                  <a:lnTo>
                    <a:pt x="1287" y="657"/>
                  </a:lnTo>
                  <a:lnTo>
                    <a:pt x="1315" y="728"/>
                  </a:lnTo>
                  <a:lnTo>
                    <a:pt x="1340" y="803"/>
                  </a:lnTo>
                  <a:lnTo>
                    <a:pt x="1362" y="883"/>
                  </a:lnTo>
                  <a:lnTo>
                    <a:pt x="1382" y="965"/>
                  </a:lnTo>
                  <a:lnTo>
                    <a:pt x="1400" y="1053"/>
                  </a:lnTo>
                  <a:lnTo>
                    <a:pt x="1415" y="1147"/>
                  </a:lnTo>
                  <a:lnTo>
                    <a:pt x="1427" y="1245"/>
                  </a:lnTo>
                  <a:lnTo>
                    <a:pt x="1439" y="1350"/>
                  </a:lnTo>
                  <a:lnTo>
                    <a:pt x="1447" y="1459"/>
                  </a:lnTo>
                  <a:lnTo>
                    <a:pt x="1454" y="1575"/>
                  </a:lnTo>
                  <a:lnTo>
                    <a:pt x="1459" y="1698"/>
                  </a:lnTo>
                  <a:lnTo>
                    <a:pt x="1462" y="1827"/>
                  </a:lnTo>
                  <a:lnTo>
                    <a:pt x="1464" y="1963"/>
                  </a:lnTo>
                  <a:lnTo>
                    <a:pt x="1464" y="2107"/>
                  </a:lnTo>
                  <a:lnTo>
                    <a:pt x="1462" y="2259"/>
                  </a:lnTo>
                  <a:lnTo>
                    <a:pt x="1459" y="2418"/>
                  </a:lnTo>
                  <a:lnTo>
                    <a:pt x="1455" y="2586"/>
                  </a:lnTo>
                  <a:lnTo>
                    <a:pt x="1450" y="2762"/>
                  </a:lnTo>
                  <a:lnTo>
                    <a:pt x="1445" y="2947"/>
                  </a:lnTo>
                  <a:lnTo>
                    <a:pt x="1439" y="2970"/>
                  </a:lnTo>
                  <a:lnTo>
                    <a:pt x="1429" y="2989"/>
                  </a:lnTo>
                  <a:lnTo>
                    <a:pt x="1414" y="3003"/>
                  </a:lnTo>
                  <a:lnTo>
                    <a:pt x="1394" y="3014"/>
                  </a:lnTo>
                  <a:lnTo>
                    <a:pt x="1372" y="3017"/>
                  </a:lnTo>
                  <a:lnTo>
                    <a:pt x="1370" y="3017"/>
                  </a:lnTo>
                  <a:lnTo>
                    <a:pt x="1347" y="3013"/>
                  </a:lnTo>
                  <a:lnTo>
                    <a:pt x="1327" y="3002"/>
                  </a:lnTo>
                  <a:lnTo>
                    <a:pt x="1312" y="2986"/>
                  </a:lnTo>
                  <a:lnTo>
                    <a:pt x="1303" y="2966"/>
                  </a:lnTo>
                  <a:lnTo>
                    <a:pt x="1300" y="2943"/>
                  </a:lnTo>
                  <a:lnTo>
                    <a:pt x="1305" y="2755"/>
                  </a:lnTo>
                  <a:lnTo>
                    <a:pt x="1311" y="2575"/>
                  </a:lnTo>
                  <a:lnTo>
                    <a:pt x="1315" y="2404"/>
                  </a:lnTo>
                  <a:lnTo>
                    <a:pt x="1317" y="2243"/>
                  </a:lnTo>
                  <a:lnTo>
                    <a:pt x="1319" y="2088"/>
                  </a:lnTo>
                  <a:lnTo>
                    <a:pt x="1319" y="1943"/>
                  </a:lnTo>
                  <a:lnTo>
                    <a:pt x="1316" y="1804"/>
                  </a:lnTo>
                  <a:lnTo>
                    <a:pt x="1313" y="1674"/>
                  </a:lnTo>
                  <a:lnTo>
                    <a:pt x="1308" y="1550"/>
                  </a:lnTo>
                  <a:lnTo>
                    <a:pt x="1300" y="1432"/>
                  </a:lnTo>
                  <a:lnTo>
                    <a:pt x="1291" y="1322"/>
                  </a:lnTo>
                  <a:lnTo>
                    <a:pt x="1279" y="1217"/>
                  </a:lnTo>
                  <a:lnTo>
                    <a:pt x="1264" y="1120"/>
                  </a:lnTo>
                  <a:lnTo>
                    <a:pt x="1248" y="1028"/>
                  </a:lnTo>
                  <a:lnTo>
                    <a:pt x="1228" y="941"/>
                  </a:lnTo>
                  <a:lnTo>
                    <a:pt x="1206" y="860"/>
                  </a:lnTo>
                  <a:lnTo>
                    <a:pt x="1181" y="784"/>
                  </a:lnTo>
                  <a:lnTo>
                    <a:pt x="1154" y="713"/>
                  </a:lnTo>
                  <a:lnTo>
                    <a:pt x="1119" y="640"/>
                  </a:lnTo>
                  <a:lnTo>
                    <a:pt x="1079" y="572"/>
                  </a:lnTo>
                  <a:lnTo>
                    <a:pt x="1033" y="508"/>
                  </a:lnTo>
                  <a:lnTo>
                    <a:pt x="984" y="448"/>
                  </a:lnTo>
                  <a:lnTo>
                    <a:pt x="929" y="393"/>
                  </a:lnTo>
                  <a:lnTo>
                    <a:pt x="870" y="343"/>
                  </a:lnTo>
                  <a:lnTo>
                    <a:pt x="808" y="299"/>
                  </a:lnTo>
                  <a:lnTo>
                    <a:pt x="741" y="259"/>
                  </a:lnTo>
                  <a:lnTo>
                    <a:pt x="671" y="224"/>
                  </a:lnTo>
                  <a:lnTo>
                    <a:pt x="599" y="195"/>
                  </a:lnTo>
                  <a:lnTo>
                    <a:pt x="525" y="173"/>
                  </a:lnTo>
                  <a:lnTo>
                    <a:pt x="447" y="156"/>
                  </a:lnTo>
                  <a:lnTo>
                    <a:pt x="368" y="147"/>
                  </a:lnTo>
                  <a:lnTo>
                    <a:pt x="288" y="143"/>
                  </a:lnTo>
                  <a:lnTo>
                    <a:pt x="221" y="145"/>
                  </a:lnTo>
                  <a:lnTo>
                    <a:pt x="154" y="152"/>
                  </a:lnTo>
                  <a:lnTo>
                    <a:pt x="87" y="164"/>
                  </a:lnTo>
                  <a:lnTo>
                    <a:pt x="64" y="165"/>
                  </a:lnTo>
                  <a:lnTo>
                    <a:pt x="42" y="160"/>
                  </a:lnTo>
                  <a:lnTo>
                    <a:pt x="24" y="148"/>
                  </a:lnTo>
                  <a:lnTo>
                    <a:pt x="10" y="131"/>
                  </a:lnTo>
                  <a:lnTo>
                    <a:pt x="1" y="109"/>
                  </a:lnTo>
                  <a:lnTo>
                    <a:pt x="0" y="87"/>
                  </a:lnTo>
                  <a:lnTo>
                    <a:pt x="5" y="65"/>
                  </a:lnTo>
                  <a:lnTo>
                    <a:pt x="17" y="47"/>
                  </a:lnTo>
                  <a:lnTo>
                    <a:pt x="34" y="33"/>
                  </a:lnTo>
                  <a:lnTo>
                    <a:pt x="56" y="24"/>
                  </a:lnTo>
                  <a:lnTo>
                    <a:pt x="132" y="11"/>
                  </a:lnTo>
                  <a:lnTo>
                    <a:pt x="210" y="3"/>
                  </a:lnTo>
                  <a:lnTo>
                    <a:pt x="28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8995" y="1854"/>
              <a:ext cx="50" cy="239"/>
            </a:xfrm>
            <a:custGeom>
              <a:avLst/>
              <a:gdLst>
                <a:gd name="T0" fmla="*/ 73 w 152"/>
                <a:gd name="T1" fmla="*/ 0 h 719"/>
                <a:gd name="T2" fmla="*/ 73 w 152"/>
                <a:gd name="T3" fmla="*/ 0 h 719"/>
                <a:gd name="T4" fmla="*/ 95 w 152"/>
                <a:gd name="T5" fmla="*/ 4 h 719"/>
                <a:gd name="T6" fmla="*/ 116 w 152"/>
                <a:gd name="T7" fmla="*/ 14 h 719"/>
                <a:gd name="T8" fmla="*/ 130 w 152"/>
                <a:gd name="T9" fmla="*/ 29 h 719"/>
                <a:gd name="T10" fmla="*/ 141 w 152"/>
                <a:gd name="T11" fmla="*/ 49 h 719"/>
                <a:gd name="T12" fmla="*/ 144 w 152"/>
                <a:gd name="T13" fmla="*/ 72 h 719"/>
                <a:gd name="T14" fmla="*/ 145 w 152"/>
                <a:gd name="T15" fmla="*/ 116 h 719"/>
                <a:gd name="T16" fmla="*/ 145 w 152"/>
                <a:gd name="T17" fmla="*/ 168 h 719"/>
                <a:gd name="T18" fmla="*/ 146 w 152"/>
                <a:gd name="T19" fmla="*/ 225 h 719"/>
                <a:gd name="T20" fmla="*/ 148 w 152"/>
                <a:gd name="T21" fmla="*/ 287 h 719"/>
                <a:gd name="T22" fmla="*/ 149 w 152"/>
                <a:gd name="T23" fmla="*/ 351 h 719"/>
                <a:gd name="T24" fmla="*/ 150 w 152"/>
                <a:gd name="T25" fmla="*/ 416 h 719"/>
                <a:gd name="T26" fmla="*/ 152 w 152"/>
                <a:gd name="T27" fmla="*/ 480 h 719"/>
                <a:gd name="T28" fmla="*/ 152 w 152"/>
                <a:gd name="T29" fmla="*/ 541 h 719"/>
                <a:gd name="T30" fmla="*/ 152 w 152"/>
                <a:gd name="T31" fmla="*/ 599 h 719"/>
                <a:gd name="T32" fmla="*/ 150 w 152"/>
                <a:gd name="T33" fmla="*/ 649 h 719"/>
                <a:gd name="T34" fmla="*/ 146 w 152"/>
                <a:gd name="T35" fmla="*/ 671 h 719"/>
                <a:gd name="T36" fmla="*/ 136 w 152"/>
                <a:gd name="T37" fmla="*/ 691 h 719"/>
                <a:gd name="T38" fmla="*/ 120 w 152"/>
                <a:gd name="T39" fmla="*/ 705 h 719"/>
                <a:gd name="T40" fmla="*/ 101 w 152"/>
                <a:gd name="T41" fmla="*/ 715 h 719"/>
                <a:gd name="T42" fmla="*/ 78 w 152"/>
                <a:gd name="T43" fmla="*/ 719 h 719"/>
                <a:gd name="T44" fmla="*/ 75 w 152"/>
                <a:gd name="T45" fmla="*/ 719 h 719"/>
                <a:gd name="T46" fmla="*/ 53 w 152"/>
                <a:gd name="T47" fmla="*/ 715 h 719"/>
                <a:gd name="T48" fmla="*/ 34 w 152"/>
                <a:gd name="T49" fmla="*/ 703 h 719"/>
                <a:gd name="T50" fmla="*/ 19 w 152"/>
                <a:gd name="T51" fmla="*/ 687 h 719"/>
                <a:gd name="T52" fmla="*/ 10 w 152"/>
                <a:gd name="T53" fmla="*/ 667 h 719"/>
                <a:gd name="T54" fmla="*/ 6 w 152"/>
                <a:gd name="T55" fmla="*/ 644 h 719"/>
                <a:gd name="T56" fmla="*/ 7 w 152"/>
                <a:gd name="T57" fmla="*/ 595 h 719"/>
                <a:gd name="T58" fmla="*/ 7 w 152"/>
                <a:gd name="T59" fmla="*/ 540 h 719"/>
                <a:gd name="T60" fmla="*/ 7 w 152"/>
                <a:gd name="T61" fmla="*/ 480 h 719"/>
                <a:gd name="T62" fmla="*/ 6 w 152"/>
                <a:gd name="T63" fmla="*/ 416 h 719"/>
                <a:gd name="T64" fmla="*/ 4 w 152"/>
                <a:gd name="T65" fmla="*/ 353 h 719"/>
                <a:gd name="T66" fmla="*/ 3 w 152"/>
                <a:gd name="T67" fmla="*/ 289 h 719"/>
                <a:gd name="T68" fmla="*/ 2 w 152"/>
                <a:gd name="T69" fmla="*/ 227 h 719"/>
                <a:gd name="T70" fmla="*/ 0 w 152"/>
                <a:gd name="T71" fmla="*/ 169 h 719"/>
                <a:gd name="T72" fmla="*/ 0 w 152"/>
                <a:gd name="T73" fmla="*/ 116 h 719"/>
                <a:gd name="T74" fmla="*/ 0 w 152"/>
                <a:gd name="T75" fmla="*/ 72 h 719"/>
                <a:gd name="T76" fmla="*/ 4 w 152"/>
                <a:gd name="T77" fmla="*/ 49 h 719"/>
                <a:gd name="T78" fmla="*/ 14 w 152"/>
                <a:gd name="T79" fmla="*/ 29 h 719"/>
                <a:gd name="T80" fmla="*/ 30 w 152"/>
                <a:gd name="T81" fmla="*/ 13 h 719"/>
                <a:gd name="T82" fmla="*/ 50 w 152"/>
                <a:gd name="T83" fmla="*/ 4 h 719"/>
                <a:gd name="T84" fmla="*/ 73 w 152"/>
                <a:gd name="T85" fmla="*/ 0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2" h="719">
                  <a:moveTo>
                    <a:pt x="73" y="0"/>
                  </a:moveTo>
                  <a:lnTo>
                    <a:pt x="73" y="0"/>
                  </a:lnTo>
                  <a:lnTo>
                    <a:pt x="95" y="4"/>
                  </a:lnTo>
                  <a:lnTo>
                    <a:pt x="116" y="14"/>
                  </a:lnTo>
                  <a:lnTo>
                    <a:pt x="130" y="29"/>
                  </a:lnTo>
                  <a:lnTo>
                    <a:pt x="141" y="49"/>
                  </a:lnTo>
                  <a:lnTo>
                    <a:pt x="144" y="72"/>
                  </a:lnTo>
                  <a:lnTo>
                    <a:pt x="145" y="116"/>
                  </a:lnTo>
                  <a:lnTo>
                    <a:pt x="145" y="168"/>
                  </a:lnTo>
                  <a:lnTo>
                    <a:pt x="146" y="225"/>
                  </a:lnTo>
                  <a:lnTo>
                    <a:pt x="148" y="287"/>
                  </a:lnTo>
                  <a:lnTo>
                    <a:pt x="149" y="351"/>
                  </a:lnTo>
                  <a:lnTo>
                    <a:pt x="150" y="416"/>
                  </a:lnTo>
                  <a:lnTo>
                    <a:pt x="152" y="480"/>
                  </a:lnTo>
                  <a:lnTo>
                    <a:pt x="152" y="541"/>
                  </a:lnTo>
                  <a:lnTo>
                    <a:pt x="152" y="599"/>
                  </a:lnTo>
                  <a:lnTo>
                    <a:pt x="150" y="649"/>
                  </a:lnTo>
                  <a:lnTo>
                    <a:pt x="146" y="671"/>
                  </a:lnTo>
                  <a:lnTo>
                    <a:pt x="136" y="691"/>
                  </a:lnTo>
                  <a:lnTo>
                    <a:pt x="120" y="705"/>
                  </a:lnTo>
                  <a:lnTo>
                    <a:pt x="101" y="715"/>
                  </a:lnTo>
                  <a:lnTo>
                    <a:pt x="78" y="719"/>
                  </a:lnTo>
                  <a:lnTo>
                    <a:pt x="75" y="719"/>
                  </a:lnTo>
                  <a:lnTo>
                    <a:pt x="53" y="715"/>
                  </a:lnTo>
                  <a:lnTo>
                    <a:pt x="34" y="703"/>
                  </a:lnTo>
                  <a:lnTo>
                    <a:pt x="19" y="687"/>
                  </a:lnTo>
                  <a:lnTo>
                    <a:pt x="10" y="667"/>
                  </a:lnTo>
                  <a:lnTo>
                    <a:pt x="6" y="644"/>
                  </a:lnTo>
                  <a:lnTo>
                    <a:pt x="7" y="595"/>
                  </a:lnTo>
                  <a:lnTo>
                    <a:pt x="7" y="540"/>
                  </a:lnTo>
                  <a:lnTo>
                    <a:pt x="7" y="480"/>
                  </a:lnTo>
                  <a:lnTo>
                    <a:pt x="6" y="416"/>
                  </a:lnTo>
                  <a:lnTo>
                    <a:pt x="4" y="353"/>
                  </a:lnTo>
                  <a:lnTo>
                    <a:pt x="3" y="289"/>
                  </a:lnTo>
                  <a:lnTo>
                    <a:pt x="2" y="227"/>
                  </a:lnTo>
                  <a:lnTo>
                    <a:pt x="0" y="169"/>
                  </a:lnTo>
                  <a:lnTo>
                    <a:pt x="0" y="116"/>
                  </a:lnTo>
                  <a:lnTo>
                    <a:pt x="0" y="72"/>
                  </a:lnTo>
                  <a:lnTo>
                    <a:pt x="4" y="49"/>
                  </a:lnTo>
                  <a:lnTo>
                    <a:pt x="14" y="29"/>
                  </a:lnTo>
                  <a:lnTo>
                    <a:pt x="30" y="13"/>
                  </a:lnTo>
                  <a:lnTo>
                    <a:pt x="50" y="4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8613" y="1183"/>
              <a:ext cx="434" cy="910"/>
            </a:xfrm>
            <a:custGeom>
              <a:avLst/>
              <a:gdLst>
                <a:gd name="T0" fmla="*/ 697 w 1302"/>
                <a:gd name="T1" fmla="*/ 13 h 2730"/>
                <a:gd name="T2" fmla="*/ 868 w 1302"/>
                <a:gd name="T3" fmla="*/ 78 h 2730"/>
                <a:gd name="T4" fmla="*/ 1007 w 1302"/>
                <a:gd name="T5" fmla="*/ 193 h 2730"/>
                <a:gd name="T6" fmla="*/ 1105 w 1302"/>
                <a:gd name="T7" fmla="*/ 350 h 2730"/>
                <a:gd name="T8" fmla="*/ 1180 w 1302"/>
                <a:gd name="T9" fmla="*/ 581 h 2730"/>
                <a:gd name="T10" fmla="*/ 1234 w 1302"/>
                <a:gd name="T11" fmla="*/ 853 h 2730"/>
                <a:gd name="T12" fmla="*/ 1270 w 1302"/>
                <a:gd name="T13" fmla="*/ 1147 h 2730"/>
                <a:gd name="T14" fmla="*/ 1291 w 1302"/>
                <a:gd name="T15" fmla="*/ 1444 h 2730"/>
                <a:gd name="T16" fmla="*/ 1302 w 1302"/>
                <a:gd name="T17" fmla="*/ 1723 h 2730"/>
                <a:gd name="T18" fmla="*/ 1274 w 1302"/>
                <a:gd name="T19" fmla="*/ 1780 h 2730"/>
                <a:gd name="T20" fmla="*/ 1230 w 1302"/>
                <a:gd name="T21" fmla="*/ 1795 h 2730"/>
                <a:gd name="T22" fmla="*/ 1172 w 1302"/>
                <a:gd name="T23" fmla="*/ 1767 h 2730"/>
                <a:gd name="T24" fmla="*/ 1156 w 1302"/>
                <a:gd name="T25" fmla="*/ 1639 h 2730"/>
                <a:gd name="T26" fmla="*/ 1143 w 1302"/>
                <a:gd name="T27" fmla="*/ 1360 h 2730"/>
                <a:gd name="T28" fmla="*/ 1117 w 1302"/>
                <a:gd name="T29" fmla="*/ 1072 h 2730"/>
                <a:gd name="T30" fmla="*/ 1078 w 1302"/>
                <a:gd name="T31" fmla="*/ 795 h 2730"/>
                <a:gd name="T32" fmla="*/ 1022 w 1302"/>
                <a:gd name="T33" fmla="*/ 546 h 2730"/>
                <a:gd name="T34" fmla="*/ 950 w 1302"/>
                <a:gd name="T35" fmla="*/ 360 h 2730"/>
                <a:gd name="T36" fmla="*/ 853 w 1302"/>
                <a:gd name="T37" fmla="*/ 245 h 2730"/>
                <a:gd name="T38" fmla="*/ 724 w 1302"/>
                <a:gd name="T39" fmla="*/ 169 h 2730"/>
                <a:gd name="T40" fmla="*/ 573 w 1302"/>
                <a:gd name="T41" fmla="*/ 142 h 2730"/>
                <a:gd name="T42" fmla="*/ 407 w 1302"/>
                <a:gd name="T43" fmla="*/ 176 h 2730"/>
                <a:gd name="T44" fmla="*/ 279 w 1302"/>
                <a:gd name="T45" fmla="*/ 258 h 2730"/>
                <a:gd name="T46" fmla="*/ 192 w 1302"/>
                <a:gd name="T47" fmla="*/ 378 h 2730"/>
                <a:gd name="T48" fmla="*/ 149 w 1302"/>
                <a:gd name="T49" fmla="*/ 522 h 2730"/>
                <a:gd name="T50" fmla="*/ 156 w 1302"/>
                <a:gd name="T51" fmla="*/ 680 h 2730"/>
                <a:gd name="T52" fmla="*/ 189 w 1302"/>
                <a:gd name="T53" fmla="*/ 809 h 2730"/>
                <a:gd name="T54" fmla="*/ 214 w 1302"/>
                <a:gd name="T55" fmla="*/ 992 h 2730"/>
                <a:gd name="T56" fmla="*/ 235 w 1302"/>
                <a:gd name="T57" fmla="*/ 1239 h 2730"/>
                <a:gd name="T58" fmla="*/ 252 w 1302"/>
                <a:gd name="T59" fmla="*/ 1533 h 2730"/>
                <a:gd name="T60" fmla="*/ 264 w 1302"/>
                <a:gd name="T61" fmla="*/ 1861 h 2730"/>
                <a:gd name="T62" fmla="*/ 274 w 1302"/>
                <a:gd name="T63" fmla="*/ 2204 h 2730"/>
                <a:gd name="T64" fmla="*/ 278 w 1302"/>
                <a:gd name="T65" fmla="*/ 2547 h 2730"/>
                <a:gd name="T66" fmla="*/ 264 w 1302"/>
                <a:gd name="T67" fmla="*/ 2700 h 2730"/>
                <a:gd name="T68" fmla="*/ 205 w 1302"/>
                <a:gd name="T69" fmla="*/ 2730 h 2730"/>
                <a:gd name="T70" fmla="*/ 148 w 1302"/>
                <a:gd name="T71" fmla="*/ 2700 h 2730"/>
                <a:gd name="T72" fmla="*/ 133 w 1302"/>
                <a:gd name="T73" fmla="*/ 2530 h 2730"/>
                <a:gd name="T74" fmla="*/ 128 w 1302"/>
                <a:gd name="T75" fmla="*/ 2149 h 2730"/>
                <a:gd name="T76" fmla="*/ 118 w 1302"/>
                <a:gd name="T77" fmla="*/ 1788 h 2730"/>
                <a:gd name="T78" fmla="*/ 104 w 1302"/>
                <a:gd name="T79" fmla="*/ 1459 h 2730"/>
                <a:gd name="T80" fmla="*/ 86 w 1302"/>
                <a:gd name="T81" fmla="*/ 1176 h 2730"/>
                <a:gd name="T82" fmla="*/ 65 w 1302"/>
                <a:gd name="T83" fmla="*/ 955 h 2730"/>
                <a:gd name="T84" fmla="*/ 41 w 1302"/>
                <a:gd name="T85" fmla="*/ 808 h 2730"/>
                <a:gd name="T86" fmla="*/ 4 w 1302"/>
                <a:gd name="T87" fmla="*/ 648 h 2730"/>
                <a:gd name="T88" fmla="*/ 12 w 1302"/>
                <a:gd name="T89" fmla="*/ 458 h 2730"/>
                <a:gd name="T90" fmla="*/ 77 w 1302"/>
                <a:gd name="T91" fmla="*/ 286 h 2730"/>
                <a:gd name="T92" fmla="*/ 191 w 1302"/>
                <a:gd name="T93" fmla="*/ 144 h 2730"/>
                <a:gd name="T94" fmla="*/ 352 w 1302"/>
                <a:gd name="T95" fmla="*/ 44 h 2730"/>
                <a:gd name="T96" fmla="*/ 516 w 1302"/>
                <a:gd name="T97" fmla="*/ 2 h 2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02" h="2730">
                  <a:moveTo>
                    <a:pt x="573" y="0"/>
                  </a:moveTo>
                  <a:lnTo>
                    <a:pt x="636" y="2"/>
                  </a:lnTo>
                  <a:lnTo>
                    <a:pt x="697" y="13"/>
                  </a:lnTo>
                  <a:lnTo>
                    <a:pt x="756" y="29"/>
                  </a:lnTo>
                  <a:lnTo>
                    <a:pt x="813" y="50"/>
                  </a:lnTo>
                  <a:lnTo>
                    <a:pt x="868" y="78"/>
                  </a:lnTo>
                  <a:lnTo>
                    <a:pt x="917" y="112"/>
                  </a:lnTo>
                  <a:lnTo>
                    <a:pt x="964" y="150"/>
                  </a:lnTo>
                  <a:lnTo>
                    <a:pt x="1007" y="193"/>
                  </a:lnTo>
                  <a:lnTo>
                    <a:pt x="1045" y="241"/>
                  </a:lnTo>
                  <a:lnTo>
                    <a:pt x="1078" y="293"/>
                  </a:lnTo>
                  <a:lnTo>
                    <a:pt x="1105" y="350"/>
                  </a:lnTo>
                  <a:lnTo>
                    <a:pt x="1133" y="421"/>
                  </a:lnTo>
                  <a:lnTo>
                    <a:pt x="1159" y="498"/>
                  </a:lnTo>
                  <a:lnTo>
                    <a:pt x="1180" y="581"/>
                  </a:lnTo>
                  <a:lnTo>
                    <a:pt x="1200" y="668"/>
                  </a:lnTo>
                  <a:lnTo>
                    <a:pt x="1219" y="758"/>
                  </a:lnTo>
                  <a:lnTo>
                    <a:pt x="1234" y="853"/>
                  </a:lnTo>
                  <a:lnTo>
                    <a:pt x="1248" y="949"/>
                  </a:lnTo>
                  <a:lnTo>
                    <a:pt x="1259" y="1048"/>
                  </a:lnTo>
                  <a:lnTo>
                    <a:pt x="1270" y="1147"/>
                  </a:lnTo>
                  <a:lnTo>
                    <a:pt x="1278" y="1247"/>
                  </a:lnTo>
                  <a:lnTo>
                    <a:pt x="1286" y="1345"/>
                  </a:lnTo>
                  <a:lnTo>
                    <a:pt x="1291" y="1444"/>
                  </a:lnTo>
                  <a:lnTo>
                    <a:pt x="1297" y="1539"/>
                  </a:lnTo>
                  <a:lnTo>
                    <a:pt x="1299" y="1632"/>
                  </a:lnTo>
                  <a:lnTo>
                    <a:pt x="1302" y="1723"/>
                  </a:lnTo>
                  <a:lnTo>
                    <a:pt x="1299" y="1745"/>
                  </a:lnTo>
                  <a:lnTo>
                    <a:pt x="1289" y="1765"/>
                  </a:lnTo>
                  <a:lnTo>
                    <a:pt x="1274" y="1780"/>
                  </a:lnTo>
                  <a:lnTo>
                    <a:pt x="1254" y="1791"/>
                  </a:lnTo>
                  <a:lnTo>
                    <a:pt x="1231" y="1795"/>
                  </a:lnTo>
                  <a:lnTo>
                    <a:pt x="1230" y="1795"/>
                  </a:lnTo>
                  <a:lnTo>
                    <a:pt x="1207" y="1792"/>
                  </a:lnTo>
                  <a:lnTo>
                    <a:pt x="1188" y="1781"/>
                  </a:lnTo>
                  <a:lnTo>
                    <a:pt x="1172" y="1767"/>
                  </a:lnTo>
                  <a:lnTo>
                    <a:pt x="1161" y="1748"/>
                  </a:lnTo>
                  <a:lnTo>
                    <a:pt x="1157" y="1725"/>
                  </a:lnTo>
                  <a:lnTo>
                    <a:pt x="1156" y="1639"/>
                  </a:lnTo>
                  <a:lnTo>
                    <a:pt x="1152" y="1548"/>
                  </a:lnTo>
                  <a:lnTo>
                    <a:pt x="1148" y="1455"/>
                  </a:lnTo>
                  <a:lnTo>
                    <a:pt x="1143" y="1360"/>
                  </a:lnTo>
                  <a:lnTo>
                    <a:pt x="1136" y="1264"/>
                  </a:lnTo>
                  <a:lnTo>
                    <a:pt x="1128" y="1168"/>
                  </a:lnTo>
                  <a:lnTo>
                    <a:pt x="1117" y="1072"/>
                  </a:lnTo>
                  <a:lnTo>
                    <a:pt x="1106" y="977"/>
                  </a:lnTo>
                  <a:lnTo>
                    <a:pt x="1093" y="885"/>
                  </a:lnTo>
                  <a:lnTo>
                    <a:pt x="1078" y="795"/>
                  </a:lnTo>
                  <a:lnTo>
                    <a:pt x="1062" y="708"/>
                  </a:lnTo>
                  <a:lnTo>
                    <a:pt x="1043" y="625"/>
                  </a:lnTo>
                  <a:lnTo>
                    <a:pt x="1022" y="546"/>
                  </a:lnTo>
                  <a:lnTo>
                    <a:pt x="999" y="473"/>
                  </a:lnTo>
                  <a:lnTo>
                    <a:pt x="972" y="406"/>
                  </a:lnTo>
                  <a:lnTo>
                    <a:pt x="950" y="360"/>
                  </a:lnTo>
                  <a:lnTo>
                    <a:pt x="921" y="317"/>
                  </a:lnTo>
                  <a:lnTo>
                    <a:pt x="889" y="278"/>
                  </a:lnTo>
                  <a:lnTo>
                    <a:pt x="853" y="245"/>
                  </a:lnTo>
                  <a:lnTo>
                    <a:pt x="813" y="214"/>
                  </a:lnTo>
                  <a:lnTo>
                    <a:pt x="770" y="189"/>
                  </a:lnTo>
                  <a:lnTo>
                    <a:pt x="724" y="169"/>
                  </a:lnTo>
                  <a:lnTo>
                    <a:pt x="676" y="154"/>
                  </a:lnTo>
                  <a:lnTo>
                    <a:pt x="625" y="146"/>
                  </a:lnTo>
                  <a:lnTo>
                    <a:pt x="573" y="142"/>
                  </a:lnTo>
                  <a:lnTo>
                    <a:pt x="516" y="146"/>
                  </a:lnTo>
                  <a:lnTo>
                    <a:pt x="460" y="158"/>
                  </a:lnTo>
                  <a:lnTo>
                    <a:pt x="407" y="176"/>
                  </a:lnTo>
                  <a:lnTo>
                    <a:pt x="360" y="200"/>
                  </a:lnTo>
                  <a:lnTo>
                    <a:pt x="317" y="226"/>
                  </a:lnTo>
                  <a:lnTo>
                    <a:pt x="279" y="258"/>
                  </a:lnTo>
                  <a:lnTo>
                    <a:pt x="246" y="296"/>
                  </a:lnTo>
                  <a:lnTo>
                    <a:pt x="216" y="336"/>
                  </a:lnTo>
                  <a:lnTo>
                    <a:pt x="192" y="378"/>
                  </a:lnTo>
                  <a:lnTo>
                    <a:pt x="172" y="424"/>
                  </a:lnTo>
                  <a:lnTo>
                    <a:pt x="157" y="473"/>
                  </a:lnTo>
                  <a:lnTo>
                    <a:pt x="149" y="522"/>
                  </a:lnTo>
                  <a:lnTo>
                    <a:pt x="145" y="574"/>
                  </a:lnTo>
                  <a:lnTo>
                    <a:pt x="148" y="626"/>
                  </a:lnTo>
                  <a:lnTo>
                    <a:pt x="156" y="680"/>
                  </a:lnTo>
                  <a:lnTo>
                    <a:pt x="171" y="733"/>
                  </a:lnTo>
                  <a:lnTo>
                    <a:pt x="180" y="767"/>
                  </a:lnTo>
                  <a:lnTo>
                    <a:pt x="189" y="809"/>
                  </a:lnTo>
                  <a:lnTo>
                    <a:pt x="197" y="863"/>
                  </a:lnTo>
                  <a:lnTo>
                    <a:pt x="205" y="923"/>
                  </a:lnTo>
                  <a:lnTo>
                    <a:pt x="214" y="992"/>
                  </a:lnTo>
                  <a:lnTo>
                    <a:pt x="222" y="1068"/>
                  </a:lnTo>
                  <a:lnTo>
                    <a:pt x="228" y="1151"/>
                  </a:lnTo>
                  <a:lnTo>
                    <a:pt x="235" y="1239"/>
                  </a:lnTo>
                  <a:lnTo>
                    <a:pt x="240" y="1332"/>
                  </a:lnTo>
                  <a:lnTo>
                    <a:pt x="247" y="1431"/>
                  </a:lnTo>
                  <a:lnTo>
                    <a:pt x="252" y="1533"/>
                  </a:lnTo>
                  <a:lnTo>
                    <a:pt x="256" y="1640"/>
                  </a:lnTo>
                  <a:lnTo>
                    <a:pt x="262" y="1749"/>
                  </a:lnTo>
                  <a:lnTo>
                    <a:pt x="264" y="1861"/>
                  </a:lnTo>
                  <a:lnTo>
                    <a:pt x="268" y="1975"/>
                  </a:lnTo>
                  <a:lnTo>
                    <a:pt x="271" y="2089"/>
                  </a:lnTo>
                  <a:lnTo>
                    <a:pt x="274" y="2204"/>
                  </a:lnTo>
                  <a:lnTo>
                    <a:pt x="275" y="2319"/>
                  </a:lnTo>
                  <a:lnTo>
                    <a:pt x="277" y="2434"/>
                  </a:lnTo>
                  <a:lnTo>
                    <a:pt x="278" y="2547"/>
                  </a:lnTo>
                  <a:lnTo>
                    <a:pt x="278" y="2658"/>
                  </a:lnTo>
                  <a:lnTo>
                    <a:pt x="274" y="2680"/>
                  </a:lnTo>
                  <a:lnTo>
                    <a:pt x="264" y="2700"/>
                  </a:lnTo>
                  <a:lnTo>
                    <a:pt x="248" y="2715"/>
                  </a:lnTo>
                  <a:lnTo>
                    <a:pt x="228" y="2726"/>
                  </a:lnTo>
                  <a:lnTo>
                    <a:pt x="205" y="2730"/>
                  </a:lnTo>
                  <a:lnTo>
                    <a:pt x="183" y="2726"/>
                  </a:lnTo>
                  <a:lnTo>
                    <a:pt x="163" y="2715"/>
                  </a:lnTo>
                  <a:lnTo>
                    <a:pt x="148" y="2700"/>
                  </a:lnTo>
                  <a:lnTo>
                    <a:pt x="137" y="2680"/>
                  </a:lnTo>
                  <a:lnTo>
                    <a:pt x="133" y="2658"/>
                  </a:lnTo>
                  <a:lnTo>
                    <a:pt x="133" y="2530"/>
                  </a:lnTo>
                  <a:lnTo>
                    <a:pt x="132" y="2402"/>
                  </a:lnTo>
                  <a:lnTo>
                    <a:pt x="130" y="2275"/>
                  </a:lnTo>
                  <a:lnTo>
                    <a:pt x="128" y="2149"/>
                  </a:lnTo>
                  <a:lnTo>
                    <a:pt x="125" y="2027"/>
                  </a:lnTo>
                  <a:lnTo>
                    <a:pt x="122" y="1905"/>
                  </a:lnTo>
                  <a:lnTo>
                    <a:pt x="118" y="1788"/>
                  </a:lnTo>
                  <a:lnTo>
                    <a:pt x="114" y="1673"/>
                  </a:lnTo>
                  <a:lnTo>
                    <a:pt x="109" y="1564"/>
                  </a:lnTo>
                  <a:lnTo>
                    <a:pt x="104" y="1459"/>
                  </a:lnTo>
                  <a:lnTo>
                    <a:pt x="98" y="1359"/>
                  </a:lnTo>
                  <a:lnTo>
                    <a:pt x="92" y="1264"/>
                  </a:lnTo>
                  <a:lnTo>
                    <a:pt x="86" y="1176"/>
                  </a:lnTo>
                  <a:lnTo>
                    <a:pt x="79" y="1095"/>
                  </a:lnTo>
                  <a:lnTo>
                    <a:pt x="71" y="1020"/>
                  </a:lnTo>
                  <a:lnTo>
                    <a:pt x="65" y="955"/>
                  </a:lnTo>
                  <a:lnTo>
                    <a:pt x="57" y="896"/>
                  </a:lnTo>
                  <a:lnTo>
                    <a:pt x="49" y="847"/>
                  </a:lnTo>
                  <a:lnTo>
                    <a:pt x="41" y="808"/>
                  </a:lnTo>
                  <a:lnTo>
                    <a:pt x="33" y="777"/>
                  </a:lnTo>
                  <a:lnTo>
                    <a:pt x="15" y="713"/>
                  </a:lnTo>
                  <a:lnTo>
                    <a:pt x="4" y="648"/>
                  </a:lnTo>
                  <a:lnTo>
                    <a:pt x="0" y="584"/>
                  </a:lnTo>
                  <a:lnTo>
                    <a:pt x="3" y="521"/>
                  </a:lnTo>
                  <a:lnTo>
                    <a:pt x="12" y="458"/>
                  </a:lnTo>
                  <a:lnTo>
                    <a:pt x="27" y="398"/>
                  </a:lnTo>
                  <a:lnTo>
                    <a:pt x="49" y="341"/>
                  </a:lnTo>
                  <a:lnTo>
                    <a:pt x="77" y="286"/>
                  </a:lnTo>
                  <a:lnTo>
                    <a:pt x="109" y="234"/>
                  </a:lnTo>
                  <a:lnTo>
                    <a:pt x="148" y="188"/>
                  </a:lnTo>
                  <a:lnTo>
                    <a:pt x="191" y="144"/>
                  </a:lnTo>
                  <a:lnTo>
                    <a:pt x="240" y="105"/>
                  </a:lnTo>
                  <a:lnTo>
                    <a:pt x="293" y="72"/>
                  </a:lnTo>
                  <a:lnTo>
                    <a:pt x="352" y="44"/>
                  </a:lnTo>
                  <a:lnTo>
                    <a:pt x="405" y="24"/>
                  </a:lnTo>
                  <a:lnTo>
                    <a:pt x="460" y="10"/>
                  </a:lnTo>
                  <a:lnTo>
                    <a:pt x="516" y="2"/>
                  </a:lnTo>
                  <a:lnTo>
                    <a:pt x="5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7" name="자유형 36"/>
          <p:cNvSpPr/>
          <p:nvPr/>
        </p:nvSpPr>
        <p:spPr>
          <a:xfrm>
            <a:off x="3376521" y="5477022"/>
            <a:ext cx="5462812" cy="1380979"/>
          </a:xfrm>
          <a:custGeom>
            <a:avLst/>
            <a:gdLst>
              <a:gd name="connsiteX0" fmla="*/ 2731406 w 5462812"/>
              <a:gd name="connsiteY0" fmla="*/ 0 h 1380979"/>
              <a:gd name="connsiteX1" fmla="*/ 5355549 w 5462812"/>
              <a:gd name="connsiteY1" fmla="*/ 1237538 h 1380979"/>
              <a:gd name="connsiteX2" fmla="*/ 5462812 w 5462812"/>
              <a:gd name="connsiteY2" fmla="*/ 1380979 h 1380979"/>
              <a:gd name="connsiteX3" fmla="*/ 0 w 5462812"/>
              <a:gd name="connsiteY3" fmla="*/ 1380979 h 1380979"/>
              <a:gd name="connsiteX4" fmla="*/ 107264 w 5462812"/>
              <a:gd name="connsiteY4" fmla="*/ 1237538 h 1380979"/>
              <a:gd name="connsiteX5" fmla="*/ 2731406 w 5462812"/>
              <a:gd name="connsiteY5" fmla="*/ 0 h 1380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62812" h="1380979">
                <a:moveTo>
                  <a:pt x="2731406" y="0"/>
                </a:moveTo>
                <a:cubicBezTo>
                  <a:pt x="3787867" y="0"/>
                  <a:pt x="4731811" y="481742"/>
                  <a:pt x="5355549" y="1237538"/>
                </a:cubicBezTo>
                <a:lnTo>
                  <a:pt x="5462812" y="1380979"/>
                </a:lnTo>
                <a:lnTo>
                  <a:pt x="0" y="1380979"/>
                </a:lnTo>
                <a:lnTo>
                  <a:pt x="107264" y="1237538"/>
                </a:lnTo>
                <a:cubicBezTo>
                  <a:pt x="731001" y="481742"/>
                  <a:pt x="1674945" y="0"/>
                  <a:pt x="2731406" y="0"/>
                </a:cubicBezTo>
                <a:close/>
              </a:path>
            </a:pathLst>
          </a:cu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자유형 34"/>
          <p:cNvSpPr/>
          <p:nvPr/>
        </p:nvSpPr>
        <p:spPr>
          <a:xfrm>
            <a:off x="11016770" y="1"/>
            <a:ext cx="1175231" cy="976983"/>
          </a:xfrm>
          <a:custGeom>
            <a:avLst/>
            <a:gdLst>
              <a:gd name="connsiteX0" fmla="*/ 0 w 1175231"/>
              <a:gd name="connsiteY0" fmla="*/ 0 h 976983"/>
              <a:gd name="connsiteX1" fmla="*/ 1175231 w 1175231"/>
              <a:gd name="connsiteY1" fmla="*/ 0 h 976983"/>
              <a:gd name="connsiteX2" fmla="*/ 1175231 w 1175231"/>
              <a:gd name="connsiteY2" fmla="*/ 976983 h 976983"/>
              <a:gd name="connsiteX3" fmla="*/ 1060221 w 1175231"/>
              <a:gd name="connsiteY3" fmla="*/ 917638 h 976983"/>
              <a:gd name="connsiteX4" fmla="*/ 75089 w 1175231"/>
              <a:gd name="connsiteY4" fmla="*/ 100415 h 976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231" h="976983">
                <a:moveTo>
                  <a:pt x="0" y="0"/>
                </a:moveTo>
                <a:lnTo>
                  <a:pt x="1175231" y="0"/>
                </a:lnTo>
                <a:lnTo>
                  <a:pt x="1175231" y="976983"/>
                </a:lnTo>
                <a:lnTo>
                  <a:pt x="1060221" y="917638"/>
                </a:lnTo>
                <a:cubicBezTo>
                  <a:pt x="682149" y="709280"/>
                  <a:pt x="347974" y="431075"/>
                  <a:pt x="75089" y="10041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021759" y="2747194"/>
            <a:ext cx="6096000" cy="105753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800" b="1" i="1" kern="0" dirty="0">
                <a:solidFill>
                  <a:prstClr val="white"/>
                </a:solidFill>
              </a:rPr>
              <a:t>감사합니다</a:t>
            </a:r>
            <a:endParaRPr lang="en-US" altLang="ko-KR" sz="4800" b="1" i="1" kern="0" dirty="0">
              <a:solidFill>
                <a:prstClr val="white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7784312" y="2337736"/>
            <a:ext cx="452573" cy="452573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8537069" y="1827509"/>
            <a:ext cx="221117" cy="221117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8638102" y="2425036"/>
            <a:ext cx="144000" cy="144000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099987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236</Words>
  <Application>Microsoft Office PowerPoint</Application>
  <PresentationFormat>와이드스크린</PresentationFormat>
  <Paragraphs>48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Roboto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(소프트웨어학부)문성찬</cp:lastModifiedBy>
  <cp:revision>22</cp:revision>
  <dcterms:created xsi:type="dcterms:W3CDTF">2020-06-11T03:04:01Z</dcterms:created>
  <dcterms:modified xsi:type="dcterms:W3CDTF">2020-09-27T07:39:24Z</dcterms:modified>
</cp:coreProperties>
</file>