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em MERRI" userId="cbb17f3cfe81af63" providerId="LiveId" clId="{85613BD1-71F2-48C7-B1D6-2042399B5CB4}"/>
    <pc:docChg chg="custSel modSld">
      <pc:chgData name="Wissem MERRI" userId="cbb17f3cfe81af63" providerId="LiveId" clId="{85613BD1-71F2-48C7-B1D6-2042399B5CB4}" dt="2023-07-26T14:22:43.406" v="55" actId="20577"/>
      <pc:docMkLst>
        <pc:docMk/>
      </pc:docMkLst>
      <pc:sldChg chg="modSp mod">
        <pc:chgData name="Wissem MERRI" userId="cbb17f3cfe81af63" providerId="LiveId" clId="{85613BD1-71F2-48C7-B1D6-2042399B5CB4}" dt="2023-07-26T14:22:43.406" v="55" actId="20577"/>
        <pc:sldMkLst>
          <pc:docMk/>
          <pc:sldMk cId="981292284" sldId="257"/>
        </pc:sldMkLst>
        <pc:spChg chg="mod">
          <ac:chgData name="Wissem MERRI" userId="cbb17f3cfe81af63" providerId="LiveId" clId="{85613BD1-71F2-48C7-B1D6-2042399B5CB4}" dt="2023-07-26T14:22:43.406" v="55" actId="20577"/>
          <ac:spMkLst>
            <pc:docMk/>
            <pc:sldMk cId="981292284" sldId="257"/>
            <ac:spMk id="3" creationId="{2A577B3C-E3B7-C226-A6A1-A026C6335F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6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DECB6C99-0BD0-243F-745A-8A0873453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4DCE-147D-776B-B9B1-51A9FA37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r>
              <a:rPr lang="en-CA" sz="5200" dirty="0"/>
              <a:t>Dungeon Crawler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9382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7EA-FE92-61B5-4205-2C7D5306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7" y="289974"/>
            <a:ext cx="9956747" cy="782127"/>
          </a:xfrm>
        </p:spPr>
        <p:txBody>
          <a:bodyPr/>
          <a:lstStyle/>
          <a:p>
            <a:r>
              <a:rPr lang="en-CA" dirty="0"/>
              <a:t>Options possibles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7B3C-E3B7-C226-A6A1-A026C633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563831"/>
            <a:ext cx="9956747" cy="3870181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Ajouter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porte</a:t>
            </a:r>
            <a:r>
              <a:rPr lang="en-CA" dirty="0"/>
              <a:t> </a:t>
            </a:r>
            <a:r>
              <a:rPr lang="en-CA" dirty="0" err="1"/>
              <a:t>d’entrée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autre</a:t>
            </a:r>
            <a:r>
              <a:rPr lang="en-CA" dirty="0"/>
              <a:t> de sortie</a:t>
            </a:r>
          </a:p>
          <a:p>
            <a:r>
              <a:rPr lang="en-US" dirty="0"/>
              <a:t>Choix de </a:t>
            </a:r>
            <a:r>
              <a:rPr lang="en-US" dirty="0" err="1"/>
              <a:t>l’avatar</a:t>
            </a:r>
            <a:r>
              <a:rPr lang="en-US" dirty="0"/>
              <a:t>, de la couleur de la </a:t>
            </a:r>
            <a:r>
              <a:rPr lang="en-US" dirty="0" err="1"/>
              <a:t>pierre</a:t>
            </a:r>
            <a:r>
              <a:rPr lang="en-US" dirty="0"/>
              <a:t>, du sol et des </a:t>
            </a:r>
            <a:r>
              <a:rPr lang="en-US" dirty="0" err="1"/>
              <a:t>mostres</a:t>
            </a:r>
            <a:endParaRPr lang="en-US" dirty="0"/>
          </a:p>
          <a:p>
            <a:r>
              <a:rPr lang="en-US" dirty="0"/>
              <a:t>Nom du </a:t>
            </a:r>
            <a:r>
              <a:rPr lang="en-US" dirty="0" err="1"/>
              <a:t>joueur</a:t>
            </a:r>
            <a:endParaRPr lang="en-US" dirty="0"/>
          </a:p>
          <a:p>
            <a:r>
              <a:rPr lang="en-US" dirty="0" err="1"/>
              <a:t>Ajouter</a:t>
            </a:r>
            <a:r>
              <a:rPr lang="en-US" dirty="0"/>
              <a:t> des sons</a:t>
            </a:r>
          </a:p>
          <a:p>
            <a:r>
              <a:rPr lang="en-US" dirty="0" err="1"/>
              <a:t>Attaque</a:t>
            </a:r>
            <a:r>
              <a:rPr lang="en-US" dirty="0"/>
              <a:t> avec la chaussure</a:t>
            </a:r>
          </a:p>
          <a:p>
            <a:r>
              <a:rPr lang="en-US" dirty="0" err="1"/>
              <a:t>Ajouter</a:t>
            </a:r>
            <a:r>
              <a:rPr lang="en-US" dirty="0"/>
              <a:t> des cellules avec </a:t>
            </a:r>
            <a:r>
              <a:rPr lang="en-US" dirty="0" err="1"/>
              <a:t>une</a:t>
            </a:r>
            <a:r>
              <a:rPr lang="en-US" dirty="0"/>
              <a:t> surprise a </a:t>
            </a:r>
            <a:r>
              <a:rPr lang="en-US" dirty="0" err="1"/>
              <a:t>l’interieur</a:t>
            </a:r>
            <a:r>
              <a:rPr lang="en-US" dirty="0"/>
              <a:t> : Ami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Ennemi</a:t>
            </a:r>
            <a:endParaRPr lang="en-US" dirty="0"/>
          </a:p>
          <a:p>
            <a:r>
              <a:rPr lang="en-US" dirty="0" err="1"/>
              <a:t>Apres</a:t>
            </a:r>
            <a:r>
              <a:rPr lang="en-US" dirty="0"/>
              <a:t> un certain </a:t>
            </a:r>
            <a:r>
              <a:rPr lang="en-US" dirty="0" err="1"/>
              <a:t>nombre</a:t>
            </a:r>
            <a:r>
              <a:rPr lang="en-US" dirty="0"/>
              <a:t> de parties, le dernier </a:t>
            </a:r>
            <a:r>
              <a:rPr lang="en-US" dirty="0" err="1"/>
              <a:t>tresor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princesse</a:t>
            </a:r>
            <a:r>
              <a:rPr lang="en-US" dirty="0"/>
              <a:t> assise sur un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coffre</a:t>
            </a:r>
            <a:endParaRPr lang="en-US" dirty="0"/>
          </a:p>
          <a:p>
            <a:r>
              <a:rPr lang="en-US" dirty="0"/>
              <a:t>Choix de </a:t>
            </a:r>
            <a:r>
              <a:rPr lang="en-US" dirty="0" err="1"/>
              <a:t>jouer</a:t>
            </a:r>
            <a:r>
              <a:rPr lang="en-US" dirty="0"/>
              <a:t> avec le clavier </a:t>
            </a:r>
            <a:r>
              <a:rPr lang="en-US" dirty="0" err="1"/>
              <a:t>ou</a:t>
            </a:r>
            <a:r>
              <a:rPr lang="en-US" dirty="0"/>
              <a:t> avec </a:t>
            </a:r>
            <a:r>
              <a:rPr lang="en-US"/>
              <a:t>des boutons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CDE2-4C88-0DEB-815D-D026A85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C379-7619-75F2-1677-A084DDB1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E9EC-2053-F3D5-5928-E4F4243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228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DylanVTI</vt:lpstr>
      <vt:lpstr>Dungeon Crawler</vt:lpstr>
      <vt:lpstr>Options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Crawler</dc:title>
  <dc:creator>Wissem MERRI</dc:creator>
  <cp:lastModifiedBy>Wissem MERRI</cp:lastModifiedBy>
  <cp:revision>1</cp:revision>
  <dcterms:created xsi:type="dcterms:W3CDTF">2023-07-21T01:39:53Z</dcterms:created>
  <dcterms:modified xsi:type="dcterms:W3CDTF">2023-07-26T14:22:44Z</dcterms:modified>
</cp:coreProperties>
</file>