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29.08.2017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Логотип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19" y="1638300"/>
            <a:ext cx="10515600" cy="913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ru-RU" dirty="0"/>
              <a:t>Наша </a:t>
            </a:r>
            <a:r>
              <a:rPr lang="ru-RU" dirty="0" err="1"/>
              <a:t>ціль</a:t>
            </a:r>
            <a:r>
              <a:rPr lang="ru-RU" dirty="0"/>
              <a:t> - </a:t>
            </a:r>
            <a:r>
              <a:rPr lang="ru-RU" dirty="0" err="1"/>
              <a:t>зекономити</a:t>
            </a:r>
            <a:r>
              <a:rPr lang="ru-RU" dirty="0"/>
              <a:t> ваш час.</a:t>
            </a:r>
            <a:endParaRPr lang="ru-RU" dirty="0" err="1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00075" y="3495675"/>
            <a:ext cx="10260013" cy="15803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ru-RU" dirty="0"/>
              <a:t> </a:t>
            </a:r>
            <a:r>
              <a:rPr lang="ru-RU" dirty="0" err="1"/>
              <a:t>Попередне</a:t>
            </a:r>
            <a:r>
              <a:rPr lang="ru-RU" dirty="0"/>
              <a:t> </a:t>
            </a:r>
            <a:r>
              <a:rPr lang="ru-RU" dirty="0" err="1"/>
              <a:t>замовлення</a:t>
            </a:r>
            <a:r>
              <a:rPr lang="ru-RU" dirty="0"/>
              <a:t>:</a:t>
            </a:r>
          </a:p>
          <a:p>
            <a:r>
              <a:rPr lang="ru-RU" dirty="0" err="1"/>
              <a:t>Місця</a:t>
            </a:r>
            <a:r>
              <a:rPr lang="ru-RU" dirty="0"/>
              <a:t> у </a:t>
            </a:r>
            <a:r>
              <a:rPr lang="ru-RU" dirty="0" err="1"/>
              <a:t>ресторані</a:t>
            </a:r>
            <a:r>
              <a:rPr lang="ru-RU" dirty="0"/>
              <a:t> на </a:t>
            </a:r>
            <a:r>
              <a:rPr lang="ru-RU" dirty="0" err="1"/>
              <a:t>вказаний</a:t>
            </a:r>
            <a:r>
              <a:rPr lang="ru-RU" dirty="0"/>
              <a:t> вами час</a:t>
            </a:r>
            <a:endParaRPr/>
          </a:p>
          <a:p>
            <a:r>
              <a:rPr lang="ru-RU" dirty="0" err="1"/>
              <a:t>Їжі</a:t>
            </a:r>
            <a:r>
              <a:rPr lang="ru-RU" dirty="0"/>
              <a:t> з меню</a:t>
            </a:r>
            <a:endParaRPr dirty="0"/>
          </a:p>
          <a:p>
            <a:pPr>
              <a:buFont typeface="Arial" panose="020B0604020202020204" pitchFamily="34" charset="0"/>
              <a:buNone/>
            </a:pPr>
            <a:endParaRPr lang="ru-RU" dirty="0"/>
          </a:p>
          <a:p>
            <a:pPr>
              <a:buFont typeface="Arial" panose="020B0604020202020204" pitchFamily="34" charset="0"/>
              <a:buNone/>
            </a:pPr>
            <a:endParaRPr lang="ru-RU" dirty="0"/>
          </a:p>
          <a:p>
            <a:pPr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Объект 2"/>
          <p:cNvSpPr txBox="1">
            <a:spLocks/>
          </p:cNvSpPr>
          <p:nvPr/>
        </p:nvSpPr>
        <p:spPr>
          <a:xfrm>
            <a:off x="543119" y="485775"/>
            <a:ext cx="10515600" cy="913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dirty="0" err="1"/>
              <a:t>LvivRestaurants</a:t>
            </a:r>
          </a:p>
          <a:p>
            <a:pPr>
              <a:buFont typeface="Arial" panose="020B0604020202020204" pitchFamily="34" charset="0"/>
              <a:buNone/>
            </a:pPr>
            <a:endParaRPr lang="ru-RU" dirty="0"/>
          </a:p>
          <a:p>
            <a:pPr>
              <a:buFont typeface="Arial" panose="020B0604020202020204" pitchFamily="34" charset="0"/>
              <a:buNone/>
            </a:pPr>
            <a:endParaRPr lang="ru-RU" dirty="0"/>
          </a:p>
          <a:p>
            <a:pPr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545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Чому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зручно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58084"/>
            <a:ext cx="10515600" cy="35188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Вам не </a:t>
            </a:r>
            <a:r>
              <a:rPr lang="ru-RU" dirty="0" err="1"/>
              <a:t>доводеться</a:t>
            </a:r>
            <a:r>
              <a:rPr lang="ru-RU" dirty="0"/>
              <a:t> </a:t>
            </a:r>
            <a:r>
              <a:rPr lang="ru-RU" dirty="0" err="1"/>
              <a:t>стояти</a:t>
            </a:r>
            <a:r>
              <a:rPr lang="ru-RU" dirty="0"/>
              <a:t> в </a:t>
            </a:r>
            <a:r>
              <a:rPr lang="ru-RU" dirty="0" err="1"/>
              <a:t>черзі</a:t>
            </a:r>
            <a:r>
              <a:rPr lang="ru-RU" dirty="0"/>
              <a:t> за столиком</a:t>
            </a:r>
          </a:p>
          <a:p>
            <a:r>
              <a:rPr lang="ru-RU" dirty="0" err="1"/>
              <a:t>Їжа</a:t>
            </a:r>
            <a:r>
              <a:rPr lang="ru-RU" dirty="0"/>
              <a:t> без </a:t>
            </a:r>
            <a:r>
              <a:rPr lang="ru-RU" dirty="0" err="1"/>
              <a:t>довгого</a:t>
            </a:r>
            <a:r>
              <a:rPr lang="ru-RU" dirty="0"/>
              <a:t> </a:t>
            </a:r>
            <a:r>
              <a:rPr lang="ru-RU" dirty="0" err="1"/>
              <a:t>очікування</a:t>
            </a:r>
          </a:p>
          <a:p>
            <a:r>
              <a:rPr lang="ru-RU" dirty="0" err="1"/>
              <a:t>Можливі</a:t>
            </a:r>
            <a:r>
              <a:rPr lang="ru-RU" dirty="0"/>
              <a:t> </a:t>
            </a:r>
            <a:r>
              <a:rPr lang="ru-RU" dirty="0" err="1"/>
              <a:t>знижки</a:t>
            </a:r>
          </a:p>
        </p:txBody>
      </p:sp>
    </p:spTree>
    <p:extLst>
      <p:ext uri="{BB962C8B-B14F-4D97-AF65-F5344CB8AC3E}">
        <p14:creationId xmlns:p14="http://schemas.microsoft.com/office/powerpoint/2010/main" val="128912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716465" y="2347913"/>
            <a:ext cx="1261454" cy="5804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err="1"/>
              <a:t>Email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4943" y="0"/>
            <a:ext cx="10515600" cy="1325563"/>
          </a:xfrm>
        </p:spPr>
        <p:txBody>
          <a:bodyPr/>
          <a:lstStyle/>
          <a:p>
            <a:pPr algn="ctr"/>
            <a:r>
              <a:rPr lang="ru-RU" dirty="0" err="1"/>
              <a:t>Це</a:t>
            </a:r>
            <a:r>
              <a:rPr lang="ru-RU" dirty="0"/>
              <a:t> легко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10493" y="1526787"/>
            <a:ext cx="2665413" cy="573552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 err="1"/>
              <a:t>Реєстрація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221083" y="2347913"/>
            <a:ext cx="1483223" cy="718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Пароль</a:t>
            </a:r>
            <a:endParaRPr lang="ru-RU" dirty="0" err="1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314450" y="3267075"/>
            <a:ext cx="3590381" cy="1692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/>
              <a:t>Електроний</a:t>
            </a:r>
            <a:r>
              <a:rPr lang="ru-RU" dirty="0"/>
              <a:t> </a:t>
            </a:r>
            <a:r>
              <a:rPr lang="ru-RU" dirty="0" err="1"/>
              <a:t>рахунок</a:t>
            </a:r>
            <a:endParaRPr lang="ru-RU"/>
          </a:p>
          <a:p>
            <a:r>
              <a:rPr lang="ru-RU" dirty="0"/>
              <a:t> </a:t>
            </a:r>
            <a:r>
              <a:rPr lang="ru-RU" dirty="0" err="1"/>
              <a:t>Банківська</a:t>
            </a:r>
            <a:r>
              <a:rPr lang="ru-RU" dirty="0"/>
              <a:t> карта</a:t>
            </a:r>
            <a:endParaRPr/>
          </a:p>
        </p:txBody>
      </p:sp>
      <p:pic>
        <p:nvPicPr>
          <p:cNvPr id="4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98" y="2105025"/>
            <a:ext cx="1248592" cy="1248826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6507166" y="1323087"/>
            <a:ext cx="928460" cy="579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err="1"/>
              <a:t>Вхід</a:t>
            </a: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6154215" y="2926151"/>
            <a:ext cx="1633990" cy="933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err="1"/>
              <a:t>Вибір</a:t>
            </a:r>
            <a:r>
              <a:rPr lang="ru-RU" dirty="0"/>
              <a:t> ресторану</a:t>
            </a:r>
            <a:endParaRPr lang="ru-RU" dirty="0" err="1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9347363" y="2774241"/>
            <a:ext cx="2681650" cy="12350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День </a:t>
            </a:r>
            <a:endParaRPr lang="ru-RU"/>
          </a:p>
          <a:p>
            <a:r>
              <a:rPr lang="ru-RU" dirty="0"/>
              <a:t>Час</a:t>
            </a:r>
          </a:p>
          <a:p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місць</a:t>
            </a: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10176334" y="5286375"/>
            <a:ext cx="1076370" cy="579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Меню</a:t>
            </a:r>
            <a:endParaRPr lang="ru-RU" dirty="0" err="1"/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6536485" y="5248275"/>
            <a:ext cx="1397454" cy="5794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Оплата</a:t>
            </a:r>
            <a:endParaRPr lang="ru-RU" dirty="0" err="1"/>
          </a:p>
        </p:txBody>
      </p:sp>
      <p:pic>
        <p:nvPicPr>
          <p:cNvPr id="16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542" y="3063360"/>
            <a:ext cx="1183770" cy="806109"/>
          </a:xfrm>
          <a:prstGeom prst="rect">
            <a:avLst/>
          </a:prstGeom>
        </p:spPr>
      </p:pic>
      <p:pic>
        <p:nvPicPr>
          <p:cNvPr id="18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387" y="2984955"/>
            <a:ext cx="1183770" cy="806109"/>
          </a:xfrm>
          <a:prstGeom prst="rect">
            <a:avLst/>
          </a:prstGeom>
        </p:spPr>
      </p:pic>
      <p:pic>
        <p:nvPicPr>
          <p:cNvPr id="19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740000">
            <a:off x="8346881" y="5133975"/>
            <a:ext cx="1183770" cy="806109"/>
          </a:xfrm>
          <a:prstGeom prst="rect">
            <a:avLst/>
          </a:prstGeom>
        </p:spPr>
      </p:pic>
      <p:pic>
        <p:nvPicPr>
          <p:cNvPr id="20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340000">
            <a:off x="10033408" y="4205135"/>
            <a:ext cx="1183770" cy="806109"/>
          </a:xfrm>
          <a:prstGeom prst="rect">
            <a:avLst/>
          </a:prstGeom>
        </p:spPr>
      </p:pic>
      <p:pic>
        <p:nvPicPr>
          <p:cNvPr id="21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340000">
            <a:off x="6384613" y="2011919"/>
            <a:ext cx="1183770" cy="80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9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7" grpId="0"/>
      <p:bldP spid="9" grpId="0"/>
      <p:bldP spid="8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Аккаунти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8307" y="1688212"/>
            <a:ext cx="3149055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ru-RU" dirty="0" err="1"/>
              <a:t>Кліент</a:t>
            </a:r>
          </a:p>
          <a:p>
            <a:pPr marL="0" indent="0" algn="ctr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Можливості</a:t>
            </a:r>
            <a:r>
              <a:rPr lang="ru-RU" dirty="0"/>
              <a:t> простого юзера, </a:t>
            </a:r>
            <a:r>
              <a:rPr lang="ru-RU" dirty="0" err="1"/>
              <a:t>такі</a:t>
            </a:r>
            <a:r>
              <a:rPr lang="ru-RU" dirty="0"/>
              <a:t> як: </a:t>
            </a:r>
            <a:r>
              <a:rPr lang="ru-RU" dirty="0" err="1"/>
              <a:t>замовлення</a:t>
            </a:r>
            <a:r>
              <a:rPr lang="ru-RU" dirty="0"/>
              <a:t> </a:t>
            </a:r>
            <a:r>
              <a:rPr lang="ru-RU" dirty="0" err="1"/>
              <a:t>столиків</a:t>
            </a:r>
            <a:r>
              <a:rPr lang="ru-RU" dirty="0"/>
              <a:t> і </a:t>
            </a:r>
            <a:r>
              <a:rPr lang="ru-RU" dirty="0" err="1"/>
              <a:t>їжі</a:t>
            </a:r>
            <a:r>
              <a:rPr lang="ru-RU" dirty="0"/>
              <a:t>, оплата </a:t>
            </a:r>
            <a:r>
              <a:rPr lang="ru-RU" dirty="0" err="1"/>
              <a:t>замовлень</a:t>
            </a:r>
            <a:r>
              <a:rPr lang="ru-RU" dirty="0"/>
              <a:t>,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відгуків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916363" y="1628775"/>
            <a:ext cx="355110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err="1"/>
              <a:t>Адмін</a:t>
            </a:r>
          </a:p>
          <a:p>
            <a:pPr marL="0" indent="0" algn="ctr"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  </a:t>
            </a:r>
            <a:r>
              <a:rPr lang="ru-RU" dirty="0" err="1"/>
              <a:t>Надаеться</a:t>
            </a:r>
            <a:r>
              <a:rPr lang="ru-RU" dirty="0"/>
              <a:t> </a:t>
            </a:r>
            <a:r>
              <a:rPr lang="ru-RU" dirty="0" err="1"/>
              <a:t>адміністраії</a:t>
            </a:r>
            <a:r>
              <a:rPr lang="ru-RU" dirty="0"/>
              <a:t> ресторану.</a:t>
            </a:r>
            <a:endParaRPr dirty="0"/>
          </a:p>
          <a:p>
            <a:pPr>
              <a:buNone/>
            </a:pPr>
            <a:r>
              <a:rPr lang="ru-RU" dirty="0"/>
              <a:t>  </a:t>
            </a:r>
            <a:r>
              <a:rPr lang="ru-RU" dirty="0" err="1"/>
              <a:t>Надає</a:t>
            </a:r>
            <a:r>
              <a:rPr lang="ru-RU" dirty="0"/>
              <a:t> </a:t>
            </a:r>
            <a:r>
              <a:rPr lang="ru-RU" dirty="0" err="1"/>
              <a:t>змогу</a:t>
            </a:r>
            <a:r>
              <a:rPr lang="ru-RU" dirty="0"/>
              <a:t> </a:t>
            </a:r>
            <a:r>
              <a:rPr lang="ru-RU" dirty="0" err="1"/>
              <a:t>керувати</a:t>
            </a:r>
            <a:r>
              <a:rPr lang="ru-RU" dirty="0"/>
              <a:t> меню та </a:t>
            </a:r>
            <a:r>
              <a:rPr lang="ru-RU" dirty="0" err="1"/>
              <a:t>відслідковувати</a:t>
            </a:r>
            <a:r>
              <a:rPr lang="ru-RU" dirty="0"/>
              <a:t> </a:t>
            </a:r>
            <a:r>
              <a:rPr lang="ru-RU" dirty="0" err="1"/>
              <a:t>замовлення</a:t>
            </a:r>
            <a:r>
              <a:rPr lang="ru-RU" dirty="0"/>
              <a:t> ресторану.</a:t>
            </a:r>
            <a:endParaRPr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7686675" y="1628775"/>
            <a:ext cx="4412622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err="1"/>
              <a:t>Суперадмін</a:t>
            </a:r>
          </a:p>
          <a:p>
            <a:pPr marL="0" indent="0" algn="ctr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Існуе</a:t>
            </a:r>
            <a:r>
              <a:rPr lang="ru-RU" dirty="0"/>
              <a:t> в единому </a:t>
            </a:r>
            <a:r>
              <a:rPr lang="ru-RU" dirty="0" err="1"/>
              <a:t>екземплярі</a:t>
            </a:r>
            <a:r>
              <a:rPr lang="ru-RU" dirty="0"/>
              <a:t>.</a:t>
            </a:r>
            <a:endParaRPr/>
          </a:p>
          <a:p>
            <a:pPr marL="0" indent="0">
              <a:buNone/>
            </a:pPr>
            <a:r>
              <a:rPr lang="ru-RU" dirty="0" err="1"/>
              <a:t>Може</a:t>
            </a:r>
            <a:r>
              <a:rPr lang="ru-RU" dirty="0"/>
              <a:t> </a:t>
            </a:r>
            <a:r>
              <a:rPr lang="ru-RU" dirty="0" err="1"/>
              <a:t>додавати</a:t>
            </a:r>
            <a:r>
              <a:rPr lang="ru-RU" dirty="0"/>
              <a:t>  </a:t>
            </a:r>
            <a:r>
              <a:rPr lang="ru-RU" dirty="0" err="1"/>
              <a:t>ресторани</a:t>
            </a:r>
            <a:r>
              <a:rPr lang="ru-RU" dirty="0"/>
              <a:t> у список </a:t>
            </a:r>
            <a:r>
              <a:rPr lang="ru-RU" dirty="0" err="1"/>
              <a:t>програми</a:t>
            </a:r>
            <a:r>
              <a:rPr lang="ru-RU" dirty="0"/>
              <a:t> та </a:t>
            </a:r>
            <a:r>
              <a:rPr lang="ru-RU" dirty="0" err="1"/>
              <a:t>вписувати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 про них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616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Логотип</vt:lpstr>
      <vt:lpstr>Презентация PowerPoint</vt:lpstr>
      <vt:lpstr>Чому це зручно?</vt:lpstr>
      <vt:lpstr>Це легко</vt:lpstr>
      <vt:lpstr>Аккаунти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</dc:title>
  <dc:creator/>
  <cp:lastModifiedBy/>
  <cp:revision>5</cp:revision>
  <dcterms:created xsi:type="dcterms:W3CDTF">2012-07-30T23:42:41Z</dcterms:created>
  <dcterms:modified xsi:type="dcterms:W3CDTF">2017-08-29T23:07:44Z</dcterms:modified>
</cp:coreProperties>
</file>