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4608513" cy="23034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86"/>
  </p:normalViewPr>
  <p:slideViewPr>
    <p:cSldViewPr snapToGrid="0">
      <p:cViewPr varScale="1">
        <p:scale>
          <a:sx n="353" d="100"/>
          <a:sy n="353" d="100"/>
        </p:scale>
        <p:origin x="168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6064" y="376979"/>
            <a:ext cx="3456385" cy="801946"/>
          </a:xfrm>
        </p:spPr>
        <p:txBody>
          <a:bodyPr anchor="b"/>
          <a:lstStyle>
            <a:lvl1pPr algn="ctr">
              <a:defRPr sz="201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6064" y="1209851"/>
            <a:ext cx="3456385" cy="556137"/>
          </a:xfrm>
        </p:spPr>
        <p:txBody>
          <a:bodyPr/>
          <a:lstStyle>
            <a:lvl1pPr marL="0" indent="0" algn="ctr">
              <a:buNone/>
              <a:defRPr sz="806"/>
            </a:lvl1pPr>
            <a:lvl2pPr marL="153573" indent="0" algn="ctr">
              <a:buNone/>
              <a:defRPr sz="672"/>
            </a:lvl2pPr>
            <a:lvl3pPr marL="307147" indent="0" algn="ctr">
              <a:buNone/>
              <a:defRPr sz="605"/>
            </a:lvl3pPr>
            <a:lvl4pPr marL="460720" indent="0" algn="ctr">
              <a:buNone/>
              <a:defRPr sz="537"/>
            </a:lvl4pPr>
            <a:lvl5pPr marL="614294" indent="0" algn="ctr">
              <a:buNone/>
              <a:defRPr sz="537"/>
            </a:lvl5pPr>
            <a:lvl6pPr marL="767867" indent="0" algn="ctr">
              <a:buNone/>
              <a:defRPr sz="537"/>
            </a:lvl6pPr>
            <a:lvl7pPr marL="921441" indent="0" algn="ctr">
              <a:buNone/>
              <a:defRPr sz="537"/>
            </a:lvl7pPr>
            <a:lvl8pPr marL="1075014" indent="0" algn="ctr">
              <a:buNone/>
              <a:defRPr sz="537"/>
            </a:lvl8pPr>
            <a:lvl9pPr marL="1228588" indent="0" algn="ctr">
              <a:buNone/>
              <a:defRPr sz="53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9CDFC-DE88-FC46-9980-4DF0E89A0448}" type="datetimeFigureOut">
              <a:rPr lang="en-US" smtClean="0"/>
              <a:t>9/15/25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B77A4-6D69-BC4A-BF72-3373BEDB0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895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9CDFC-DE88-FC46-9980-4DF0E89A0448}" type="datetimeFigureOut">
              <a:rPr lang="en-US" smtClean="0"/>
              <a:t>9/15/25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B77A4-6D69-BC4A-BF72-3373BEDB0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756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297967" y="122638"/>
            <a:ext cx="993711" cy="195207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6835" y="122638"/>
            <a:ext cx="2923525" cy="195207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9CDFC-DE88-FC46-9980-4DF0E89A0448}" type="datetimeFigureOut">
              <a:rPr lang="en-US" smtClean="0"/>
              <a:t>9/15/25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B77A4-6D69-BC4A-BF72-3373BEDB0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735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9CDFC-DE88-FC46-9980-4DF0E89A0448}" type="datetimeFigureOut">
              <a:rPr lang="en-US" smtClean="0"/>
              <a:t>9/15/25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B77A4-6D69-BC4A-BF72-3373BEDB0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305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435" y="574267"/>
            <a:ext cx="3974842" cy="958176"/>
          </a:xfrm>
        </p:spPr>
        <p:txBody>
          <a:bodyPr anchor="b"/>
          <a:lstStyle>
            <a:lvl1pPr>
              <a:defRPr sz="201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435" y="1541508"/>
            <a:ext cx="3974842" cy="503882"/>
          </a:xfrm>
        </p:spPr>
        <p:txBody>
          <a:bodyPr/>
          <a:lstStyle>
            <a:lvl1pPr marL="0" indent="0">
              <a:buNone/>
              <a:defRPr sz="806">
                <a:solidFill>
                  <a:schemeClr val="tx1">
                    <a:tint val="75000"/>
                  </a:schemeClr>
                </a:solidFill>
              </a:defRPr>
            </a:lvl1pPr>
            <a:lvl2pPr marL="153573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2pPr>
            <a:lvl3pPr marL="307147" indent="0">
              <a:buNone/>
              <a:defRPr sz="605">
                <a:solidFill>
                  <a:schemeClr val="tx1">
                    <a:tint val="75000"/>
                  </a:schemeClr>
                </a:solidFill>
              </a:defRPr>
            </a:lvl3pPr>
            <a:lvl4pPr marL="460720" indent="0">
              <a:buNone/>
              <a:defRPr sz="537">
                <a:solidFill>
                  <a:schemeClr val="tx1">
                    <a:tint val="75000"/>
                  </a:schemeClr>
                </a:solidFill>
              </a:defRPr>
            </a:lvl4pPr>
            <a:lvl5pPr marL="614294" indent="0">
              <a:buNone/>
              <a:defRPr sz="537">
                <a:solidFill>
                  <a:schemeClr val="tx1">
                    <a:tint val="75000"/>
                  </a:schemeClr>
                </a:solidFill>
              </a:defRPr>
            </a:lvl5pPr>
            <a:lvl6pPr marL="767867" indent="0">
              <a:buNone/>
              <a:defRPr sz="537">
                <a:solidFill>
                  <a:schemeClr val="tx1">
                    <a:tint val="75000"/>
                  </a:schemeClr>
                </a:solidFill>
              </a:defRPr>
            </a:lvl6pPr>
            <a:lvl7pPr marL="921441" indent="0">
              <a:buNone/>
              <a:defRPr sz="537">
                <a:solidFill>
                  <a:schemeClr val="tx1">
                    <a:tint val="75000"/>
                  </a:schemeClr>
                </a:solidFill>
              </a:defRPr>
            </a:lvl7pPr>
            <a:lvl8pPr marL="1075014" indent="0">
              <a:buNone/>
              <a:defRPr sz="537">
                <a:solidFill>
                  <a:schemeClr val="tx1">
                    <a:tint val="75000"/>
                  </a:schemeClr>
                </a:solidFill>
              </a:defRPr>
            </a:lvl8pPr>
            <a:lvl9pPr marL="1228588" indent="0">
              <a:buNone/>
              <a:defRPr sz="53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9CDFC-DE88-FC46-9980-4DF0E89A0448}" type="datetimeFigureOut">
              <a:rPr lang="en-US" smtClean="0"/>
              <a:t>9/15/25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B77A4-6D69-BC4A-BF72-3373BEDB0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115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6835" y="613190"/>
            <a:ext cx="1958618" cy="14615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33060" y="613190"/>
            <a:ext cx="1958618" cy="14615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9CDFC-DE88-FC46-9980-4DF0E89A0448}" type="datetimeFigureOut">
              <a:rPr lang="en-US" smtClean="0"/>
              <a:t>9/15/25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B77A4-6D69-BC4A-BF72-3373BEDB0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858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436" y="122638"/>
            <a:ext cx="3974842" cy="44523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7436" y="564669"/>
            <a:ext cx="1949617" cy="276735"/>
          </a:xfrm>
        </p:spPr>
        <p:txBody>
          <a:bodyPr anchor="b"/>
          <a:lstStyle>
            <a:lvl1pPr marL="0" indent="0">
              <a:buNone/>
              <a:defRPr sz="806" b="1"/>
            </a:lvl1pPr>
            <a:lvl2pPr marL="153573" indent="0">
              <a:buNone/>
              <a:defRPr sz="672" b="1"/>
            </a:lvl2pPr>
            <a:lvl3pPr marL="307147" indent="0">
              <a:buNone/>
              <a:defRPr sz="605" b="1"/>
            </a:lvl3pPr>
            <a:lvl4pPr marL="460720" indent="0">
              <a:buNone/>
              <a:defRPr sz="537" b="1"/>
            </a:lvl4pPr>
            <a:lvl5pPr marL="614294" indent="0">
              <a:buNone/>
              <a:defRPr sz="537" b="1"/>
            </a:lvl5pPr>
            <a:lvl6pPr marL="767867" indent="0">
              <a:buNone/>
              <a:defRPr sz="537" b="1"/>
            </a:lvl6pPr>
            <a:lvl7pPr marL="921441" indent="0">
              <a:buNone/>
              <a:defRPr sz="537" b="1"/>
            </a:lvl7pPr>
            <a:lvl8pPr marL="1075014" indent="0">
              <a:buNone/>
              <a:defRPr sz="537" b="1"/>
            </a:lvl8pPr>
            <a:lvl9pPr marL="1228588" indent="0">
              <a:buNone/>
              <a:defRPr sz="53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7436" y="841404"/>
            <a:ext cx="1949617" cy="12375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33060" y="564669"/>
            <a:ext cx="1959218" cy="276735"/>
          </a:xfrm>
        </p:spPr>
        <p:txBody>
          <a:bodyPr anchor="b"/>
          <a:lstStyle>
            <a:lvl1pPr marL="0" indent="0">
              <a:buNone/>
              <a:defRPr sz="806" b="1"/>
            </a:lvl1pPr>
            <a:lvl2pPr marL="153573" indent="0">
              <a:buNone/>
              <a:defRPr sz="672" b="1"/>
            </a:lvl2pPr>
            <a:lvl3pPr marL="307147" indent="0">
              <a:buNone/>
              <a:defRPr sz="605" b="1"/>
            </a:lvl3pPr>
            <a:lvl4pPr marL="460720" indent="0">
              <a:buNone/>
              <a:defRPr sz="537" b="1"/>
            </a:lvl4pPr>
            <a:lvl5pPr marL="614294" indent="0">
              <a:buNone/>
              <a:defRPr sz="537" b="1"/>
            </a:lvl5pPr>
            <a:lvl6pPr marL="767867" indent="0">
              <a:buNone/>
              <a:defRPr sz="537" b="1"/>
            </a:lvl6pPr>
            <a:lvl7pPr marL="921441" indent="0">
              <a:buNone/>
              <a:defRPr sz="537" b="1"/>
            </a:lvl7pPr>
            <a:lvl8pPr marL="1075014" indent="0">
              <a:buNone/>
              <a:defRPr sz="537" b="1"/>
            </a:lvl8pPr>
            <a:lvl9pPr marL="1228588" indent="0">
              <a:buNone/>
              <a:defRPr sz="53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33060" y="841404"/>
            <a:ext cx="1959218" cy="12375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9CDFC-DE88-FC46-9980-4DF0E89A0448}" type="datetimeFigureOut">
              <a:rPr lang="en-US" smtClean="0"/>
              <a:t>9/15/25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B77A4-6D69-BC4A-BF72-3373BEDB0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882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9CDFC-DE88-FC46-9980-4DF0E89A0448}" type="datetimeFigureOut">
              <a:rPr lang="en-US" smtClean="0"/>
              <a:t>9/15/25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B77A4-6D69-BC4A-BF72-3373BEDB0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940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9CDFC-DE88-FC46-9980-4DF0E89A0448}" type="datetimeFigureOut">
              <a:rPr lang="en-US" smtClean="0"/>
              <a:t>9/15/25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B77A4-6D69-BC4A-BF72-3373BEDB0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592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436" y="153564"/>
            <a:ext cx="1486365" cy="537475"/>
          </a:xfrm>
        </p:spPr>
        <p:txBody>
          <a:bodyPr anchor="b"/>
          <a:lstStyle>
            <a:lvl1pPr>
              <a:defRPr sz="107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9218" y="331656"/>
            <a:ext cx="2333060" cy="1636952"/>
          </a:xfrm>
        </p:spPr>
        <p:txBody>
          <a:bodyPr/>
          <a:lstStyle>
            <a:lvl1pPr>
              <a:defRPr sz="1075"/>
            </a:lvl1pPr>
            <a:lvl2pPr>
              <a:defRPr sz="941"/>
            </a:lvl2pPr>
            <a:lvl3pPr>
              <a:defRPr sz="806"/>
            </a:lvl3pPr>
            <a:lvl4pPr>
              <a:defRPr sz="672"/>
            </a:lvl4pPr>
            <a:lvl5pPr>
              <a:defRPr sz="672"/>
            </a:lvl5pPr>
            <a:lvl6pPr>
              <a:defRPr sz="672"/>
            </a:lvl6pPr>
            <a:lvl7pPr>
              <a:defRPr sz="672"/>
            </a:lvl7pPr>
            <a:lvl8pPr>
              <a:defRPr sz="672"/>
            </a:lvl8pPr>
            <a:lvl9pPr>
              <a:defRPr sz="67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7436" y="691039"/>
            <a:ext cx="1486365" cy="1280235"/>
          </a:xfrm>
        </p:spPr>
        <p:txBody>
          <a:bodyPr/>
          <a:lstStyle>
            <a:lvl1pPr marL="0" indent="0">
              <a:buNone/>
              <a:defRPr sz="537"/>
            </a:lvl1pPr>
            <a:lvl2pPr marL="153573" indent="0">
              <a:buNone/>
              <a:defRPr sz="470"/>
            </a:lvl2pPr>
            <a:lvl3pPr marL="307147" indent="0">
              <a:buNone/>
              <a:defRPr sz="403"/>
            </a:lvl3pPr>
            <a:lvl4pPr marL="460720" indent="0">
              <a:buNone/>
              <a:defRPr sz="336"/>
            </a:lvl4pPr>
            <a:lvl5pPr marL="614294" indent="0">
              <a:buNone/>
              <a:defRPr sz="336"/>
            </a:lvl5pPr>
            <a:lvl6pPr marL="767867" indent="0">
              <a:buNone/>
              <a:defRPr sz="336"/>
            </a:lvl6pPr>
            <a:lvl7pPr marL="921441" indent="0">
              <a:buNone/>
              <a:defRPr sz="336"/>
            </a:lvl7pPr>
            <a:lvl8pPr marL="1075014" indent="0">
              <a:buNone/>
              <a:defRPr sz="336"/>
            </a:lvl8pPr>
            <a:lvl9pPr marL="1228588" indent="0">
              <a:buNone/>
              <a:defRPr sz="33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9CDFC-DE88-FC46-9980-4DF0E89A0448}" type="datetimeFigureOut">
              <a:rPr lang="en-US" smtClean="0"/>
              <a:t>9/15/25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B77A4-6D69-BC4A-BF72-3373BEDB0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75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436" y="153564"/>
            <a:ext cx="1486365" cy="537475"/>
          </a:xfrm>
        </p:spPr>
        <p:txBody>
          <a:bodyPr anchor="b"/>
          <a:lstStyle>
            <a:lvl1pPr>
              <a:defRPr sz="107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59218" y="331656"/>
            <a:ext cx="2333060" cy="1636952"/>
          </a:xfrm>
        </p:spPr>
        <p:txBody>
          <a:bodyPr anchor="t"/>
          <a:lstStyle>
            <a:lvl1pPr marL="0" indent="0">
              <a:buNone/>
              <a:defRPr sz="1075"/>
            </a:lvl1pPr>
            <a:lvl2pPr marL="153573" indent="0">
              <a:buNone/>
              <a:defRPr sz="941"/>
            </a:lvl2pPr>
            <a:lvl3pPr marL="307147" indent="0">
              <a:buNone/>
              <a:defRPr sz="806"/>
            </a:lvl3pPr>
            <a:lvl4pPr marL="460720" indent="0">
              <a:buNone/>
              <a:defRPr sz="672"/>
            </a:lvl4pPr>
            <a:lvl5pPr marL="614294" indent="0">
              <a:buNone/>
              <a:defRPr sz="672"/>
            </a:lvl5pPr>
            <a:lvl6pPr marL="767867" indent="0">
              <a:buNone/>
              <a:defRPr sz="672"/>
            </a:lvl6pPr>
            <a:lvl7pPr marL="921441" indent="0">
              <a:buNone/>
              <a:defRPr sz="672"/>
            </a:lvl7pPr>
            <a:lvl8pPr marL="1075014" indent="0">
              <a:buNone/>
              <a:defRPr sz="672"/>
            </a:lvl8pPr>
            <a:lvl9pPr marL="1228588" indent="0">
              <a:buNone/>
              <a:defRPr sz="67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7436" y="691039"/>
            <a:ext cx="1486365" cy="1280235"/>
          </a:xfrm>
        </p:spPr>
        <p:txBody>
          <a:bodyPr/>
          <a:lstStyle>
            <a:lvl1pPr marL="0" indent="0">
              <a:buNone/>
              <a:defRPr sz="537"/>
            </a:lvl1pPr>
            <a:lvl2pPr marL="153573" indent="0">
              <a:buNone/>
              <a:defRPr sz="470"/>
            </a:lvl2pPr>
            <a:lvl3pPr marL="307147" indent="0">
              <a:buNone/>
              <a:defRPr sz="403"/>
            </a:lvl3pPr>
            <a:lvl4pPr marL="460720" indent="0">
              <a:buNone/>
              <a:defRPr sz="336"/>
            </a:lvl4pPr>
            <a:lvl5pPr marL="614294" indent="0">
              <a:buNone/>
              <a:defRPr sz="336"/>
            </a:lvl5pPr>
            <a:lvl6pPr marL="767867" indent="0">
              <a:buNone/>
              <a:defRPr sz="336"/>
            </a:lvl6pPr>
            <a:lvl7pPr marL="921441" indent="0">
              <a:buNone/>
              <a:defRPr sz="336"/>
            </a:lvl7pPr>
            <a:lvl8pPr marL="1075014" indent="0">
              <a:buNone/>
              <a:defRPr sz="336"/>
            </a:lvl8pPr>
            <a:lvl9pPr marL="1228588" indent="0">
              <a:buNone/>
              <a:defRPr sz="33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9CDFC-DE88-FC46-9980-4DF0E89A0448}" type="datetimeFigureOut">
              <a:rPr lang="en-US" smtClean="0"/>
              <a:t>9/15/25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B77A4-6D69-BC4A-BF72-3373BEDB0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091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6836" y="122638"/>
            <a:ext cx="3974842" cy="4452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6836" y="613190"/>
            <a:ext cx="3974842" cy="14615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16835" y="2134969"/>
            <a:ext cx="1036915" cy="122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0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B9CDFC-DE88-FC46-9980-4DF0E89A0448}" type="datetimeFigureOut">
              <a:rPr lang="en-US" smtClean="0"/>
              <a:t>9/15/25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6570" y="2134969"/>
            <a:ext cx="1555373" cy="122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0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54763" y="2134969"/>
            <a:ext cx="1036915" cy="122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0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2B77A4-6D69-BC4A-BF72-3373BEDB0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775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07147" rtl="0" eaLnBrk="1" latinLnBrk="0" hangingPunct="1">
        <a:lnSpc>
          <a:spcPct val="90000"/>
        </a:lnSpc>
        <a:spcBef>
          <a:spcPct val="0"/>
        </a:spcBef>
        <a:buNone/>
        <a:defRPr sz="147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6787" indent="-76787" algn="l" defTabSz="307147" rtl="0" eaLnBrk="1" latinLnBrk="0" hangingPunct="1">
        <a:lnSpc>
          <a:spcPct val="90000"/>
        </a:lnSpc>
        <a:spcBef>
          <a:spcPts val="336"/>
        </a:spcBef>
        <a:buFont typeface="Arial" panose="020B0604020202020204" pitchFamily="34" charset="0"/>
        <a:buChar char="•"/>
        <a:defRPr sz="941" kern="1200">
          <a:solidFill>
            <a:schemeClr val="tx1"/>
          </a:solidFill>
          <a:latin typeface="+mn-lt"/>
          <a:ea typeface="+mn-ea"/>
          <a:cs typeface="+mn-cs"/>
        </a:defRPr>
      </a:lvl1pPr>
      <a:lvl2pPr marL="230360" indent="-76787" algn="l" defTabSz="307147" rtl="0" eaLnBrk="1" latinLnBrk="0" hangingPunct="1">
        <a:lnSpc>
          <a:spcPct val="90000"/>
        </a:lnSpc>
        <a:spcBef>
          <a:spcPts val="168"/>
        </a:spcBef>
        <a:buFont typeface="Arial" panose="020B0604020202020204" pitchFamily="34" charset="0"/>
        <a:buChar char="•"/>
        <a:defRPr sz="806" kern="1200">
          <a:solidFill>
            <a:schemeClr val="tx1"/>
          </a:solidFill>
          <a:latin typeface="+mn-lt"/>
          <a:ea typeface="+mn-ea"/>
          <a:cs typeface="+mn-cs"/>
        </a:defRPr>
      </a:lvl2pPr>
      <a:lvl3pPr marL="383934" indent="-76787" algn="l" defTabSz="307147" rtl="0" eaLnBrk="1" latinLnBrk="0" hangingPunct="1">
        <a:lnSpc>
          <a:spcPct val="90000"/>
        </a:lnSpc>
        <a:spcBef>
          <a:spcPts val="168"/>
        </a:spcBef>
        <a:buFont typeface="Arial" panose="020B0604020202020204" pitchFamily="34" charset="0"/>
        <a:buChar char="•"/>
        <a:defRPr sz="672" kern="1200">
          <a:solidFill>
            <a:schemeClr val="tx1"/>
          </a:solidFill>
          <a:latin typeface="+mn-lt"/>
          <a:ea typeface="+mn-ea"/>
          <a:cs typeface="+mn-cs"/>
        </a:defRPr>
      </a:lvl3pPr>
      <a:lvl4pPr marL="537507" indent="-76787" algn="l" defTabSz="307147" rtl="0" eaLnBrk="1" latinLnBrk="0" hangingPunct="1">
        <a:lnSpc>
          <a:spcPct val="90000"/>
        </a:lnSpc>
        <a:spcBef>
          <a:spcPts val="168"/>
        </a:spcBef>
        <a:buFont typeface="Arial" panose="020B0604020202020204" pitchFamily="34" charset="0"/>
        <a:buChar char="•"/>
        <a:defRPr sz="605" kern="1200">
          <a:solidFill>
            <a:schemeClr val="tx1"/>
          </a:solidFill>
          <a:latin typeface="+mn-lt"/>
          <a:ea typeface="+mn-ea"/>
          <a:cs typeface="+mn-cs"/>
        </a:defRPr>
      </a:lvl4pPr>
      <a:lvl5pPr marL="691081" indent="-76787" algn="l" defTabSz="307147" rtl="0" eaLnBrk="1" latinLnBrk="0" hangingPunct="1">
        <a:lnSpc>
          <a:spcPct val="90000"/>
        </a:lnSpc>
        <a:spcBef>
          <a:spcPts val="168"/>
        </a:spcBef>
        <a:buFont typeface="Arial" panose="020B0604020202020204" pitchFamily="34" charset="0"/>
        <a:buChar char="•"/>
        <a:defRPr sz="605" kern="1200">
          <a:solidFill>
            <a:schemeClr val="tx1"/>
          </a:solidFill>
          <a:latin typeface="+mn-lt"/>
          <a:ea typeface="+mn-ea"/>
          <a:cs typeface="+mn-cs"/>
        </a:defRPr>
      </a:lvl5pPr>
      <a:lvl6pPr marL="844654" indent="-76787" algn="l" defTabSz="307147" rtl="0" eaLnBrk="1" latinLnBrk="0" hangingPunct="1">
        <a:lnSpc>
          <a:spcPct val="90000"/>
        </a:lnSpc>
        <a:spcBef>
          <a:spcPts val="168"/>
        </a:spcBef>
        <a:buFont typeface="Arial" panose="020B0604020202020204" pitchFamily="34" charset="0"/>
        <a:buChar char="•"/>
        <a:defRPr sz="605" kern="1200">
          <a:solidFill>
            <a:schemeClr val="tx1"/>
          </a:solidFill>
          <a:latin typeface="+mn-lt"/>
          <a:ea typeface="+mn-ea"/>
          <a:cs typeface="+mn-cs"/>
        </a:defRPr>
      </a:lvl6pPr>
      <a:lvl7pPr marL="998228" indent="-76787" algn="l" defTabSz="307147" rtl="0" eaLnBrk="1" latinLnBrk="0" hangingPunct="1">
        <a:lnSpc>
          <a:spcPct val="90000"/>
        </a:lnSpc>
        <a:spcBef>
          <a:spcPts val="168"/>
        </a:spcBef>
        <a:buFont typeface="Arial" panose="020B0604020202020204" pitchFamily="34" charset="0"/>
        <a:buChar char="•"/>
        <a:defRPr sz="605" kern="1200">
          <a:solidFill>
            <a:schemeClr val="tx1"/>
          </a:solidFill>
          <a:latin typeface="+mn-lt"/>
          <a:ea typeface="+mn-ea"/>
          <a:cs typeface="+mn-cs"/>
        </a:defRPr>
      </a:lvl7pPr>
      <a:lvl8pPr marL="1151801" indent="-76787" algn="l" defTabSz="307147" rtl="0" eaLnBrk="1" latinLnBrk="0" hangingPunct="1">
        <a:lnSpc>
          <a:spcPct val="90000"/>
        </a:lnSpc>
        <a:spcBef>
          <a:spcPts val="168"/>
        </a:spcBef>
        <a:buFont typeface="Arial" panose="020B0604020202020204" pitchFamily="34" charset="0"/>
        <a:buChar char="•"/>
        <a:defRPr sz="605" kern="1200">
          <a:solidFill>
            <a:schemeClr val="tx1"/>
          </a:solidFill>
          <a:latin typeface="+mn-lt"/>
          <a:ea typeface="+mn-ea"/>
          <a:cs typeface="+mn-cs"/>
        </a:defRPr>
      </a:lvl8pPr>
      <a:lvl9pPr marL="1305375" indent="-76787" algn="l" defTabSz="307147" rtl="0" eaLnBrk="1" latinLnBrk="0" hangingPunct="1">
        <a:lnSpc>
          <a:spcPct val="90000"/>
        </a:lnSpc>
        <a:spcBef>
          <a:spcPts val="168"/>
        </a:spcBef>
        <a:buFont typeface="Arial" panose="020B0604020202020204" pitchFamily="34" charset="0"/>
        <a:buChar char="•"/>
        <a:defRPr sz="6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7147" rtl="0" eaLnBrk="1" latinLnBrk="0" hangingPunct="1">
        <a:defRPr sz="605" kern="1200">
          <a:solidFill>
            <a:schemeClr val="tx1"/>
          </a:solidFill>
          <a:latin typeface="+mn-lt"/>
          <a:ea typeface="+mn-ea"/>
          <a:cs typeface="+mn-cs"/>
        </a:defRPr>
      </a:lvl1pPr>
      <a:lvl2pPr marL="153573" algn="l" defTabSz="307147" rtl="0" eaLnBrk="1" latinLnBrk="0" hangingPunct="1">
        <a:defRPr sz="605" kern="1200">
          <a:solidFill>
            <a:schemeClr val="tx1"/>
          </a:solidFill>
          <a:latin typeface="+mn-lt"/>
          <a:ea typeface="+mn-ea"/>
          <a:cs typeface="+mn-cs"/>
        </a:defRPr>
      </a:lvl2pPr>
      <a:lvl3pPr marL="307147" algn="l" defTabSz="307147" rtl="0" eaLnBrk="1" latinLnBrk="0" hangingPunct="1">
        <a:defRPr sz="605" kern="1200">
          <a:solidFill>
            <a:schemeClr val="tx1"/>
          </a:solidFill>
          <a:latin typeface="+mn-lt"/>
          <a:ea typeface="+mn-ea"/>
          <a:cs typeface="+mn-cs"/>
        </a:defRPr>
      </a:lvl3pPr>
      <a:lvl4pPr marL="460720" algn="l" defTabSz="307147" rtl="0" eaLnBrk="1" latinLnBrk="0" hangingPunct="1">
        <a:defRPr sz="605" kern="1200">
          <a:solidFill>
            <a:schemeClr val="tx1"/>
          </a:solidFill>
          <a:latin typeface="+mn-lt"/>
          <a:ea typeface="+mn-ea"/>
          <a:cs typeface="+mn-cs"/>
        </a:defRPr>
      </a:lvl4pPr>
      <a:lvl5pPr marL="614294" algn="l" defTabSz="307147" rtl="0" eaLnBrk="1" latinLnBrk="0" hangingPunct="1">
        <a:defRPr sz="605" kern="1200">
          <a:solidFill>
            <a:schemeClr val="tx1"/>
          </a:solidFill>
          <a:latin typeface="+mn-lt"/>
          <a:ea typeface="+mn-ea"/>
          <a:cs typeface="+mn-cs"/>
        </a:defRPr>
      </a:lvl5pPr>
      <a:lvl6pPr marL="767867" algn="l" defTabSz="307147" rtl="0" eaLnBrk="1" latinLnBrk="0" hangingPunct="1">
        <a:defRPr sz="605" kern="1200">
          <a:solidFill>
            <a:schemeClr val="tx1"/>
          </a:solidFill>
          <a:latin typeface="+mn-lt"/>
          <a:ea typeface="+mn-ea"/>
          <a:cs typeface="+mn-cs"/>
        </a:defRPr>
      </a:lvl6pPr>
      <a:lvl7pPr marL="921441" algn="l" defTabSz="307147" rtl="0" eaLnBrk="1" latinLnBrk="0" hangingPunct="1">
        <a:defRPr sz="605" kern="1200">
          <a:solidFill>
            <a:schemeClr val="tx1"/>
          </a:solidFill>
          <a:latin typeface="+mn-lt"/>
          <a:ea typeface="+mn-ea"/>
          <a:cs typeface="+mn-cs"/>
        </a:defRPr>
      </a:lvl7pPr>
      <a:lvl8pPr marL="1075014" algn="l" defTabSz="307147" rtl="0" eaLnBrk="1" latinLnBrk="0" hangingPunct="1">
        <a:defRPr sz="605" kern="1200">
          <a:solidFill>
            <a:schemeClr val="tx1"/>
          </a:solidFill>
          <a:latin typeface="+mn-lt"/>
          <a:ea typeface="+mn-ea"/>
          <a:cs typeface="+mn-cs"/>
        </a:defRPr>
      </a:lvl8pPr>
      <a:lvl9pPr marL="1228588" algn="l" defTabSz="307147" rtl="0" eaLnBrk="1" latinLnBrk="0" hangingPunct="1">
        <a:defRPr sz="6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30E8CD0-29E1-1E69-32F7-7FB63D4011D4}"/>
              </a:ext>
            </a:extLst>
          </p:cNvPr>
          <p:cNvSpPr txBox="1"/>
          <p:nvPr/>
        </p:nvSpPr>
        <p:spPr>
          <a:xfrm>
            <a:off x="2632676" y="1087165"/>
            <a:ext cx="214411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750" b="0" i="0" dirty="0">
                <a:solidFill>
                  <a:srgbClr val="F0F6FC"/>
                </a:solidFill>
                <a:effectLst/>
                <a:latin typeface="Franklin Gothic Medium" panose="020B0603020102020204" pitchFamily="34" charset="0"/>
              </a:rPr>
              <a:t>A simple GUI for automatic and manual alignment across calcium imaging sessions</a:t>
            </a:r>
            <a:endParaRPr lang="en-US" sz="750" dirty="0">
              <a:latin typeface="Franklin Gothic Medium" panose="020B06030201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02EEF0-F898-4B54-1C6F-60407BAE4B51}"/>
              </a:ext>
            </a:extLst>
          </p:cNvPr>
          <p:cNvSpPr txBox="1"/>
          <p:nvPr/>
        </p:nvSpPr>
        <p:spPr>
          <a:xfrm>
            <a:off x="2622167" y="782399"/>
            <a:ext cx="2304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800" b="0" i="0" dirty="0">
                <a:solidFill>
                  <a:srgbClr val="F0F6FC"/>
                </a:solidFill>
                <a:effectLst/>
                <a:latin typeface="Franklin Gothic Medium" panose="020B0603020102020204" pitchFamily="34" charset="0"/>
              </a:rPr>
              <a:t>TIFFAlign</a:t>
            </a:r>
            <a:endParaRPr lang="en-US" sz="1800" dirty="0">
              <a:latin typeface="Franklin Gothic Medium" panose="020B06030201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2705A8B-4264-9EF8-93E8-B76F068BA6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405" t="1912" r="405" b="23534"/>
          <a:stretch/>
        </p:blipFill>
        <p:spPr>
          <a:xfrm>
            <a:off x="0" y="57600"/>
            <a:ext cx="2664183" cy="2245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4535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10</TotalTime>
  <Words>13</Words>
  <Application>Microsoft Macintosh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Franklin Gothic Medium</vt:lpstr>
      <vt:lpstr>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Microsoft Office User</dc:creator>
  <cp:keywords/>
  <dc:description/>
  <cp:lastModifiedBy>Microsoft Office User</cp:lastModifiedBy>
  <cp:revision>8</cp:revision>
  <dcterms:created xsi:type="dcterms:W3CDTF">2025-09-10T22:11:13Z</dcterms:created>
  <dcterms:modified xsi:type="dcterms:W3CDTF">2025-09-15T20:44:44Z</dcterms:modified>
  <cp:category/>
</cp:coreProperties>
</file>