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08513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242" d="100"/>
          <a:sy n="242" d="100"/>
        </p:scale>
        <p:origin x="17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376979"/>
            <a:ext cx="3456385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209851"/>
            <a:ext cx="3456385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22638"/>
            <a:ext cx="993711" cy="1952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22638"/>
            <a:ext cx="2923525" cy="19520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574267"/>
            <a:ext cx="3974842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541508"/>
            <a:ext cx="3974842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22638"/>
            <a:ext cx="3974842" cy="445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564669"/>
            <a:ext cx="1949617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841404"/>
            <a:ext cx="1949617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564669"/>
            <a:ext cx="1959218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841404"/>
            <a:ext cx="1959218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31656"/>
            <a:ext cx="2333060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31656"/>
            <a:ext cx="2333060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22638"/>
            <a:ext cx="3974842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13190"/>
            <a:ext cx="3974842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134969"/>
            <a:ext cx="1555373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E8CD0-29E1-1E69-32F7-7FB63D4011D4}"/>
              </a:ext>
            </a:extLst>
          </p:cNvPr>
          <p:cNvSpPr txBox="1"/>
          <p:nvPr/>
        </p:nvSpPr>
        <p:spPr>
          <a:xfrm>
            <a:off x="2672685" y="1056026"/>
            <a:ext cx="173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0" i="0" dirty="0">
                <a:solidFill>
                  <a:srgbClr val="F0F6FC"/>
                </a:solidFill>
                <a:effectLst/>
                <a:latin typeface="Franklin Gothic Medium" panose="020B0603020102020204" pitchFamily="34" charset="0"/>
              </a:rPr>
              <a:t>A simple GUI for manual alignment across calcium imaging sessions</a:t>
            </a:r>
            <a:endParaRPr lang="en-US" sz="800" dirty="0"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EEF0-F898-4B54-1C6F-60407BAE4B51}"/>
              </a:ext>
            </a:extLst>
          </p:cNvPr>
          <p:cNvSpPr txBox="1"/>
          <p:nvPr/>
        </p:nvSpPr>
        <p:spPr>
          <a:xfrm>
            <a:off x="2662175" y="751260"/>
            <a:ext cx="23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dirty="0">
                <a:solidFill>
                  <a:srgbClr val="F0F6FC"/>
                </a:solidFill>
                <a:effectLst/>
                <a:latin typeface="Franklin Gothic Medium" panose="020B0603020102020204" pitchFamily="34" charset="0"/>
              </a:rPr>
              <a:t>TIFFAlign</a:t>
            </a:r>
            <a:endParaRPr lang="en-US" sz="1800" dirty="0">
              <a:latin typeface="Franklin Gothic Medium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05A8B-4264-9EF8-93E8-B76F068BA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36"/>
          <a:stretch/>
        </p:blipFill>
        <p:spPr>
          <a:xfrm>
            <a:off x="0" y="0"/>
            <a:ext cx="2732512" cy="23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5</cp:revision>
  <dcterms:created xsi:type="dcterms:W3CDTF">2025-09-10T22:11:13Z</dcterms:created>
  <dcterms:modified xsi:type="dcterms:W3CDTF">2025-09-10T22:46:02Z</dcterms:modified>
  <cp:category/>
</cp:coreProperties>
</file>