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07997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8"/>
    <p:restoredTop sz="94656"/>
  </p:normalViewPr>
  <p:slideViewPr>
    <p:cSldViewPr snapToGrid="0">
      <p:cViewPr varScale="1">
        <p:scale>
          <a:sx n="97" d="100"/>
          <a:sy n="97" d="100"/>
        </p:scale>
        <p:origin x="26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356703"/>
            <a:ext cx="9179799" cy="501340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7563446"/>
            <a:ext cx="8099822" cy="3476717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766678"/>
            <a:ext cx="2328699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766678"/>
            <a:ext cx="68511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3590057"/>
            <a:ext cx="9314796" cy="599008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9636813"/>
            <a:ext cx="9314796" cy="3150046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3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3833390"/>
            <a:ext cx="4589899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66681"/>
            <a:ext cx="9314796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3530053"/>
            <a:ext cx="4568805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5260078"/>
            <a:ext cx="4568805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3530053"/>
            <a:ext cx="4591306" cy="173002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5260078"/>
            <a:ext cx="459130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6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61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073367"/>
            <a:ext cx="5467380" cy="1023348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3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60014"/>
            <a:ext cx="3483205" cy="336005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073367"/>
            <a:ext cx="5467380" cy="1023348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4320064"/>
            <a:ext cx="3483205" cy="8003453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4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766681"/>
            <a:ext cx="9314796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3833390"/>
            <a:ext cx="9314796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9CDFC-DE88-FC46-9980-4DF0E89A044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3346867"/>
            <a:ext cx="364492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3346867"/>
            <a:ext cx="2429947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B77A4-6D69-BC4A-BF72-3373BEDB0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6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0E8CD0-29E1-1E69-32F7-7FB63D4011D4}"/>
              </a:ext>
            </a:extLst>
          </p:cNvPr>
          <p:cNvSpPr txBox="1"/>
          <p:nvPr/>
        </p:nvSpPr>
        <p:spPr>
          <a:xfrm>
            <a:off x="877944" y="1738193"/>
            <a:ext cx="84162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0F6FC"/>
                </a:solidFill>
                <a:latin typeface="Franklin Gothic Medium" panose="020B0603020102020204" pitchFamily="34" charset="0"/>
              </a:rPr>
              <a:t>A simple GUI for automatic and manual alignment across calcium imaging sessions</a:t>
            </a:r>
            <a:endParaRPr lang="en-US" sz="3200" dirty="0">
              <a:latin typeface="Franklin Gothic Medium" panose="020B0603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02EEF0-F898-4B54-1C6F-60407BAE4B51}"/>
              </a:ext>
            </a:extLst>
          </p:cNvPr>
          <p:cNvSpPr txBox="1"/>
          <p:nvPr/>
        </p:nvSpPr>
        <p:spPr>
          <a:xfrm>
            <a:off x="824936" y="605262"/>
            <a:ext cx="9043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6600" dirty="0">
                <a:solidFill>
                  <a:srgbClr val="F0F6FC"/>
                </a:solidFill>
                <a:latin typeface="Franklin Gothic Medium" panose="020B0603020102020204" pitchFamily="34" charset="0"/>
              </a:rPr>
              <a:t>TIFFAlign</a:t>
            </a:r>
            <a:endParaRPr lang="en-US" sz="6600" dirty="0">
              <a:latin typeface="Franklin Gothic Medium" panose="020B06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E6FD4-6E04-160F-E16A-81B15DD6E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1" y="2841915"/>
            <a:ext cx="10432159" cy="1179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13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Franklin Gothic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Microsoft Office User</cp:lastModifiedBy>
  <cp:revision>11</cp:revision>
  <dcterms:created xsi:type="dcterms:W3CDTF">2025-09-10T22:11:13Z</dcterms:created>
  <dcterms:modified xsi:type="dcterms:W3CDTF">2025-09-15T21:35:45Z</dcterms:modified>
  <cp:category/>
</cp:coreProperties>
</file>