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08513" cy="2303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>
        <p:scale>
          <a:sx n="330" d="100"/>
          <a:sy n="330" d="100"/>
        </p:scale>
        <p:origin x="5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376979"/>
            <a:ext cx="3456385" cy="801946"/>
          </a:xfrm>
        </p:spPr>
        <p:txBody>
          <a:bodyPr anchor="b"/>
          <a:lstStyle>
            <a:lvl1pPr algn="ctr"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209851"/>
            <a:ext cx="3456385" cy="556137"/>
          </a:xfrm>
        </p:spPr>
        <p:txBody>
          <a:bodyPr/>
          <a:lstStyle>
            <a:lvl1pPr marL="0" indent="0" algn="ctr">
              <a:buNone/>
              <a:defRPr sz="806"/>
            </a:lvl1pPr>
            <a:lvl2pPr marL="153573" indent="0" algn="ctr">
              <a:buNone/>
              <a:defRPr sz="672"/>
            </a:lvl2pPr>
            <a:lvl3pPr marL="307147" indent="0" algn="ctr">
              <a:buNone/>
              <a:defRPr sz="605"/>
            </a:lvl3pPr>
            <a:lvl4pPr marL="460720" indent="0" algn="ctr">
              <a:buNone/>
              <a:defRPr sz="537"/>
            </a:lvl4pPr>
            <a:lvl5pPr marL="614294" indent="0" algn="ctr">
              <a:buNone/>
              <a:defRPr sz="537"/>
            </a:lvl5pPr>
            <a:lvl6pPr marL="767867" indent="0" algn="ctr">
              <a:buNone/>
              <a:defRPr sz="537"/>
            </a:lvl6pPr>
            <a:lvl7pPr marL="921441" indent="0" algn="ctr">
              <a:buNone/>
              <a:defRPr sz="537"/>
            </a:lvl7pPr>
            <a:lvl8pPr marL="1075014" indent="0" algn="ctr">
              <a:buNone/>
              <a:defRPr sz="537"/>
            </a:lvl8pPr>
            <a:lvl9pPr marL="1228588" indent="0" algn="ctr">
              <a:buNone/>
              <a:defRPr sz="5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22638"/>
            <a:ext cx="993711" cy="19520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22638"/>
            <a:ext cx="2923525" cy="19520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574267"/>
            <a:ext cx="3974842" cy="958176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541508"/>
            <a:ext cx="3974842" cy="503882"/>
          </a:xfrm>
        </p:spPr>
        <p:txBody>
          <a:bodyPr/>
          <a:lstStyle>
            <a:lvl1pPr marL="0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1pPr>
            <a:lvl2pPr marL="15357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2pPr>
            <a:lvl3pPr marL="30714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460720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4pPr>
            <a:lvl5pPr marL="61429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5pPr>
            <a:lvl6pPr marL="767867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6pPr>
            <a:lvl7pPr marL="921441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7pPr>
            <a:lvl8pPr marL="107501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8pPr>
            <a:lvl9pPr marL="1228588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613190"/>
            <a:ext cx="1958618" cy="1461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613190"/>
            <a:ext cx="1958618" cy="1461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22638"/>
            <a:ext cx="3974842" cy="4452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564669"/>
            <a:ext cx="1949617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841404"/>
            <a:ext cx="1949617" cy="1237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564669"/>
            <a:ext cx="1959218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841404"/>
            <a:ext cx="1959218" cy="1237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331656"/>
            <a:ext cx="2333060" cy="1636952"/>
          </a:xfrm>
        </p:spPr>
        <p:txBody>
          <a:bodyPr/>
          <a:lstStyle>
            <a:lvl1pPr>
              <a:defRPr sz="1075"/>
            </a:lvl1pPr>
            <a:lvl2pPr>
              <a:defRPr sz="941"/>
            </a:lvl2pPr>
            <a:lvl3pPr>
              <a:defRPr sz="806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331656"/>
            <a:ext cx="2333060" cy="1636952"/>
          </a:xfrm>
        </p:spPr>
        <p:txBody>
          <a:bodyPr anchor="t"/>
          <a:lstStyle>
            <a:lvl1pPr marL="0" indent="0">
              <a:buNone/>
              <a:defRPr sz="1075"/>
            </a:lvl1pPr>
            <a:lvl2pPr marL="153573" indent="0">
              <a:buNone/>
              <a:defRPr sz="941"/>
            </a:lvl2pPr>
            <a:lvl3pPr marL="307147" indent="0">
              <a:buNone/>
              <a:defRPr sz="806"/>
            </a:lvl3pPr>
            <a:lvl4pPr marL="460720" indent="0">
              <a:buNone/>
              <a:defRPr sz="672"/>
            </a:lvl4pPr>
            <a:lvl5pPr marL="614294" indent="0">
              <a:buNone/>
              <a:defRPr sz="672"/>
            </a:lvl5pPr>
            <a:lvl6pPr marL="767867" indent="0">
              <a:buNone/>
              <a:defRPr sz="672"/>
            </a:lvl6pPr>
            <a:lvl7pPr marL="921441" indent="0">
              <a:buNone/>
              <a:defRPr sz="672"/>
            </a:lvl7pPr>
            <a:lvl8pPr marL="1075014" indent="0">
              <a:buNone/>
              <a:defRPr sz="672"/>
            </a:lvl8pPr>
            <a:lvl9pPr marL="1228588" indent="0">
              <a:buNone/>
              <a:defRPr sz="6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22638"/>
            <a:ext cx="3974842" cy="44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613190"/>
            <a:ext cx="3974842" cy="146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CDFC-DE88-FC46-9980-4DF0E89A0448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134969"/>
            <a:ext cx="1555373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7147" rtl="0" eaLnBrk="1" latinLnBrk="0" hangingPunct="1">
        <a:lnSpc>
          <a:spcPct val="90000"/>
        </a:lnSpc>
        <a:spcBef>
          <a:spcPct val="0"/>
        </a:spcBef>
        <a:buNone/>
        <a:defRPr sz="1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787" indent="-76787" algn="l" defTabSz="30714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0360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38393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37507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9108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84465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98228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0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305375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1pPr>
      <a:lvl2pPr marL="153573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30714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6072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1429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76786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21441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07501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228588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ED2CE5-F845-AA46-2220-7568129E23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134"/>
          <a:stretch/>
        </p:blipFill>
        <p:spPr>
          <a:xfrm>
            <a:off x="37474" y="-62278"/>
            <a:ext cx="2671997" cy="236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E8CD0-29E1-1E69-32F7-7FB63D4011D4}"/>
              </a:ext>
            </a:extLst>
          </p:cNvPr>
          <p:cNvSpPr txBox="1"/>
          <p:nvPr/>
        </p:nvSpPr>
        <p:spPr>
          <a:xfrm>
            <a:off x="2709471" y="982454"/>
            <a:ext cx="1738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0" i="0" dirty="0">
                <a:solidFill>
                  <a:srgbClr val="F0F6FC"/>
                </a:solidFill>
                <a:effectLst/>
                <a:latin typeface="Franklin Gothic Medium" panose="020B0603020102020204" pitchFamily="34" charset="0"/>
              </a:rPr>
              <a:t>A simple GUI for manual alignment across calcium imaging sessions</a:t>
            </a:r>
            <a:endParaRPr lang="en-US" sz="8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10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3</cp:revision>
  <dcterms:created xsi:type="dcterms:W3CDTF">2025-09-10T22:11:13Z</dcterms:created>
  <dcterms:modified xsi:type="dcterms:W3CDTF">2025-09-10T22:15:35Z</dcterms:modified>
  <cp:category/>
</cp:coreProperties>
</file>