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</p:sldMasterIdLst>
  <p:notesMasterIdLst>
    <p:notesMasterId r:id="rId8"/>
  </p:notesMasterIdLst>
  <p:sldIdLst>
    <p:sldId id="256" r:id="rId2"/>
    <p:sldId id="257" r:id="rId3"/>
    <p:sldId id="259" r:id="rId4"/>
    <p:sldId id="269" r:id="rId5"/>
    <p:sldId id="261" r:id="rId6"/>
    <p:sldId id="26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BCBC7B-9DF2-4946-80F7-D7B38B038244}">
  <a:tblStyle styleId="{B5BCBC7B-9DF2-4946-80F7-D7B38B0382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f0710f2cc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f0710f2cc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f08a788ee6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f08a788ee6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f0710f2cc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f0710f2cc8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f0710f2cc8_0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f0710f2cc8_0_1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83525" y="-233775"/>
            <a:ext cx="9339050" cy="54171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719999" y="2993858"/>
            <a:ext cx="335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6378600" cy="255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2_1_1_1_1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2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2825" y="-83450"/>
            <a:ext cx="9219398" cy="5308025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AND_TWO_COLUMNS_1_1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38625" y="-124550"/>
            <a:ext cx="9277700" cy="533985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36" name="Google Shape;136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-12750" y="-92425"/>
            <a:ext cx="9188775" cy="5282075"/>
            <a:chOff x="-12750" y="-92425"/>
            <a:chExt cx="9188775" cy="5282075"/>
          </a:xfrm>
        </p:grpSpPr>
        <p:cxnSp>
          <p:nvCxnSpPr>
            <p:cNvPr id="139" name="Google Shape;139;p6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6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6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6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" name="Google Shape;143;p6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6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6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8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193" name="Google Shape;193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8"/>
          <p:cNvGrpSpPr/>
          <p:nvPr/>
        </p:nvGrpSpPr>
        <p:grpSpPr>
          <a:xfrm rot="10800000">
            <a:off x="-24925" y="-37705"/>
            <a:ext cx="9280375" cy="5214400"/>
            <a:chOff x="-24925" y="-58550"/>
            <a:chExt cx="9280375" cy="5214400"/>
          </a:xfrm>
        </p:grpSpPr>
        <p:cxnSp>
          <p:nvCxnSpPr>
            <p:cNvPr id="196" name="Google Shape;196;p8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7" name="Google Shape;197;p8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" name="Google Shape;200;p8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3" name="Google Shape;203;p8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8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8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6" name="Google Shape;206;p8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" name="Google Shape;212;p8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8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216" name="Google Shape;216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" name="Google Shape;218;p8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219" name="Google Shape;219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8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1178850" y="970500"/>
            <a:ext cx="6786300" cy="32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230" name="Google Shape;230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-12750" y="-92425"/>
            <a:ext cx="9188775" cy="5282075"/>
            <a:chOff x="-12750" y="-92425"/>
            <a:chExt cx="9188775" cy="5282075"/>
          </a:xfrm>
        </p:grpSpPr>
        <p:cxnSp>
          <p:nvCxnSpPr>
            <p:cNvPr id="233" name="Google Shape;233;p9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9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7" name="Google Shape;237;p9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9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2251675" y="951375"/>
            <a:ext cx="4640700" cy="20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2070600" y="2988825"/>
            <a:ext cx="5002800" cy="12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">
            <a:hlinkClick r:id="rId2" action="ppaction://hlinksldjump"/>
          </p:cNvPr>
          <p:cNvSpPr txBox="1">
            <a:spLocks noGrp="1"/>
          </p:cNvSpPr>
          <p:nvPr>
            <p:ph type="title" hasCustomPrompt="1"/>
          </p:nvPr>
        </p:nvSpPr>
        <p:spPr>
          <a:xfrm rot="1973">
            <a:off x="4049400" y="752338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>
            <a:hlinkClick r:id="rId2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414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2" name="Google Shape;302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91674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3">
            <a:hlinkClick r:id="" action="ppaction://noaction"/>
          </p:cNvPr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4049400" y="3837576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720000" y="36266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5" name="Google Shape;305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720000" y="400197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13"/>
          <p:cNvGrpSpPr/>
          <p:nvPr/>
        </p:nvGrpSpPr>
        <p:grpSpPr>
          <a:xfrm>
            <a:off x="-12825" y="-92425"/>
            <a:ext cx="9277475" cy="5348950"/>
            <a:chOff x="-12825" y="-92425"/>
            <a:chExt cx="9277475" cy="5348950"/>
          </a:xfrm>
        </p:grpSpPr>
        <p:cxnSp>
          <p:nvCxnSpPr>
            <p:cNvPr id="307" name="Google Shape;307;p13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3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3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3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3"/>
            <p:cNvCxnSpPr/>
            <p:nvPr/>
          </p:nvCxnSpPr>
          <p:spPr>
            <a:xfrm rot="10800000" flipH="1">
              <a:off x="147875" y="3331600"/>
              <a:ext cx="358800" cy="1896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3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3" name="Google Shape;313;p13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314" name="Google Shape;314;p1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13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317" name="Google Shape;317;p13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13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320" name="Google Shape;320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13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323" name="Google Shape;323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5" name="Google Shape;325;p13">
            <a:hlinkClick r:id="" action="ppaction://noaction"/>
          </p:cNvPr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4049400" y="2294957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6" name="Google Shape;326;p13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720000" y="20646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7" name="Google Shape;327;p13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720000" y="2439966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 rot="-1973" flipH="1">
            <a:off x="4049400" y="1523647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9" name="Google Shape;329;p13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 flipH="1">
            <a:off x="6087600" y="13495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0" name="Google Shape;330;p13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 flipH="1">
            <a:off x="6087600" y="172482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 rot="-1973" flipH="1">
            <a:off x="4049400" y="3066266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2" name="Google Shape;332;p13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 flipH="1">
            <a:off x="6087600" y="2836161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3" name="Google Shape;333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 flipH="1">
            <a:off x="6087600" y="3211476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2_1_1_2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11800" y="-216925"/>
            <a:ext cx="9518250" cy="5601275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1"/>
          <p:cNvSpPr txBox="1">
            <a:spLocks noGrp="1"/>
          </p:cNvSpPr>
          <p:nvPr>
            <p:ph type="subTitle" idx="1"/>
          </p:nvPr>
        </p:nvSpPr>
        <p:spPr>
          <a:xfrm rot="-615">
            <a:off x="1000956" y="3894310"/>
            <a:ext cx="33540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PGKPI - 2021</a:t>
            </a:r>
            <a:endParaRPr sz="2000" dirty="0"/>
          </a:p>
        </p:txBody>
      </p:sp>
      <p:sp>
        <p:nvSpPr>
          <p:cNvPr id="1119" name="Google Shape;1119;p41"/>
          <p:cNvSpPr txBox="1">
            <a:spLocks noGrp="1"/>
          </p:cNvSpPr>
          <p:nvPr>
            <p:ph type="ctrTitle"/>
          </p:nvPr>
        </p:nvSpPr>
        <p:spPr>
          <a:xfrm>
            <a:off x="524954" y="1334939"/>
            <a:ext cx="6378600" cy="948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Intergalactic Warriors</a:t>
            </a:r>
            <a:endParaRPr dirty="0">
              <a:latin typeface="Oxanium"/>
              <a:ea typeface="Oxanium"/>
              <a:cs typeface="Oxanium"/>
              <a:sym typeface="Oxanium"/>
            </a:endParaRPr>
          </a:p>
        </p:txBody>
      </p:sp>
      <p:grpSp>
        <p:nvGrpSpPr>
          <p:cNvPr id="1120" name="Google Shape;1120;p41"/>
          <p:cNvGrpSpPr/>
          <p:nvPr/>
        </p:nvGrpSpPr>
        <p:grpSpPr>
          <a:xfrm flipH="1">
            <a:off x="5562715" y="1917802"/>
            <a:ext cx="3056331" cy="2813745"/>
            <a:chOff x="2074963" y="3797512"/>
            <a:chExt cx="1497688" cy="1378813"/>
          </a:xfrm>
        </p:grpSpPr>
        <p:grpSp>
          <p:nvGrpSpPr>
            <p:cNvPr id="1121" name="Google Shape;1121;p41"/>
            <p:cNvGrpSpPr/>
            <p:nvPr/>
          </p:nvGrpSpPr>
          <p:grpSpPr>
            <a:xfrm>
              <a:off x="2420109" y="3797512"/>
              <a:ext cx="467350" cy="626668"/>
              <a:chOff x="1484150" y="3776550"/>
              <a:chExt cx="417500" cy="559825"/>
            </a:xfrm>
          </p:grpSpPr>
          <p:sp>
            <p:nvSpPr>
              <p:cNvPr id="1122" name="Google Shape;1122;p41"/>
              <p:cNvSpPr/>
              <p:nvPr/>
            </p:nvSpPr>
            <p:spPr>
              <a:xfrm>
                <a:off x="1484400" y="3900525"/>
                <a:ext cx="103225" cy="43585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1521025" y="3948775"/>
                <a:ext cx="76150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12544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484150" y="4021575"/>
                <a:ext cx="559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8875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1560550" y="3869550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1597200" y="3917775"/>
                <a:ext cx="76125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4" extrusionOk="0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1560350" y="3990625"/>
                <a:ext cx="558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1"/>
              <p:cNvSpPr/>
              <p:nvPr/>
            </p:nvSpPr>
            <p:spPr>
              <a:xfrm>
                <a:off x="1636650" y="3838550"/>
                <a:ext cx="103225" cy="43590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6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1673300" y="3886825"/>
                <a:ext cx="7617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3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1636400" y="3959650"/>
                <a:ext cx="559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8872" extrusionOk="0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1712775" y="3807575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1749425" y="3855850"/>
                <a:ext cx="76175" cy="31355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2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1712575" y="3928650"/>
                <a:ext cx="558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5" extrusionOk="0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1788875" y="3776550"/>
                <a:ext cx="103250" cy="4359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7437" extrusionOk="0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1825525" y="3824850"/>
                <a:ext cx="7612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3" extrusionOk="0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1788675" y="3897675"/>
                <a:ext cx="5592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8874" extrusionOk="0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41"/>
            <p:cNvGrpSpPr/>
            <p:nvPr/>
          </p:nvGrpSpPr>
          <p:grpSpPr>
            <a:xfrm>
              <a:off x="2074963" y="4007750"/>
              <a:ext cx="1485761" cy="1168575"/>
              <a:chOff x="2074963" y="4007750"/>
              <a:chExt cx="1485761" cy="1168575"/>
            </a:xfrm>
          </p:grpSpPr>
          <p:sp>
            <p:nvSpPr>
              <p:cNvPr id="1138" name="Google Shape;1138;p41"/>
              <p:cNvSpPr/>
              <p:nvPr/>
            </p:nvSpPr>
            <p:spPr>
              <a:xfrm>
                <a:off x="2074963" y="4539725"/>
                <a:ext cx="919982" cy="606057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540125" y="4572135"/>
                <a:ext cx="1020598" cy="589224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438025" y="4512600"/>
                <a:ext cx="1108925" cy="650475"/>
              </a:xfrm>
              <a:custGeom>
                <a:avLst/>
                <a:gdLst/>
                <a:ahLst/>
                <a:cxnLst/>
                <a:rect l="l" t="t" r="r" b="b"/>
                <a:pathLst>
                  <a:path w="44357" h="26019" extrusionOk="0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2544875" y="4565250"/>
                <a:ext cx="787200" cy="454125"/>
              </a:xfrm>
              <a:custGeom>
                <a:avLst/>
                <a:gdLst/>
                <a:ahLst/>
                <a:cxnLst/>
                <a:rect l="l" t="t" r="r" b="b"/>
                <a:pathLst>
                  <a:path w="31488" h="18165" extrusionOk="0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2917475" y="4772775"/>
                <a:ext cx="400125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240" extrusionOk="0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2324750" y="4010150"/>
                <a:ext cx="846150" cy="926125"/>
              </a:xfrm>
              <a:custGeom>
                <a:avLst/>
                <a:gdLst/>
                <a:ahLst/>
                <a:cxnLst/>
                <a:rect l="l" t="t" r="r" b="b"/>
                <a:pathLst>
                  <a:path w="33846" h="37045" extrusionOk="0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340675" y="4033100"/>
                <a:ext cx="814300" cy="880300"/>
              </a:xfrm>
              <a:custGeom>
                <a:avLst/>
                <a:gdLst/>
                <a:ahLst/>
                <a:cxnLst/>
                <a:rect l="l" t="t" r="r" b="b"/>
                <a:pathLst>
                  <a:path w="32572" h="35212" extrusionOk="0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3"/>
                  </a:gs>
                  <a:gs pos="75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2449125" y="4109050"/>
                <a:ext cx="552050" cy="348375"/>
              </a:xfrm>
              <a:custGeom>
                <a:avLst/>
                <a:gdLst/>
                <a:ahLst/>
                <a:cxnLst/>
                <a:rect l="l" t="t" r="r" b="b"/>
                <a:pathLst>
                  <a:path w="22082" h="13935" extrusionOk="0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2459800" y="4271750"/>
                <a:ext cx="398500" cy="405250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6210" extrusionOk="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2852000" y="4164225"/>
                <a:ext cx="191700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1412" extrusionOk="0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2505100" y="4576450"/>
                <a:ext cx="262250" cy="260925"/>
              </a:xfrm>
              <a:custGeom>
                <a:avLst/>
                <a:gdLst/>
                <a:ahLst/>
                <a:cxnLst/>
                <a:rect l="l" t="t" r="r" b="b"/>
                <a:pathLst>
                  <a:path w="10490" h="10437" extrusionOk="0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2769650" y="4399300"/>
                <a:ext cx="304225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2169" h="11414" extrusionOk="0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2524600" y="4680150"/>
                <a:ext cx="885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2265" extrusionOk="0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2528025" y="4705775"/>
                <a:ext cx="747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943" extrusionOk="0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2531400" y="4713350"/>
                <a:ext cx="919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2342" extrusionOk="0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2534800" y="4737775"/>
                <a:ext cx="801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068" extrusionOk="0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2538200" y="4770275"/>
                <a:ext cx="54375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471" extrusionOk="0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2633625" y="4608375"/>
                <a:ext cx="10330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605" extrusionOk="0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2637025" y="4636575"/>
                <a:ext cx="8495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180" extrusionOk="0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2640450" y="4672000"/>
                <a:ext cx="541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466" extrusionOk="0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2643850" y="4661100"/>
                <a:ext cx="103275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2606" extrusionOk="0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2647275" y="4690375"/>
                <a:ext cx="8305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2138" extrusionOk="0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2779550" y="4412325"/>
                <a:ext cx="28442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11377" h="10370" extrusionOk="0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2801375" y="4451100"/>
                <a:ext cx="239225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8028" fill="none" extrusionOk="0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2462075" y="4396400"/>
                <a:ext cx="542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912" extrusionOk="0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2482450" y="4427750"/>
                <a:ext cx="136100" cy="222550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8902" extrusionOk="0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2622300" y="4303600"/>
                <a:ext cx="183775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7" extrusionOk="0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2630000" y="4361400"/>
                <a:ext cx="15237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420" extrusionOk="0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2637650" y="4382850"/>
                <a:ext cx="1837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6" extrusionOk="0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2645325" y="4453275"/>
                <a:ext cx="1306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3914" extrusionOk="0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2868125" y="4249175"/>
                <a:ext cx="336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3" extrusionOk="0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2878750" y="43043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2889450" y="43594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2909400" y="4189000"/>
                <a:ext cx="919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2572" extrusionOk="0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2914875" y="4217175"/>
                <a:ext cx="919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2574" extrusionOk="0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2920375" y="4245350"/>
                <a:ext cx="9185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2574" extrusionOk="0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2925800" y="42735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2931275" y="43017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2936700" y="4329900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2822125" y="4128925"/>
                <a:ext cx="16602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4010" extrusionOk="0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2" name="Google Shape;1182;p41"/>
            <p:cNvGrpSpPr/>
            <p:nvPr/>
          </p:nvGrpSpPr>
          <p:grpSpPr>
            <a:xfrm>
              <a:off x="2567637" y="4061975"/>
              <a:ext cx="814325" cy="880250"/>
              <a:chOff x="2189850" y="3376175"/>
              <a:chExt cx="814325" cy="880250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2189850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8BFF">
                      <a:alpha val="51764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2259425" y="36518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2300875" y="3863850"/>
                <a:ext cx="238600" cy="33415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6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2573475" y="34752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7" name="Google Shape;1187;p41"/>
            <p:cNvGrpSpPr/>
            <p:nvPr/>
          </p:nvGrpSpPr>
          <p:grpSpPr>
            <a:xfrm>
              <a:off x="2758325" y="4138175"/>
              <a:ext cx="814325" cy="880250"/>
              <a:chOff x="3215525" y="3376175"/>
              <a:chExt cx="814325" cy="880250"/>
            </a:xfrm>
          </p:grpSpPr>
          <p:sp>
            <p:nvSpPr>
              <p:cNvPr id="1188" name="Google Shape;1188;p41"/>
              <p:cNvSpPr/>
              <p:nvPr/>
            </p:nvSpPr>
            <p:spPr>
              <a:xfrm>
                <a:off x="3215525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3353525" y="3633000"/>
                <a:ext cx="600250" cy="493725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9749" extrusionOk="0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3402750" y="3889275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3411925" y="3937250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3421050" y="3985300"/>
                <a:ext cx="105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467" extrusionOk="0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3555350" y="3671250"/>
                <a:ext cx="332425" cy="19877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1" extrusionOk="0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3560025" y="3695825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3564700" y="37203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3569375" y="3744950"/>
                <a:ext cx="332425" cy="198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8" extrusionOk="0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3574100" y="37694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3578775" y="3794050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3338675" y="3584750"/>
                <a:ext cx="585625" cy="357750"/>
              </a:xfrm>
              <a:custGeom>
                <a:avLst/>
                <a:gdLst/>
                <a:ahLst/>
                <a:cxnLst/>
                <a:rect l="l" t="t" r="r" b="b"/>
                <a:pathLst>
                  <a:path w="23425" h="14310" extrusionOk="0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3352125" y="3883175"/>
                <a:ext cx="569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67" extrusionOk="0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3734650" y="3603125"/>
                <a:ext cx="176275" cy="1037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4151" extrusionOk="0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6" name="Picture 2" descr="ЗАПОЗНАЙТЕ СЕ С ДИРЕКТОРА НА ГИМНАЗИЯТА ПО ПРОГРАМИРАНЕ – ПГКПИ, гр. Бургас">
            <a:extLst>
              <a:ext uri="{FF2B5EF4-FFF2-40B4-BE49-F238E27FC236}">
                <a16:creationId xmlns:a16="http://schemas.microsoft.com/office/drawing/2014/main" id="{A82FCF79-42C1-4D48-A2E7-44B82ACBC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4" r="33023" b="39041"/>
          <a:stretch/>
        </p:blipFill>
        <p:spPr bwMode="auto">
          <a:xfrm>
            <a:off x="416128" y="3841845"/>
            <a:ext cx="584791" cy="53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42"/>
          <p:cNvSpPr txBox="1">
            <a:spLocks noGrp="1"/>
          </p:cNvSpPr>
          <p:nvPr>
            <p:ph type="title"/>
          </p:nvPr>
        </p:nvSpPr>
        <p:spPr>
          <a:xfrm>
            <a:off x="-373280" y="349758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Our team</a:t>
            </a:r>
            <a:endParaRPr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7F829E-0C2A-41FC-9AED-7AA17CBCD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278" y="1415244"/>
            <a:ext cx="5705184" cy="1475466"/>
          </a:xfrm>
        </p:spPr>
        <p:txBody>
          <a:bodyPr/>
          <a:lstStyle/>
          <a:p>
            <a:r>
              <a:rPr lang="en-US" sz="1050" b="1" dirty="0">
                <a:solidFill>
                  <a:schemeClr val="bg1"/>
                </a:solidFill>
              </a:rPr>
              <a:t>Back-end developer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87C738-7328-4587-96D9-EC2E78341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10658"/>
            <a:ext cx="1584198" cy="15841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C3431A-838E-4C76-88FA-FBE969E5C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518" y="2200773"/>
            <a:ext cx="1716404" cy="17164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E7EF2A-B280-485A-803D-40AF2BCDF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242" y="1079282"/>
            <a:ext cx="1716404" cy="17164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33FFE-DBBE-4C55-9B08-C425C7143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5966" y="2200773"/>
            <a:ext cx="1716404" cy="17164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571D3E-231A-4142-AB93-EA1BAE32949A}"/>
              </a:ext>
            </a:extLst>
          </p:cNvPr>
          <p:cNvSpPr txBox="1"/>
          <p:nvPr/>
        </p:nvSpPr>
        <p:spPr>
          <a:xfrm>
            <a:off x="7030580" y="3917177"/>
            <a:ext cx="10271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Scrum trainer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81E53C-C6FA-4174-BE2E-F04CC0438132}"/>
              </a:ext>
            </a:extLst>
          </p:cNvPr>
          <p:cNvSpPr txBox="1"/>
          <p:nvPr/>
        </p:nvSpPr>
        <p:spPr>
          <a:xfrm>
            <a:off x="4896852" y="2825501"/>
            <a:ext cx="20485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Back-end developer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3B83B5-1954-434A-ACD6-C2FDBA3104BF}"/>
              </a:ext>
            </a:extLst>
          </p:cNvPr>
          <p:cNvSpPr txBox="1"/>
          <p:nvPr/>
        </p:nvSpPr>
        <p:spPr>
          <a:xfrm>
            <a:off x="935274" y="2705032"/>
            <a:ext cx="2454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Back-end developer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9147E5-245E-4667-B5D4-92029118B98F}"/>
              </a:ext>
            </a:extLst>
          </p:cNvPr>
          <p:cNvSpPr txBox="1"/>
          <p:nvPr/>
        </p:nvSpPr>
        <p:spPr>
          <a:xfrm>
            <a:off x="2620518" y="4027353"/>
            <a:ext cx="17164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QA engineer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4"/>
          <p:cNvSpPr/>
          <p:nvPr/>
        </p:nvSpPr>
        <p:spPr>
          <a:xfrm>
            <a:off x="4270661" y="682509"/>
            <a:ext cx="622809" cy="649279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44"/>
          <p:cNvSpPr/>
          <p:nvPr/>
        </p:nvSpPr>
        <p:spPr>
          <a:xfrm>
            <a:off x="4270661" y="1459559"/>
            <a:ext cx="622809" cy="649279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4"/>
          <p:cNvSpPr/>
          <p:nvPr/>
        </p:nvSpPr>
        <p:spPr>
          <a:xfrm>
            <a:off x="4270661" y="2236609"/>
            <a:ext cx="622809" cy="649279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44"/>
          <p:cNvSpPr/>
          <p:nvPr/>
        </p:nvSpPr>
        <p:spPr>
          <a:xfrm>
            <a:off x="4270661" y="3013659"/>
            <a:ext cx="622809" cy="649279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44"/>
          <p:cNvSpPr/>
          <p:nvPr/>
        </p:nvSpPr>
        <p:spPr>
          <a:xfrm>
            <a:off x="4270661" y="3790709"/>
            <a:ext cx="622809" cy="649279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44"/>
          <p:cNvSpPr txBox="1">
            <a:spLocks noGrp="1"/>
          </p:cNvSpPr>
          <p:nvPr>
            <p:ph type="title"/>
          </p:nvPr>
        </p:nvSpPr>
        <p:spPr>
          <a:xfrm rot="1973">
            <a:off x="4049412" y="709362"/>
            <a:ext cx="1080074" cy="599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 action="ppaction://hlinksldjump"/>
              </a:rPr>
              <a:t>01</a:t>
            </a:r>
            <a:endParaRPr/>
          </a:p>
        </p:txBody>
      </p:sp>
      <p:sp>
        <p:nvSpPr>
          <p:cNvPr id="1224" name="Google Shape;1224;p44"/>
          <p:cNvSpPr txBox="1">
            <a:spLocks noGrp="1"/>
          </p:cNvSpPr>
          <p:nvPr>
            <p:ph type="title" idx="2"/>
          </p:nvPr>
        </p:nvSpPr>
        <p:spPr>
          <a:xfrm>
            <a:off x="720000" y="500642"/>
            <a:ext cx="2571840" cy="568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Organization</a:t>
            </a:r>
            <a:endParaRPr dirty="0"/>
          </a:p>
        </p:txBody>
      </p:sp>
      <p:sp>
        <p:nvSpPr>
          <p:cNvPr id="1225" name="Google Shape;1225;p44"/>
          <p:cNvSpPr txBox="1">
            <a:spLocks noGrp="1"/>
          </p:cNvSpPr>
          <p:nvPr>
            <p:ph type="subTitle" idx="1"/>
          </p:nvPr>
        </p:nvSpPr>
        <p:spPr>
          <a:xfrm>
            <a:off x="2167710" y="723464"/>
            <a:ext cx="2414355" cy="649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sp>
        <p:nvSpPr>
          <p:cNvPr id="1226" name="Google Shape;1226;p44"/>
          <p:cNvSpPr txBox="1">
            <a:spLocks noGrp="1"/>
          </p:cNvSpPr>
          <p:nvPr>
            <p:ph type="title" idx="3"/>
          </p:nvPr>
        </p:nvSpPr>
        <p:spPr>
          <a:xfrm rot="1973">
            <a:off x="4049388" y="3842394"/>
            <a:ext cx="1080074" cy="599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" action="ppaction://noaction"/>
              </a:rPr>
              <a:t>05</a:t>
            </a:r>
            <a:endParaRPr dirty="0"/>
          </a:p>
        </p:txBody>
      </p:sp>
      <p:sp>
        <p:nvSpPr>
          <p:cNvPr id="1227" name="Google Shape;1227;p44"/>
          <p:cNvSpPr txBox="1">
            <a:spLocks noGrp="1"/>
          </p:cNvSpPr>
          <p:nvPr>
            <p:ph type="title" idx="4"/>
          </p:nvPr>
        </p:nvSpPr>
        <p:spPr>
          <a:xfrm>
            <a:off x="720000" y="3585890"/>
            <a:ext cx="2571840" cy="568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Presenting</a:t>
            </a:r>
          </a:p>
        </p:txBody>
      </p:sp>
      <p:sp>
        <p:nvSpPr>
          <p:cNvPr id="1228" name="Google Shape;1228;p44"/>
          <p:cNvSpPr txBox="1">
            <a:spLocks noGrp="1"/>
          </p:cNvSpPr>
          <p:nvPr>
            <p:ph type="subTitle" idx="5"/>
          </p:nvPr>
        </p:nvSpPr>
        <p:spPr>
          <a:xfrm>
            <a:off x="2251513" y="3879423"/>
            <a:ext cx="2414355" cy="649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.</a:t>
            </a:r>
            <a:endParaRPr dirty="0"/>
          </a:p>
        </p:txBody>
      </p:sp>
      <p:sp>
        <p:nvSpPr>
          <p:cNvPr id="1229" name="Google Shape;1229;p44"/>
          <p:cNvSpPr txBox="1">
            <a:spLocks noGrp="1"/>
          </p:cNvSpPr>
          <p:nvPr>
            <p:ph type="title" idx="6"/>
          </p:nvPr>
        </p:nvSpPr>
        <p:spPr>
          <a:xfrm rot="1973">
            <a:off x="4049412" y="2251981"/>
            <a:ext cx="1080074" cy="599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03</a:t>
            </a:r>
            <a:endParaRPr/>
          </a:p>
        </p:txBody>
      </p:sp>
      <p:sp>
        <p:nvSpPr>
          <p:cNvPr id="1230" name="Google Shape;1230;p44"/>
          <p:cNvSpPr txBox="1">
            <a:spLocks noGrp="1"/>
          </p:cNvSpPr>
          <p:nvPr>
            <p:ph type="title" idx="7"/>
          </p:nvPr>
        </p:nvSpPr>
        <p:spPr>
          <a:xfrm>
            <a:off x="720000" y="2023872"/>
            <a:ext cx="2571840" cy="568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Realization</a:t>
            </a:r>
            <a:endParaRPr dirty="0"/>
          </a:p>
        </p:txBody>
      </p:sp>
      <p:sp>
        <p:nvSpPr>
          <p:cNvPr id="1231" name="Google Shape;1231;p44"/>
          <p:cNvSpPr txBox="1">
            <a:spLocks noGrp="1"/>
          </p:cNvSpPr>
          <p:nvPr>
            <p:ph type="subTitle" idx="8"/>
          </p:nvPr>
        </p:nvSpPr>
        <p:spPr>
          <a:xfrm>
            <a:off x="2248742" y="1430421"/>
            <a:ext cx="2414355" cy="649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.</a:t>
            </a:r>
            <a:endParaRPr dirty="0"/>
          </a:p>
        </p:txBody>
      </p:sp>
      <p:sp>
        <p:nvSpPr>
          <p:cNvPr id="1232" name="Google Shape;1232;p44"/>
          <p:cNvSpPr txBox="1">
            <a:spLocks noGrp="1"/>
          </p:cNvSpPr>
          <p:nvPr>
            <p:ph type="title" idx="9"/>
          </p:nvPr>
        </p:nvSpPr>
        <p:spPr>
          <a:xfrm rot="-1973" flipH="1">
            <a:off x="4049388" y="1480651"/>
            <a:ext cx="1080074" cy="599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02</a:t>
            </a:r>
            <a:endParaRPr/>
          </a:p>
        </p:txBody>
      </p:sp>
      <p:sp>
        <p:nvSpPr>
          <p:cNvPr id="1233" name="Google Shape;1233;p44"/>
          <p:cNvSpPr txBox="1">
            <a:spLocks noGrp="1"/>
          </p:cNvSpPr>
          <p:nvPr>
            <p:ph type="title" idx="13"/>
          </p:nvPr>
        </p:nvSpPr>
        <p:spPr>
          <a:xfrm flipH="1">
            <a:off x="5934925" y="1308742"/>
            <a:ext cx="2645002" cy="568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Idea</a:t>
            </a:r>
            <a:endParaRPr dirty="0"/>
          </a:p>
        </p:txBody>
      </p:sp>
      <p:sp>
        <p:nvSpPr>
          <p:cNvPr id="1234" name="Google Shape;1234;p44"/>
          <p:cNvSpPr txBox="1">
            <a:spLocks noGrp="1"/>
          </p:cNvSpPr>
          <p:nvPr>
            <p:ph type="subTitle" idx="14"/>
          </p:nvPr>
        </p:nvSpPr>
        <p:spPr>
          <a:xfrm flipH="1">
            <a:off x="4582065" y="1494798"/>
            <a:ext cx="2414355" cy="649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sp>
        <p:nvSpPr>
          <p:cNvPr id="1235" name="Google Shape;1235;p44"/>
          <p:cNvSpPr txBox="1">
            <a:spLocks noGrp="1"/>
          </p:cNvSpPr>
          <p:nvPr>
            <p:ph type="title" idx="15"/>
          </p:nvPr>
        </p:nvSpPr>
        <p:spPr>
          <a:xfrm rot="-1973" flipH="1">
            <a:off x="4049388" y="3023270"/>
            <a:ext cx="1080074" cy="599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04</a:t>
            </a:r>
            <a:endParaRPr/>
          </a:p>
        </p:txBody>
      </p:sp>
      <p:sp>
        <p:nvSpPr>
          <p:cNvPr id="1236" name="Google Shape;1236;p44"/>
          <p:cNvSpPr txBox="1">
            <a:spLocks noGrp="1"/>
          </p:cNvSpPr>
          <p:nvPr>
            <p:ph type="title" idx="16"/>
          </p:nvPr>
        </p:nvSpPr>
        <p:spPr>
          <a:xfrm flipH="1">
            <a:off x="5935200" y="2795367"/>
            <a:ext cx="2645002" cy="568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and improving </a:t>
            </a:r>
            <a:endParaRPr dirty="0"/>
          </a:p>
        </p:txBody>
      </p:sp>
      <p:sp>
        <p:nvSpPr>
          <p:cNvPr id="1237" name="Google Shape;1237;p44"/>
          <p:cNvSpPr txBox="1">
            <a:spLocks noGrp="1"/>
          </p:cNvSpPr>
          <p:nvPr>
            <p:ph type="subTitle" idx="17"/>
          </p:nvPr>
        </p:nvSpPr>
        <p:spPr>
          <a:xfrm flipH="1">
            <a:off x="4332167" y="3891070"/>
            <a:ext cx="2414355" cy="649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.</a:t>
            </a:r>
            <a:endParaRPr dirty="0"/>
          </a:p>
        </p:txBody>
      </p:sp>
      <p:cxnSp>
        <p:nvCxnSpPr>
          <p:cNvPr id="1238" name="Google Shape;1238;p44"/>
          <p:cNvCxnSpPr>
            <a:cxnSpLocks/>
            <a:stCxn id="1218" idx="4"/>
            <a:endCxn id="1219" idx="0"/>
          </p:cNvCxnSpPr>
          <p:nvPr/>
        </p:nvCxnSpPr>
        <p:spPr>
          <a:xfrm>
            <a:off x="4582066" y="1331788"/>
            <a:ext cx="0" cy="127771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9" name="Google Shape;1239;p44"/>
          <p:cNvCxnSpPr>
            <a:cxnSpLocks/>
            <a:stCxn id="1219" idx="4"/>
            <a:endCxn id="1220" idx="0"/>
          </p:cNvCxnSpPr>
          <p:nvPr/>
        </p:nvCxnSpPr>
        <p:spPr>
          <a:xfrm>
            <a:off x="4582066" y="2108838"/>
            <a:ext cx="0" cy="127771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0" name="Google Shape;1240;p44"/>
          <p:cNvCxnSpPr>
            <a:cxnSpLocks/>
            <a:stCxn id="1220" idx="4"/>
            <a:endCxn id="1221" idx="0"/>
          </p:cNvCxnSpPr>
          <p:nvPr/>
        </p:nvCxnSpPr>
        <p:spPr>
          <a:xfrm>
            <a:off x="4582066" y="2885888"/>
            <a:ext cx="0" cy="127771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1" name="Google Shape;1241;p44"/>
          <p:cNvCxnSpPr>
            <a:cxnSpLocks/>
            <a:stCxn id="1221" idx="4"/>
            <a:endCxn id="1222" idx="0"/>
          </p:cNvCxnSpPr>
          <p:nvPr/>
        </p:nvCxnSpPr>
        <p:spPr>
          <a:xfrm>
            <a:off x="4582066" y="3662938"/>
            <a:ext cx="0" cy="127771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2" name="Google Shape;1242;p44"/>
          <p:cNvCxnSpPr>
            <a:cxnSpLocks/>
            <a:stCxn id="1224" idx="3"/>
            <a:endCxn id="1218" idx="2"/>
          </p:cNvCxnSpPr>
          <p:nvPr/>
        </p:nvCxnSpPr>
        <p:spPr>
          <a:xfrm>
            <a:off x="3291840" y="784884"/>
            <a:ext cx="978821" cy="222265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3" name="Google Shape;1243;p44"/>
          <p:cNvCxnSpPr>
            <a:cxnSpLocks/>
            <a:stCxn id="1219" idx="6"/>
            <a:endCxn id="1233" idx="3"/>
          </p:cNvCxnSpPr>
          <p:nvPr/>
        </p:nvCxnSpPr>
        <p:spPr>
          <a:xfrm flipV="1">
            <a:off x="4893470" y="1592984"/>
            <a:ext cx="1041455" cy="191215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4" name="Google Shape;1244;p44"/>
          <p:cNvCxnSpPr>
            <a:cxnSpLocks/>
            <a:stCxn id="1230" idx="3"/>
            <a:endCxn id="1220" idx="2"/>
          </p:cNvCxnSpPr>
          <p:nvPr/>
        </p:nvCxnSpPr>
        <p:spPr>
          <a:xfrm>
            <a:off x="3291840" y="2308114"/>
            <a:ext cx="978821" cy="253135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5" name="Google Shape;1245;p44"/>
          <p:cNvCxnSpPr>
            <a:cxnSpLocks/>
            <a:endCxn id="1236" idx="3"/>
          </p:cNvCxnSpPr>
          <p:nvPr/>
        </p:nvCxnSpPr>
        <p:spPr>
          <a:xfrm flipV="1">
            <a:off x="4721100" y="3079609"/>
            <a:ext cx="1214100" cy="341691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6" name="Google Shape;1246;p44"/>
          <p:cNvCxnSpPr>
            <a:cxnSpLocks/>
            <a:stCxn id="1227" idx="3"/>
            <a:endCxn id="1222" idx="2"/>
          </p:cNvCxnSpPr>
          <p:nvPr/>
        </p:nvCxnSpPr>
        <p:spPr>
          <a:xfrm>
            <a:off x="3291840" y="3870132"/>
            <a:ext cx="978821" cy="245217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54"/>
          <p:cNvSpPr txBox="1">
            <a:spLocks noGrp="1"/>
          </p:cNvSpPr>
          <p:nvPr>
            <p:ph type="title"/>
          </p:nvPr>
        </p:nvSpPr>
        <p:spPr>
          <a:xfrm>
            <a:off x="-393918" y="397476"/>
            <a:ext cx="5343870" cy="160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bg1"/>
                </a:solidFill>
              </a:rPr>
              <a:t>Used programs</a:t>
            </a:r>
            <a:endParaRPr sz="4400" dirty="0">
              <a:solidFill>
                <a:schemeClr val="bg1"/>
              </a:solidFill>
            </a:endParaRPr>
          </a:p>
        </p:txBody>
      </p:sp>
      <p:pic>
        <p:nvPicPr>
          <p:cNvPr id="2056" name="Picture 8" descr="How to Download and Save Images from a Word Document - All Things How">
            <a:extLst>
              <a:ext uri="{FF2B5EF4-FFF2-40B4-BE49-F238E27FC236}">
                <a16:creationId xmlns:a16="http://schemas.microsoft.com/office/drawing/2014/main" id="{270385A9-94CD-45A3-BF00-020978F68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68896" y1="22024" x2="68562" y2="71429"/>
                        <a14:backgroundMark x1="68562" y1="71429" x2="69231" y2="76190"/>
                        <a14:backgroundMark x1="40134" y1="33333" x2="40134" y2="33333"/>
                        <a14:backgroundMark x1="34783" y1="33333" x2="34783" y2="33333"/>
                        <a14:backgroundMark x1="40134" y1="66667" x2="40134" y2="66667"/>
                        <a14:backgroundMark x1="41806" y1="79167" x2="41806" y2="7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92" y="3476702"/>
            <a:ext cx="2561643" cy="143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icrosoft PowerPoint: слайдшоута и презентации – Приложения в Google Play">
            <a:extLst>
              <a:ext uri="{FF2B5EF4-FFF2-40B4-BE49-F238E27FC236}">
                <a16:creationId xmlns:a16="http://schemas.microsoft.com/office/drawing/2014/main" id="{A82D1EA3-E561-4FFF-933F-5CF51E08D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333" y1="48444" x2="29333" y2="48444"/>
                        <a14:foregroundMark x1="28444" y1="44000" x2="28444" y2="44000"/>
                        <a14:foregroundMark x1="29778" y1="41778" x2="29778" y2="41778"/>
                        <a14:foregroundMark x1="33778" y1="41778" x2="25333" y2="52000"/>
                        <a14:foregroundMark x1="25778" y1="50222" x2="26667" y2="5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870" y="3461483"/>
            <a:ext cx="1498092" cy="149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ogo Design &amp; Brand Identity Platform for Entrepreneurs | Looka">
            <a:extLst>
              <a:ext uri="{FF2B5EF4-FFF2-40B4-BE49-F238E27FC236}">
                <a16:creationId xmlns:a16="http://schemas.microsoft.com/office/drawing/2014/main" id="{DC4EBC8B-AFE9-40DF-B11B-9E6EC12F2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046" y="1198101"/>
            <a:ext cx="1632837" cy="163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E0F53AA-857A-42AC-851C-52C2A314B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4" y="1274103"/>
            <a:ext cx="1871564" cy="18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EB0C2BB-0721-4680-A74B-52FED93A5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963" y="1395328"/>
            <a:ext cx="1443479" cy="134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46"/>
          <p:cNvSpPr txBox="1">
            <a:spLocks noGrp="1"/>
          </p:cNvSpPr>
          <p:nvPr>
            <p:ph type="title"/>
          </p:nvPr>
        </p:nvSpPr>
        <p:spPr>
          <a:xfrm>
            <a:off x="2075182" y="307741"/>
            <a:ext cx="4640700" cy="12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306" name="Google Shape;1306;p46"/>
          <p:cNvSpPr txBox="1">
            <a:spLocks noGrp="1"/>
          </p:cNvSpPr>
          <p:nvPr>
            <p:ph type="subTitle" idx="1"/>
          </p:nvPr>
        </p:nvSpPr>
        <p:spPr>
          <a:xfrm>
            <a:off x="1894132" y="3683691"/>
            <a:ext cx="45719" cy="12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1307" name="Google Shape;1307;p46"/>
          <p:cNvSpPr/>
          <p:nvPr/>
        </p:nvSpPr>
        <p:spPr>
          <a:xfrm>
            <a:off x="76073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8" name="Google Shape;1308;p46"/>
          <p:cNvCxnSpPr>
            <a:cxnSpLocks/>
            <a:stCxn id="1309" idx="6"/>
            <a:endCxn id="1305" idx="1"/>
          </p:cNvCxnSpPr>
          <p:nvPr/>
        </p:nvCxnSpPr>
        <p:spPr>
          <a:xfrm flipV="1">
            <a:off x="1536588" y="909391"/>
            <a:ext cx="538594" cy="393034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0" name="Google Shape;1310;p46"/>
          <p:cNvSpPr/>
          <p:nvPr/>
        </p:nvSpPr>
        <p:spPr>
          <a:xfrm>
            <a:off x="76073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6"/>
          <p:cNvSpPr/>
          <p:nvPr/>
        </p:nvSpPr>
        <p:spPr>
          <a:xfrm>
            <a:off x="7199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6"/>
          <p:cNvSpPr/>
          <p:nvPr/>
        </p:nvSpPr>
        <p:spPr>
          <a:xfrm>
            <a:off x="7199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2" name="Google Shape;1312;p46"/>
          <p:cNvCxnSpPr>
            <a:cxnSpLocks/>
            <a:stCxn id="1307" idx="2"/>
            <a:endCxn id="1305" idx="3"/>
          </p:cNvCxnSpPr>
          <p:nvPr/>
        </p:nvCxnSpPr>
        <p:spPr>
          <a:xfrm rot="10800000">
            <a:off x="6715882" y="909391"/>
            <a:ext cx="891506" cy="393034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3" name="Google Shape;1313;p46"/>
          <p:cNvCxnSpPr>
            <a:cxnSpLocks/>
            <a:stCxn id="1311" idx="6"/>
            <a:endCxn id="1306" idx="1"/>
          </p:cNvCxnSpPr>
          <p:nvPr/>
        </p:nvCxnSpPr>
        <p:spPr>
          <a:xfrm>
            <a:off x="1536588" y="3841050"/>
            <a:ext cx="357544" cy="444291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4" name="Google Shape;1314;p46"/>
          <p:cNvCxnSpPr>
            <a:cxnSpLocks/>
            <a:stCxn id="1310" idx="2"/>
            <a:endCxn id="1306" idx="3"/>
          </p:cNvCxnSpPr>
          <p:nvPr/>
        </p:nvCxnSpPr>
        <p:spPr>
          <a:xfrm rot="10800000" flipV="1">
            <a:off x="1939852" y="3841049"/>
            <a:ext cx="5667537" cy="444291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5" name="Google Shape;1315;p46"/>
          <p:cNvCxnSpPr>
            <a:endCxn id="1310" idx="0"/>
          </p:cNvCxnSpPr>
          <p:nvPr/>
        </p:nvCxnSpPr>
        <p:spPr>
          <a:xfrm>
            <a:off x="80156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46"/>
          <p:cNvCxnSpPr>
            <a:endCxn id="1311" idx="0"/>
          </p:cNvCxnSpPr>
          <p:nvPr/>
        </p:nvCxnSpPr>
        <p:spPr>
          <a:xfrm>
            <a:off x="11282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6"/>
          <p:cNvSpPr/>
          <p:nvPr/>
        </p:nvSpPr>
        <p:spPr>
          <a:xfrm>
            <a:off x="7860747" y="3686079"/>
            <a:ext cx="309927" cy="288681"/>
          </a:xfrm>
          <a:custGeom>
            <a:avLst/>
            <a:gdLst/>
            <a:ahLst/>
            <a:cxnLst/>
            <a:rect l="l" t="t" r="r" b="b"/>
            <a:pathLst>
              <a:path w="9312" h="8673" extrusionOk="0">
                <a:moveTo>
                  <a:pt x="4657" y="4309"/>
                </a:moveTo>
                <a:cubicBezTo>
                  <a:pt x="3454" y="4309"/>
                  <a:pt x="2475" y="5288"/>
                  <a:pt x="2475" y="6491"/>
                </a:cubicBezTo>
                <a:cubicBezTo>
                  <a:pt x="2475" y="7695"/>
                  <a:pt x="3454" y="8673"/>
                  <a:pt x="4657" y="8673"/>
                </a:cubicBezTo>
                <a:cubicBezTo>
                  <a:pt x="5861" y="8673"/>
                  <a:pt x="6839" y="7695"/>
                  <a:pt x="6839" y="6491"/>
                </a:cubicBezTo>
                <a:cubicBezTo>
                  <a:pt x="6839" y="5290"/>
                  <a:pt x="5861" y="4309"/>
                  <a:pt x="4657" y="4309"/>
                </a:cubicBezTo>
                <a:close/>
                <a:moveTo>
                  <a:pt x="4657" y="5036"/>
                </a:moveTo>
                <a:cubicBezTo>
                  <a:pt x="4914" y="5036"/>
                  <a:pt x="5154" y="5103"/>
                  <a:pt x="5362" y="5220"/>
                </a:cubicBezTo>
                <a:lnTo>
                  <a:pt x="3387" y="7197"/>
                </a:lnTo>
                <a:cubicBezTo>
                  <a:pt x="3271" y="6987"/>
                  <a:pt x="3202" y="6747"/>
                  <a:pt x="3202" y="6491"/>
                </a:cubicBezTo>
                <a:cubicBezTo>
                  <a:pt x="3202" y="5690"/>
                  <a:pt x="3855" y="5036"/>
                  <a:pt x="4657" y="5036"/>
                </a:cubicBezTo>
                <a:close/>
                <a:moveTo>
                  <a:pt x="4657" y="7946"/>
                </a:moveTo>
                <a:cubicBezTo>
                  <a:pt x="4376" y="7946"/>
                  <a:pt x="4110" y="7864"/>
                  <a:pt x="3889" y="7725"/>
                </a:cubicBezTo>
                <a:lnTo>
                  <a:pt x="5892" y="5720"/>
                </a:lnTo>
                <a:cubicBezTo>
                  <a:pt x="6032" y="5944"/>
                  <a:pt x="6114" y="6207"/>
                  <a:pt x="6114" y="6490"/>
                </a:cubicBezTo>
                <a:cubicBezTo>
                  <a:pt x="6112" y="7293"/>
                  <a:pt x="5460" y="7946"/>
                  <a:pt x="4657" y="7946"/>
                </a:cubicBezTo>
                <a:close/>
                <a:moveTo>
                  <a:pt x="9312" y="4437"/>
                </a:moveTo>
                <a:cubicBezTo>
                  <a:pt x="9312" y="4868"/>
                  <a:pt x="9181" y="5281"/>
                  <a:pt x="8933" y="5631"/>
                </a:cubicBezTo>
                <a:cubicBezTo>
                  <a:pt x="8692" y="5973"/>
                  <a:pt x="8357" y="6234"/>
                  <a:pt x="7966" y="6379"/>
                </a:cubicBezTo>
                <a:cubicBezTo>
                  <a:pt x="7925" y="6395"/>
                  <a:pt x="7882" y="6402"/>
                  <a:pt x="7840" y="6402"/>
                </a:cubicBezTo>
                <a:cubicBezTo>
                  <a:pt x="7693" y="6402"/>
                  <a:pt x="7555" y="6311"/>
                  <a:pt x="7499" y="6165"/>
                </a:cubicBezTo>
                <a:cubicBezTo>
                  <a:pt x="7428" y="5979"/>
                  <a:pt x="7525" y="5768"/>
                  <a:pt x="7712" y="5698"/>
                </a:cubicBezTo>
                <a:cubicBezTo>
                  <a:pt x="8234" y="5502"/>
                  <a:pt x="8584" y="4997"/>
                  <a:pt x="8584" y="4439"/>
                </a:cubicBezTo>
                <a:cubicBezTo>
                  <a:pt x="8584" y="3938"/>
                  <a:pt x="8311" y="3484"/>
                  <a:pt x="7869" y="3249"/>
                </a:cubicBezTo>
                <a:cubicBezTo>
                  <a:pt x="7751" y="3186"/>
                  <a:pt x="7675" y="3063"/>
                  <a:pt x="7675" y="2927"/>
                </a:cubicBezTo>
                <a:lnTo>
                  <a:pt x="7675" y="2481"/>
                </a:lnTo>
                <a:cubicBezTo>
                  <a:pt x="7675" y="1515"/>
                  <a:pt x="6890" y="729"/>
                  <a:pt x="5925" y="729"/>
                </a:cubicBezTo>
                <a:cubicBezTo>
                  <a:pt x="5069" y="729"/>
                  <a:pt x="4325" y="1365"/>
                  <a:pt x="4194" y="2209"/>
                </a:cubicBezTo>
                <a:cubicBezTo>
                  <a:pt x="4173" y="2350"/>
                  <a:pt x="4072" y="2463"/>
                  <a:pt x="3937" y="2503"/>
                </a:cubicBezTo>
                <a:cubicBezTo>
                  <a:pt x="3803" y="2542"/>
                  <a:pt x="3656" y="2500"/>
                  <a:pt x="3563" y="2393"/>
                </a:cubicBezTo>
                <a:cubicBezTo>
                  <a:pt x="3394" y="2200"/>
                  <a:pt x="3150" y="2091"/>
                  <a:pt x="2895" y="2091"/>
                </a:cubicBezTo>
                <a:cubicBezTo>
                  <a:pt x="2405" y="2091"/>
                  <a:pt x="2005" y="2491"/>
                  <a:pt x="2005" y="2983"/>
                </a:cubicBezTo>
                <a:lnTo>
                  <a:pt x="2005" y="3637"/>
                </a:lnTo>
                <a:cubicBezTo>
                  <a:pt x="2005" y="3836"/>
                  <a:pt x="1841" y="4001"/>
                  <a:pt x="1642" y="4001"/>
                </a:cubicBezTo>
                <a:lnTo>
                  <a:pt x="1637" y="4001"/>
                </a:lnTo>
                <a:cubicBezTo>
                  <a:pt x="1137" y="4001"/>
                  <a:pt x="732" y="4401"/>
                  <a:pt x="732" y="4891"/>
                </a:cubicBezTo>
                <a:cubicBezTo>
                  <a:pt x="732" y="5320"/>
                  <a:pt x="1016" y="5681"/>
                  <a:pt x="1423" y="5764"/>
                </a:cubicBezTo>
                <a:cubicBezTo>
                  <a:pt x="1618" y="5804"/>
                  <a:pt x="1746" y="5997"/>
                  <a:pt x="1704" y="6193"/>
                </a:cubicBezTo>
                <a:cubicBezTo>
                  <a:pt x="1668" y="6366"/>
                  <a:pt x="1518" y="6484"/>
                  <a:pt x="1348" y="6484"/>
                </a:cubicBezTo>
                <a:cubicBezTo>
                  <a:pt x="1324" y="6484"/>
                  <a:pt x="1298" y="6482"/>
                  <a:pt x="1274" y="6477"/>
                </a:cubicBezTo>
                <a:cubicBezTo>
                  <a:pt x="916" y="6402"/>
                  <a:pt x="590" y="6205"/>
                  <a:pt x="359" y="5916"/>
                </a:cubicBezTo>
                <a:cubicBezTo>
                  <a:pt x="127" y="5630"/>
                  <a:pt x="1" y="5266"/>
                  <a:pt x="1" y="4891"/>
                </a:cubicBezTo>
                <a:cubicBezTo>
                  <a:pt x="1" y="4122"/>
                  <a:pt x="546" y="3477"/>
                  <a:pt x="1274" y="3313"/>
                </a:cubicBezTo>
                <a:lnTo>
                  <a:pt x="1274" y="2983"/>
                </a:lnTo>
                <a:cubicBezTo>
                  <a:pt x="1274" y="2089"/>
                  <a:pt x="1999" y="1364"/>
                  <a:pt x="2891" y="1364"/>
                </a:cubicBezTo>
                <a:cubicBezTo>
                  <a:pt x="3150" y="1364"/>
                  <a:pt x="3403" y="1426"/>
                  <a:pt x="3629" y="1543"/>
                </a:cubicBezTo>
                <a:cubicBezTo>
                  <a:pt x="3775" y="1183"/>
                  <a:pt x="4005" y="862"/>
                  <a:pt x="4302" y="604"/>
                </a:cubicBezTo>
                <a:cubicBezTo>
                  <a:pt x="4751" y="214"/>
                  <a:pt x="5328" y="1"/>
                  <a:pt x="5922" y="1"/>
                </a:cubicBezTo>
                <a:cubicBezTo>
                  <a:pt x="7290" y="1"/>
                  <a:pt x="8401" y="1113"/>
                  <a:pt x="8401" y="2478"/>
                </a:cubicBezTo>
                <a:lnTo>
                  <a:pt x="8401" y="2721"/>
                </a:lnTo>
                <a:cubicBezTo>
                  <a:pt x="8970" y="3106"/>
                  <a:pt x="9312" y="3743"/>
                  <a:pt x="9312" y="443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46"/>
          <p:cNvSpPr/>
          <p:nvPr/>
        </p:nvSpPr>
        <p:spPr>
          <a:xfrm>
            <a:off x="996928" y="3683691"/>
            <a:ext cx="262732" cy="309817"/>
          </a:xfrm>
          <a:custGeom>
            <a:avLst/>
            <a:gdLst/>
            <a:ahLst/>
            <a:cxnLst/>
            <a:rect l="l" t="t" r="r" b="b"/>
            <a:pathLst>
              <a:path w="7894" h="9308" extrusionOk="0">
                <a:moveTo>
                  <a:pt x="6735" y="1157"/>
                </a:moveTo>
                <a:cubicBezTo>
                  <a:pt x="5991" y="411"/>
                  <a:pt x="4999" y="1"/>
                  <a:pt x="3947" y="1"/>
                </a:cubicBezTo>
                <a:cubicBezTo>
                  <a:pt x="2894" y="1"/>
                  <a:pt x="1900" y="411"/>
                  <a:pt x="1157" y="1157"/>
                </a:cubicBezTo>
                <a:cubicBezTo>
                  <a:pt x="412" y="1902"/>
                  <a:pt x="1" y="2893"/>
                  <a:pt x="1" y="3946"/>
                </a:cubicBezTo>
                <a:cubicBezTo>
                  <a:pt x="1" y="5000"/>
                  <a:pt x="412" y="5991"/>
                  <a:pt x="1157" y="6736"/>
                </a:cubicBezTo>
                <a:cubicBezTo>
                  <a:pt x="1638" y="7217"/>
                  <a:pt x="2223" y="7558"/>
                  <a:pt x="2859" y="7739"/>
                </a:cubicBezTo>
                <a:cubicBezTo>
                  <a:pt x="2776" y="8216"/>
                  <a:pt x="2357" y="8580"/>
                  <a:pt x="1857" y="8580"/>
                </a:cubicBezTo>
                <a:lnTo>
                  <a:pt x="1512" y="8580"/>
                </a:lnTo>
                <a:cubicBezTo>
                  <a:pt x="1311" y="8580"/>
                  <a:pt x="1148" y="8744"/>
                  <a:pt x="1148" y="8944"/>
                </a:cubicBezTo>
                <a:cubicBezTo>
                  <a:pt x="1148" y="9144"/>
                  <a:pt x="1311" y="9307"/>
                  <a:pt x="1512" y="9307"/>
                </a:cubicBezTo>
                <a:lnTo>
                  <a:pt x="6385" y="9307"/>
                </a:lnTo>
                <a:cubicBezTo>
                  <a:pt x="6584" y="9307"/>
                  <a:pt x="6748" y="9144"/>
                  <a:pt x="6748" y="8944"/>
                </a:cubicBezTo>
                <a:cubicBezTo>
                  <a:pt x="6748" y="8744"/>
                  <a:pt x="6584" y="8580"/>
                  <a:pt x="6385" y="8580"/>
                </a:cubicBezTo>
                <a:lnTo>
                  <a:pt x="6075" y="8580"/>
                </a:lnTo>
                <a:cubicBezTo>
                  <a:pt x="5570" y="8580"/>
                  <a:pt x="5150" y="8209"/>
                  <a:pt x="5070" y="7726"/>
                </a:cubicBezTo>
                <a:cubicBezTo>
                  <a:pt x="5369" y="7638"/>
                  <a:pt x="5659" y="7514"/>
                  <a:pt x="5929" y="7355"/>
                </a:cubicBezTo>
                <a:cubicBezTo>
                  <a:pt x="6103" y="7254"/>
                  <a:pt x="6162" y="7031"/>
                  <a:pt x="6060" y="6859"/>
                </a:cubicBezTo>
                <a:cubicBezTo>
                  <a:pt x="5959" y="6686"/>
                  <a:pt x="5737" y="6627"/>
                  <a:pt x="5564" y="6728"/>
                </a:cubicBezTo>
                <a:cubicBezTo>
                  <a:pt x="5076" y="7014"/>
                  <a:pt x="4517" y="7162"/>
                  <a:pt x="3948" y="7162"/>
                </a:cubicBezTo>
                <a:cubicBezTo>
                  <a:pt x="2174" y="7162"/>
                  <a:pt x="729" y="5719"/>
                  <a:pt x="729" y="3944"/>
                </a:cubicBezTo>
                <a:cubicBezTo>
                  <a:pt x="729" y="2170"/>
                  <a:pt x="2174" y="725"/>
                  <a:pt x="3948" y="725"/>
                </a:cubicBezTo>
                <a:cubicBezTo>
                  <a:pt x="5723" y="725"/>
                  <a:pt x="7166" y="2170"/>
                  <a:pt x="7166" y="3944"/>
                </a:cubicBezTo>
                <a:cubicBezTo>
                  <a:pt x="7166" y="4526"/>
                  <a:pt x="7010" y="5096"/>
                  <a:pt x="6712" y="5594"/>
                </a:cubicBezTo>
                <a:cubicBezTo>
                  <a:pt x="6609" y="5765"/>
                  <a:pt x="6664" y="5989"/>
                  <a:pt x="6837" y="6091"/>
                </a:cubicBezTo>
                <a:cubicBezTo>
                  <a:pt x="7010" y="6195"/>
                  <a:pt x="7234" y="6139"/>
                  <a:pt x="7336" y="5966"/>
                </a:cubicBezTo>
                <a:cubicBezTo>
                  <a:pt x="7701" y="5357"/>
                  <a:pt x="7893" y="4657"/>
                  <a:pt x="7893" y="3943"/>
                </a:cubicBezTo>
                <a:cubicBezTo>
                  <a:pt x="7890" y="2891"/>
                  <a:pt x="7482" y="1901"/>
                  <a:pt x="6735" y="1157"/>
                </a:cubicBezTo>
                <a:close/>
                <a:moveTo>
                  <a:pt x="4354" y="7870"/>
                </a:moveTo>
                <a:cubicBezTo>
                  <a:pt x="4401" y="8132"/>
                  <a:pt x="4504" y="8374"/>
                  <a:pt x="4655" y="8583"/>
                </a:cubicBezTo>
                <a:lnTo>
                  <a:pt x="3272" y="8583"/>
                </a:lnTo>
                <a:cubicBezTo>
                  <a:pt x="3420" y="8375"/>
                  <a:pt x="3526" y="8135"/>
                  <a:pt x="3572" y="7873"/>
                </a:cubicBezTo>
                <a:cubicBezTo>
                  <a:pt x="3695" y="7885"/>
                  <a:pt x="3819" y="7892"/>
                  <a:pt x="3944" y="7892"/>
                </a:cubicBezTo>
                <a:cubicBezTo>
                  <a:pt x="4082" y="7892"/>
                  <a:pt x="4219" y="7885"/>
                  <a:pt x="4354" y="7870"/>
                </a:cubicBezTo>
                <a:close/>
                <a:moveTo>
                  <a:pt x="1999" y="3946"/>
                </a:moveTo>
                <a:cubicBezTo>
                  <a:pt x="1999" y="5019"/>
                  <a:pt x="2872" y="5892"/>
                  <a:pt x="3944" y="5892"/>
                </a:cubicBezTo>
                <a:cubicBezTo>
                  <a:pt x="5017" y="5892"/>
                  <a:pt x="5890" y="5019"/>
                  <a:pt x="5890" y="3946"/>
                </a:cubicBezTo>
                <a:cubicBezTo>
                  <a:pt x="5890" y="2874"/>
                  <a:pt x="5017" y="2001"/>
                  <a:pt x="3944" y="2001"/>
                </a:cubicBezTo>
                <a:cubicBezTo>
                  <a:pt x="2872" y="2001"/>
                  <a:pt x="1999" y="2874"/>
                  <a:pt x="1999" y="3946"/>
                </a:cubicBezTo>
                <a:close/>
                <a:moveTo>
                  <a:pt x="5163" y="3946"/>
                </a:moveTo>
                <a:cubicBezTo>
                  <a:pt x="5163" y="4618"/>
                  <a:pt x="4616" y="5165"/>
                  <a:pt x="3944" y="5165"/>
                </a:cubicBezTo>
                <a:cubicBezTo>
                  <a:pt x="3273" y="5165"/>
                  <a:pt x="2726" y="4618"/>
                  <a:pt x="2726" y="3946"/>
                </a:cubicBezTo>
                <a:cubicBezTo>
                  <a:pt x="2726" y="3275"/>
                  <a:pt x="3273" y="2728"/>
                  <a:pt x="3944" y="2728"/>
                </a:cubicBezTo>
                <a:cubicBezTo>
                  <a:pt x="4617" y="2728"/>
                  <a:pt x="5163" y="3275"/>
                  <a:pt x="5163" y="3946"/>
                </a:cubicBezTo>
                <a:close/>
                <a:moveTo>
                  <a:pt x="3926" y="3565"/>
                </a:moveTo>
                <a:cubicBezTo>
                  <a:pt x="3926" y="3364"/>
                  <a:pt x="4089" y="3201"/>
                  <a:pt x="4290" y="3201"/>
                </a:cubicBezTo>
                <a:cubicBezTo>
                  <a:pt x="4489" y="3201"/>
                  <a:pt x="4654" y="3364"/>
                  <a:pt x="4654" y="3565"/>
                </a:cubicBezTo>
                <a:cubicBezTo>
                  <a:pt x="4654" y="3764"/>
                  <a:pt x="4489" y="3928"/>
                  <a:pt x="4290" y="3928"/>
                </a:cubicBezTo>
                <a:cubicBezTo>
                  <a:pt x="4089" y="3928"/>
                  <a:pt x="3926" y="3765"/>
                  <a:pt x="3926" y="3565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6"/>
          <p:cNvSpPr/>
          <p:nvPr/>
        </p:nvSpPr>
        <p:spPr>
          <a:xfrm>
            <a:off x="968751" y="1145078"/>
            <a:ext cx="314520" cy="314710"/>
          </a:xfrm>
          <a:custGeom>
            <a:avLst/>
            <a:gdLst/>
            <a:ahLst/>
            <a:cxnLst/>
            <a:rect l="l" t="t" r="r" b="b"/>
            <a:pathLst>
              <a:path w="9450" h="9455" extrusionOk="0">
                <a:moveTo>
                  <a:pt x="8882" y="2097"/>
                </a:moveTo>
                <a:lnTo>
                  <a:pt x="7355" y="572"/>
                </a:lnTo>
                <a:cubicBezTo>
                  <a:pt x="6783" y="1"/>
                  <a:pt x="5856" y="2"/>
                  <a:pt x="5285" y="572"/>
                </a:cubicBezTo>
                <a:lnTo>
                  <a:pt x="941" y="4917"/>
                </a:lnTo>
                <a:cubicBezTo>
                  <a:pt x="800" y="5060"/>
                  <a:pt x="800" y="5290"/>
                  <a:pt x="941" y="5432"/>
                </a:cubicBezTo>
                <a:lnTo>
                  <a:pt x="1450" y="5941"/>
                </a:lnTo>
                <a:lnTo>
                  <a:pt x="106" y="7268"/>
                </a:lnTo>
                <a:cubicBezTo>
                  <a:pt x="38" y="7338"/>
                  <a:pt x="0" y="7431"/>
                  <a:pt x="0" y="7527"/>
                </a:cubicBezTo>
                <a:cubicBezTo>
                  <a:pt x="0" y="7623"/>
                  <a:pt x="38" y="7717"/>
                  <a:pt x="106" y="7784"/>
                </a:cubicBezTo>
                <a:lnTo>
                  <a:pt x="1689" y="9348"/>
                </a:lnTo>
                <a:cubicBezTo>
                  <a:pt x="1760" y="9419"/>
                  <a:pt x="1852" y="9454"/>
                  <a:pt x="1945" y="9454"/>
                </a:cubicBezTo>
                <a:cubicBezTo>
                  <a:pt x="2038" y="9454"/>
                  <a:pt x="2131" y="9418"/>
                  <a:pt x="2201" y="9346"/>
                </a:cubicBezTo>
                <a:lnTo>
                  <a:pt x="3529" y="8020"/>
                </a:lnTo>
                <a:lnTo>
                  <a:pt x="4018" y="8509"/>
                </a:lnTo>
                <a:cubicBezTo>
                  <a:pt x="4088" y="8577"/>
                  <a:pt x="4178" y="8616"/>
                  <a:pt x="4274" y="8616"/>
                </a:cubicBezTo>
                <a:lnTo>
                  <a:pt x="4274" y="8616"/>
                </a:lnTo>
                <a:cubicBezTo>
                  <a:pt x="4371" y="8616"/>
                  <a:pt x="4463" y="8577"/>
                  <a:pt x="4533" y="8509"/>
                </a:cubicBezTo>
                <a:lnTo>
                  <a:pt x="7583" y="5438"/>
                </a:lnTo>
                <a:cubicBezTo>
                  <a:pt x="7726" y="5295"/>
                  <a:pt x="7724" y="5064"/>
                  <a:pt x="7582" y="4923"/>
                </a:cubicBezTo>
                <a:cubicBezTo>
                  <a:pt x="7440" y="4780"/>
                  <a:pt x="7209" y="4783"/>
                  <a:pt x="7067" y="4924"/>
                </a:cubicBezTo>
                <a:lnTo>
                  <a:pt x="4272" y="7735"/>
                </a:lnTo>
                <a:lnTo>
                  <a:pt x="3756" y="7218"/>
                </a:lnTo>
                <a:lnTo>
                  <a:pt x="4549" y="6426"/>
                </a:lnTo>
                <a:cubicBezTo>
                  <a:pt x="4582" y="6431"/>
                  <a:pt x="4616" y="6436"/>
                  <a:pt x="4650" y="6436"/>
                </a:cubicBezTo>
                <a:cubicBezTo>
                  <a:pt x="5001" y="6436"/>
                  <a:pt x="5288" y="6149"/>
                  <a:pt x="5288" y="5799"/>
                </a:cubicBezTo>
                <a:cubicBezTo>
                  <a:pt x="5288" y="5448"/>
                  <a:pt x="5001" y="5163"/>
                  <a:pt x="4650" y="5163"/>
                </a:cubicBezTo>
                <a:cubicBezTo>
                  <a:pt x="4300" y="5163"/>
                  <a:pt x="4015" y="5448"/>
                  <a:pt x="4015" y="5799"/>
                </a:cubicBezTo>
                <a:cubicBezTo>
                  <a:pt x="4015" y="5841"/>
                  <a:pt x="4018" y="5880"/>
                  <a:pt x="4025" y="5921"/>
                </a:cubicBezTo>
                <a:lnTo>
                  <a:pt x="3240" y="6706"/>
                </a:lnTo>
                <a:lnTo>
                  <a:pt x="2698" y="6164"/>
                </a:lnTo>
                <a:lnTo>
                  <a:pt x="4291" y="4583"/>
                </a:lnTo>
                <a:lnTo>
                  <a:pt x="5922" y="4583"/>
                </a:lnTo>
                <a:cubicBezTo>
                  <a:pt x="6019" y="4583"/>
                  <a:pt x="6112" y="4542"/>
                  <a:pt x="6182" y="4474"/>
                </a:cubicBezTo>
                <a:lnTo>
                  <a:pt x="6873" y="3770"/>
                </a:lnTo>
                <a:cubicBezTo>
                  <a:pt x="6912" y="3777"/>
                  <a:pt x="6953" y="3783"/>
                  <a:pt x="6997" y="3783"/>
                </a:cubicBezTo>
                <a:cubicBezTo>
                  <a:pt x="7347" y="3783"/>
                  <a:pt x="7632" y="3498"/>
                  <a:pt x="7632" y="3146"/>
                </a:cubicBezTo>
                <a:cubicBezTo>
                  <a:pt x="7632" y="2795"/>
                  <a:pt x="7347" y="2510"/>
                  <a:pt x="6997" y="2510"/>
                </a:cubicBezTo>
                <a:cubicBezTo>
                  <a:pt x="6645" y="2510"/>
                  <a:pt x="6360" y="2795"/>
                  <a:pt x="6360" y="3146"/>
                </a:cubicBezTo>
                <a:cubicBezTo>
                  <a:pt x="6360" y="3180"/>
                  <a:pt x="6364" y="3214"/>
                  <a:pt x="6367" y="3247"/>
                </a:cubicBezTo>
                <a:lnTo>
                  <a:pt x="5771" y="3855"/>
                </a:lnTo>
                <a:lnTo>
                  <a:pt x="4141" y="3855"/>
                </a:lnTo>
                <a:cubicBezTo>
                  <a:pt x="4045" y="3855"/>
                  <a:pt x="3954" y="3893"/>
                  <a:pt x="3885" y="3960"/>
                </a:cubicBezTo>
                <a:lnTo>
                  <a:pt x="2185" y="5650"/>
                </a:lnTo>
                <a:lnTo>
                  <a:pt x="1711" y="5175"/>
                </a:lnTo>
                <a:lnTo>
                  <a:pt x="5797" y="1087"/>
                </a:lnTo>
                <a:cubicBezTo>
                  <a:pt x="6083" y="801"/>
                  <a:pt x="6550" y="801"/>
                  <a:pt x="6837" y="1087"/>
                </a:cubicBezTo>
                <a:lnTo>
                  <a:pt x="8364" y="2613"/>
                </a:lnTo>
                <a:cubicBezTo>
                  <a:pt x="8645" y="2895"/>
                  <a:pt x="8648" y="3355"/>
                  <a:pt x="8364" y="3639"/>
                </a:cubicBezTo>
                <a:cubicBezTo>
                  <a:pt x="8222" y="3781"/>
                  <a:pt x="8222" y="4011"/>
                  <a:pt x="8364" y="4154"/>
                </a:cubicBezTo>
                <a:cubicBezTo>
                  <a:pt x="8505" y="4295"/>
                  <a:pt x="8736" y="4295"/>
                  <a:pt x="8878" y="4154"/>
                </a:cubicBezTo>
                <a:cubicBezTo>
                  <a:pt x="9449" y="3583"/>
                  <a:pt x="9448" y="2663"/>
                  <a:pt x="8882" y="2097"/>
                </a:cubicBezTo>
                <a:close/>
                <a:moveTo>
                  <a:pt x="1943" y="8577"/>
                </a:moveTo>
                <a:lnTo>
                  <a:pt x="880" y="7527"/>
                </a:lnTo>
                <a:lnTo>
                  <a:pt x="1965" y="6456"/>
                </a:lnTo>
                <a:lnTo>
                  <a:pt x="1967" y="6458"/>
                </a:lnTo>
                <a:lnTo>
                  <a:pt x="3014" y="7506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46"/>
          <p:cNvSpPr/>
          <p:nvPr/>
        </p:nvSpPr>
        <p:spPr>
          <a:xfrm>
            <a:off x="7860776" y="1147438"/>
            <a:ext cx="309860" cy="309983"/>
          </a:xfrm>
          <a:custGeom>
            <a:avLst/>
            <a:gdLst/>
            <a:ahLst/>
            <a:cxnLst/>
            <a:rect l="l" t="t" r="r" b="b"/>
            <a:pathLst>
              <a:path w="9310" h="9313" extrusionOk="0">
                <a:moveTo>
                  <a:pt x="2546" y="4655"/>
                </a:moveTo>
                <a:cubicBezTo>
                  <a:pt x="2546" y="4854"/>
                  <a:pt x="2383" y="5019"/>
                  <a:pt x="2182" y="5019"/>
                </a:cubicBezTo>
                <a:cubicBezTo>
                  <a:pt x="1983" y="5019"/>
                  <a:pt x="1818" y="4854"/>
                  <a:pt x="1818" y="4655"/>
                </a:cubicBezTo>
                <a:cubicBezTo>
                  <a:pt x="1818" y="4356"/>
                  <a:pt x="1574" y="4110"/>
                  <a:pt x="1273" y="4110"/>
                </a:cubicBezTo>
                <a:cubicBezTo>
                  <a:pt x="973" y="4110"/>
                  <a:pt x="728" y="4356"/>
                  <a:pt x="728" y="4655"/>
                </a:cubicBezTo>
                <a:cubicBezTo>
                  <a:pt x="728" y="4955"/>
                  <a:pt x="973" y="5201"/>
                  <a:pt x="1273" y="5201"/>
                </a:cubicBezTo>
                <a:cubicBezTo>
                  <a:pt x="1474" y="5201"/>
                  <a:pt x="1637" y="5364"/>
                  <a:pt x="1637" y="5564"/>
                </a:cubicBezTo>
                <a:cubicBezTo>
                  <a:pt x="1637" y="5764"/>
                  <a:pt x="1474" y="5928"/>
                  <a:pt x="1273" y="5928"/>
                </a:cubicBezTo>
                <a:cubicBezTo>
                  <a:pt x="572" y="5928"/>
                  <a:pt x="0" y="5356"/>
                  <a:pt x="0" y="4655"/>
                </a:cubicBezTo>
                <a:cubicBezTo>
                  <a:pt x="0" y="3953"/>
                  <a:pt x="572" y="3382"/>
                  <a:pt x="1273" y="3382"/>
                </a:cubicBezTo>
                <a:cubicBezTo>
                  <a:pt x="1976" y="3382"/>
                  <a:pt x="2546" y="3953"/>
                  <a:pt x="2546" y="4655"/>
                </a:cubicBezTo>
                <a:close/>
                <a:moveTo>
                  <a:pt x="4655" y="2546"/>
                </a:moveTo>
                <a:cubicBezTo>
                  <a:pt x="4856" y="2546"/>
                  <a:pt x="5019" y="2382"/>
                  <a:pt x="5019" y="2182"/>
                </a:cubicBezTo>
                <a:cubicBezTo>
                  <a:pt x="5019" y="1982"/>
                  <a:pt x="4856" y="1819"/>
                  <a:pt x="4655" y="1819"/>
                </a:cubicBezTo>
                <a:cubicBezTo>
                  <a:pt x="4355" y="1819"/>
                  <a:pt x="4109" y="1573"/>
                  <a:pt x="4109" y="1273"/>
                </a:cubicBezTo>
                <a:cubicBezTo>
                  <a:pt x="4109" y="974"/>
                  <a:pt x="4355" y="728"/>
                  <a:pt x="4655" y="728"/>
                </a:cubicBezTo>
                <a:cubicBezTo>
                  <a:pt x="4956" y="728"/>
                  <a:pt x="5200" y="974"/>
                  <a:pt x="5200" y="1273"/>
                </a:cubicBezTo>
                <a:cubicBezTo>
                  <a:pt x="5200" y="1473"/>
                  <a:pt x="5365" y="1637"/>
                  <a:pt x="5564" y="1637"/>
                </a:cubicBezTo>
                <a:cubicBezTo>
                  <a:pt x="5765" y="1637"/>
                  <a:pt x="5928" y="1473"/>
                  <a:pt x="5928" y="1273"/>
                </a:cubicBezTo>
                <a:cubicBezTo>
                  <a:pt x="5928" y="571"/>
                  <a:pt x="5358" y="0"/>
                  <a:pt x="4655" y="0"/>
                </a:cubicBezTo>
                <a:cubicBezTo>
                  <a:pt x="3954" y="0"/>
                  <a:pt x="3382" y="571"/>
                  <a:pt x="3382" y="1273"/>
                </a:cubicBezTo>
                <a:cubicBezTo>
                  <a:pt x="3382" y="1974"/>
                  <a:pt x="3954" y="2546"/>
                  <a:pt x="4655" y="2546"/>
                </a:cubicBezTo>
                <a:close/>
                <a:moveTo>
                  <a:pt x="8037" y="4110"/>
                </a:moveTo>
                <a:cubicBezTo>
                  <a:pt x="8338" y="4110"/>
                  <a:pt x="8582" y="4356"/>
                  <a:pt x="8582" y="4655"/>
                </a:cubicBezTo>
                <a:cubicBezTo>
                  <a:pt x="8582" y="4854"/>
                  <a:pt x="8747" y="5019"/>
                  <a:pt x="8946" y="5019"/>
                </a:cubicBezTo>
                <a:cubicBezTo>
                  <a:pt x="9147" y="5019"/>
                  <a:pt x="9310" y="4854"/>
                  <a:pt x="9310" y="4655"/>
                </a:cubicBezTo>
                <a:cubicBezTo>
                  <a:pt x="9310" y="3953"/>
                  <a:pt x="8739" y="3382"/>
                  <a:pt x="8037" y="3382"/>
                </a:cubicBezTo>
                <a:cubicBezTo>
                  <a:pt x="7336" y="3382"/>
                  <a:pt x="6764" y="3953"/>
                  <a:pt x="6764" y="4655"/>
                </a:cubicBezTo>
                <a:cubicBezTo>
                  <a:pt x="6764" y="5230"/>
                  <a:pt x="7148" y="5717"/>
                  <a:pt x="7673" y="5876"/>
                </a:cubicBezTo>
                <a:lnTo>
                  <a:pt x="7673" y="6818"/>
                </a:lnTo>
                <a:cubicBezTo>
                  <a:pt x="7265" y="6940"/>
                  <a:pt x="6942" y="7265"/>
                  <a:pt x="6818" y="7675"/>
                </a:cubicBezTo>
                <a:lnTo>
                  <a:pt x="5874" y="7675"/>
                </a:lnTo>
                <a:cubicBezTo>
                  <a:pt x="5752" y="7266"/>
                  <a:pt x="5429" y="6942"/>
                  <a:pt x="5017" y="6818"/>
                </a:cubicBezTo>
                <a:lnTo>
                  <a:pt x="5017" y="5585"/>
                </a:lnTo>
                <a:lnTo>
                  <a:pt x="5017" y="5574"/>
                </a:lnTo>
                <a:lnTo>
                  <a:pt x="5017" y="5566"/>
                </a:lnTo>
                <a:cubicBezTo>
                  <a:pt x="5017" y="5366"/>
                  <a:pt x="4854" y="5202"/>
                  <a:pt x="4653" y="5202"/>
                </a:cubicBezTo>
                <a:cubicBezTo>
                  <a:pt x="4354" y="5202"/>
                  <a:pt x="4108" y="4956"/>
                  <a:pt x="4108" y="4657"/>
                </a:cubicBezTo>
                <a:cubicBezTo>
                  <a:pt x="4108" y="4357"/>
                  <a:pt x="4354" y="4111"/>
                  <a:pt x="4653" y="4111"/>
                </a:cubicBezTo>
                <a:cubicBezTo>
                  <a:pt x="4953" y="4111"/>
                  <a:pt x="5199" y="4357"/>
                  <a:pt x="5199" y="4657"/>
                </a:cubicBezTo>
                <a:cubicBezTo>
                  <a:pt x="5199" y="4857"/>
                  <a:pt x="5363" y="5020"/>
                  <a:pt x="5563" y="5020"/>
                </a:cubicBezTo>
                <a:cubicBezTo>
                  <a:pt x="5763" y="5020"/>
                  <a:pt x="5926" y="4857"/>
                  <a:pt x="5926" y="4657"/>
                </a:cubicBezTo>
                <a:cubicBezTo>
                  <a:pt x="5926" y="3956"/>
                  <a:pt x="5356" y="3384"/>
                  <a:pt x="4653" y="3384"/>
                </a:cubicBezTo>
                <a:cubicBezTo>
                  <a:pt x="4435" y="3384"/>
                  <a:pt x="4229" y="3441"/>
                  <a:pt x="4048" y="3537"/>
                </a:cubicBezTo>
                <a:lnTo>
                  <a:pt x="2873" y="2363"/>
                </a:lnTo>
                <a:cubicBezTo>
                  <a:pt x="2732" y="2220"/>
                  <a:pt x="2501" y="2220"/>
                  <a:pt x="2360" y="2363"/>
                </a:cubicBezTo>
                <a:cubicBezTo>
                  <a:pt x="2217" y="2504"/>
                  <a:pt x="2217" y="2735"/>
                  <a:pt x="2360" y="2876"/>
                </a:cubicBezTo>
                <a:lnTo>
                  <a:pt x="3533" y="4052"/>
                </a:lnTo>
                <a:cubicBezTo>
                  <a:pt x="3436" y="4232"/>
                  <a:pt x="3381" y="4437"/>
                  <a:pt x="3381" y="4657"/>
                </a:cubicBezTo>
                <a:cubicBezTo>
                  <a:pt x="3381" y="5231"/>
                  <a:pt x="3765" y="5718"/>
                  <a:pt x="4290" y="5877"/>
                </a:cubicBezTo>
                <a:lnTo>
                  <a:pt x="4290" y="6821"/>
                </a:lnTo>
                <a:cubicBezTo>
                  <a:pt x="3765" y="6977"/>
                  <a:pt x="3381" y="7464"/>
                  <a:pt x="3381" y="8040"/>
                </a:cubicBezTo>
                <a:cubicBezTo>
                  <a:pt x="3381" y="8743"/>
                  <a:pt x="3952" y="9313"/>
                  <a:pt x="4653" y="9313"/>
                </a:cubicBezTo>
                <a:cubicBezTo>
                  <a:pt x="4854" y="9313"/>
                  <a:pt x="5017" y="9150"/>
                  <a:pt x="5017" y="8949"/>
                </a:cubicBezTo>
                <a:cubicBezTo>
                  <a:pt x="5017" y="8750"/>
                  <a:pt x="4854" y="8586"/>
                  <a:pt x="4653" y="8586"/>
                </a:cubicBezTo>
                <a:cubicBezTo>
                  <a:pt x="4354" y="8586"/>
                  <a:pt x="4108" y="8341"/>
                  <a:pt x="4108" y="8040"/>
                </a:cubicBezTo>
                <a:cubicBezTo>
                  <a:pt x="4108" y="7740"/>
                  <a:pt x="4354" y="7495"/>
                  <a:pt x="4653" y="7495"/>
                </a:cubicBezTo>
                <a:cubicBezTo>
                  <a:pt x="4953" y="7495"/>
                  <a:pt x="5199" y="7740"/>
                  <a:pt x="5199" y="8040"/>
                </a:cubicBezTo>
                <a:cubicBezTo>
                  <a:pt x="5199" y="8241"/>
                  <a:pt x="5363" y="8404"/>
                  <a:pt x="5563" y="8404"/>
                </a:cubicBezTo>
                <a:lnTo>
                  <a:pt x="6815" y="8404"/>
                </a:lnTo>
                <a:cubicBezTo>
                  <a:pt x="6972" y="8930"/>
                  <a:pt x="7459" y="9313"/>
                  <a:pt x="8035" y="9313"/>
                </a:cubicBezTo>
                <a:cubicBezTo>
                  <a:pt x="8236" y="9313"/>
                  <a:pt x="8399" y="9150"/>
                  <a:pt x="8399" y="8949"/>
                </a:cubicBezTo>
                <a:cubicBezTo>
                  <a:pt x="8399" y="8750"/>
                  <a:pt x="8236" y="8586"/>
                  <a:pt x="8035" y="8586"/>
                </a:cubicBezTo>
                <a:cubicBezTo>
                  <a:pt x="7736" y="8586"/>
                  <a:pt x="7490" y="8341"/>
                  <a:pt x="7490" y="8040"/>
                </a:cubicBezTo>
                <a:cubicBezTo>
                  <a:pt x="7490" y="7740"/>
                  <a:pt x="7736" y="7495"/>
                  <a:pt x="8035" y="7495"/>
                </a:cubicBezTo>
                <a:cubicBezTo>
                  <a:pt x="8335" y="7495"/>
                  <a:pt x="8581" y="7740"/>
                  <a:pt x="8581" y="8040"/>
                </a:cubicBezTo>
                <a:cubicBezTo>
                  <a:pt x="8581" y="8241"/>
                  <a:pt x="8745" y="8404"/>
                  <a:pt x="8945" y="8404"/>
                </a:cubicBezTo>
                <a:cubicBezTo>
                  <a:pt x="9145" y="8404"/>
                  <a:pt x="9308" y="8241"/>
                  <a:pt x="9308" y="8040"/>
                </a:cubicBezTo>
                <a:cubicBezTo>
                  <a:pt x="9308" y="7465"/>
                  <a:pt x="8924" y="6978"/>
                  <a:pt x="8399" y="6821"/>
                </a:cubicBezTo>
                <a:lnTo>
                  <a:pt x="8399" y="5567"/>
                </a:lnTo>
                <a:cubicBezTo>
                  <a:pt x="8399" y="5368"/>
                  <a:pt x="8236" y="5204"/>
                  <a:pt x="8035" y="5204"/>
                </a:cubicBezTo>
                <a:cubicBezTo>
                  <a:pt x="7736" y="5204"/>
                  <a:pt x="7490" y="4959"/>
                  <a:pt x="7490" y="4658"/>
                </a:cubicBezTo>
                <a:cubicBezTo>
                  <a:pt x="7490" y="4358"/>
                  <a:pt x="7737" y="4110"/>
                  <a:pt x="8037" y="4110"/>
                </a:cubicBezTo>
                <a:close/>
                <a:moveTo>
                  <a:pt x="1273" y="2546"/>
                </a:moveTo>
                <a:cubicBezTo>
                  <a:pt x="1474" y="2546"/>
                  <a:pt x="1637" y="2382"/>
                  <a:pt x="1637" y="2182"/>
                </a:cubicBezTo>
                <a:cubicBezTo>
                  <a:pt x="1637" y="1982"/>
                  <a:pt x="1474" y="1819"/>
                  <a:pt x="1273" y="1819"/>
                </a:cubicBezTo>
                <a:cubicBezTo>
                  <a:pt x="973" y="1819"/>
                  <a:pt x="728" y="1573"/>
                  <a:pt x="728" y="1273"/>
                </a:cubicBezTo>
                <a:cubicBezTo>
                  <a:pt x="728" y="974"/>
                  <a:pt x="973" y="728"/>
                  <a:pt x="1273" y="728"/>
                </a:cubicBezTo>
                <a:cubicBezTo>
                  <a:pt x="1574" y="728"/>
                  <a:pt x="1818" y="974"/>
                  <a:pt x="1818" y="1273"/>
                </a:cubicBezTo>
                <a:cubicBezTo>
                  <a:pt x="1818" y="1473"/>
                  <a:pt x="1983" y="1637"/>
                  <a:pt x="2182" y="1637"/>
                </a:cubicBezTo>
                <a:cubicBezTo>
                  <a:pt x="2383" y="1637"/>
                  <a:pt x="2546" y="1473"/>
                  <a:pt x="2546" y="1273"/>
                </a:cubicBezTo>
                <a:cubicBezTo>
                  <a:pt x="2546" y="571"/>
                  <a:pt x="1976" y="0"/>
                  <a:pt x="1273" y="0"/>
                </a:cubicBezTo>
                <a:cubicBezTo>
                  <a:pt x="572" y="0"/>
                  <a:pt x="0" y="571"/>
                  <a:pt x="0" y="1273"/>
                </a:cubicBezTo>
                <a:cubicBezTo>
                  <a:pt x="0" y="1974"/>
                  <a:pt x="572" y="2546"/>
                  <a:pt x="1273" y="2546"/>
                </a:cubicBezTo>
                <a:close/>
                <a:moveTo>
                  <a:pt x="8037" y="2546"/>
                </a:moveTo>
                <a:cubicBezTo>
                  <a:pt x="8238" y="2546"/>
                  <a:pt x="8401" y="2382"/>
                  <a:pt x="8401" y="2182"/>
                </a:cubicBezTo>
                <a:cubicBezTo>
                  <a:pt x="8401" y="1982"/>
                  <a:pt x="8238" y="1819"/>
                  <a:pt x="8037" y="1819"/>
                </a:cubicBezTo>
                <a:cubicBezTo>
                  <a:pt x="7737" y="1819"/>
                  <a:pt x="7491" y="1573"/>
                  <a:pt x="7491" y="1273"/>
                </a:cubicBezTo>
                <a:cubicBezTo>
                  <a:pt x="7491" y="974"/>
                  <a:pt x="7737" y="728"/>
                  <a:pt x="8037" y="728"/>
                </a:cubicBezTo>
                <a:cubicBezTo>
                  <a:pt x="8338" y="728"/>
                  <a:pt x="8582" y="974"/>
                  <a:pt x="8582" y="1273"/>
                </a:cubicBezTo>
                <a:cubicBezTo>
                  <a:pt x="8582" y="1473"/>
                  <a:pt x="8747" y="1637"/>
                  <a:pt x="8946" y="1637"/>
                </a:cubicBezTo>
                <a:cubicBezTo>
                  <a:pt x="9147" y="1637"/>
                  <a:pt x="9310" y="1473"/>
                  <a:pt x="9310" y="1273"/>
                </a:cubicBezTo>
                <a:cubicBezTo>
                  <a:pt x="9310" y="571"/>
                  <a:pt x="8739" y="0"/>
                  <a:pt x="8037" y="0"/>
                </a:cubicBezTo>
                <a:cubicBezTo>
                  <a:pt x="7336" y="0"/>
                  <a:pt x="6764" y="571"/>
                  <a:pt x="6764" y="1273"/>
                </a:cubicBezTo>
                <a:cubicBezTo>
                  <a:pt x="6764" y="1974"/>
                  <a:pt x="7336" y="2546"/>
                  <a:pt x="8037" y="2546"/>
                </a:cubicBezTo>
                <a:close/>
                <a:moveTo>
                  <a:pt x="1273" y="6764"/>
                </a:moveTo>
                <a:cubicBezTo>
                  <a:pt x="572" y="6764"/>
                  <a:pt x="0" y="7335"/>
                  <a:pt x="0" y="8037"/>
                </a:cubicBezTo>
                <a:cubicBezTo>
                  <a:pt x="0" y="8738"/>
                  <a:pt x="572" y="9310"/>
                  <a:pt x="1273" y="9310"/>
                </a:cubicBezTo>
                <a:cubicBezTo>
                  <a:pt x="1474" y="9310"/>
                  <a:pt x="1637" y="9146"/>
                  <a:pt x="1637" y="8946"/>
                </a:cubicBezTo>
                <a:cubicBezTo>
                  <a:pt x="1637" y="8746"/>
                  <a:pt x="1474" y="8583"/>
                  <a:pt x="1273" y="8583"/>
                </a:cubicBezTo>
                <a:cubicBezTo>
                  <a:pt x="973" y="8583"/>
                  <a:pt x="728" y="8337"/>
                  <a:pt x="728" y="8037"/>
                </a:cubicBezTo>
                <a:cubicBezTo>
                  <a:pt x="728" y="7737"/>
                  <a:pt x="973" y="7492"/>
                  <a:pt x="1273" y="7492"/>
                </a:cubicBezTo>
                <a:cubicBezTo>
                  <a:pt x="1574" y="7492"/>
                  <a:pt x="1818" y="7737"/>
                  <a:pt x="1818" y="8037"/>
                </a:cubicBezTo>
                <a:cubicBezTo>
                  <a:pt x="1818" y="8236"/>
                  <a:pt x="1983" y="8401"/>
                  <a:pt x="2182" y="8401"/>
                </a:cubicBezTo>
                <a:cubicBezTo>
                  <a:pt x="2383" y="8401"/>
                  <a:pt x="2546" y="8236"/>
                  <a:pt x="2546" y="8037"/>
                </a:cubicBezTo>
                <a:cubicBezTo>
                  <a:pt x="2546" y="7335"/>
                  <a:pt x="1976" y="6764"/>
                  <a:pt x="1273" y="67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19E363-0C9D-40F5-B764-2BC2A5902BE6}"/>
              </a:ext>
            </a:extLst>
          </p:cNvPr>
          <p:cNvCxnSpPr>
            <a:cxnSpLocks/>
          </p:cNvCxnSpPr>
          <p:nvPr/>
        </p:nvCxnSpPr>
        <p:spPr>
          <a:xfrm flipV="1">
            <a:off x="3449972" y="2502541"/>
            <a:ext cx="1570739" cy="5071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3F2907C-BFA4-447D-A1A9-C040B7A42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442" y="1519645"/>
            <a:ext cx="2494946" cy="1570015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2AE3448C-E42F-43E8-A228-494A9746E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439" y="2669958"/>
            <a:ext cx="1573803" cy="1085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48"/>
          <p:cNvSpPr txBox="1">
            <a:spLocks noGrp="1"/>
          </p:cNvSpPr>
          <p:nvPr>
            <p:ph type="title"/>
          </p:nvPr>
        </p:nvSpPr>
        <p:spPr>
          <a:xfrm>
            <a:off x="606800" y="1215175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 you for your attention!</a:t>
            </a:r>
            <a:endParaRPr sz="7200" dirty="0"/>
          </a:p>
        </p:txBody>
      </p:sp>
      <p:sp>
        <p:nvSpPr>
          <p:cNvPr id="1348" name="Google Shape;1348;p48"/>
          <p:cNvSpPr txBox="1"/>
          <p:nvPr/>
        </p:nvSpPr>
        <p:spPr>
          <a:xfrm>
            <a:off x="720000" y="3969000"/>
            <a:ext cx="17562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350" name="Google Shape;1350;p48"/>
          <p:cNvSpPr txBox="1"/>
          <p:nvPr/>
        </p:nvSpPr>
        <p:spPr>
          <a:xfrm>
            <a:off x="2702600" y="3969000"/>
            <a:ext cx="17562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352" name="Google Shape;1352;p48"/>
          <p:cNvSpPr txBox="1"/>
          <p:nvPr/>
        </p:nvSpPr>
        <p:spPr>
          <a:xfrm>
            <a:off x="4685200" y="3969000"/>
            <a:ext cx="17562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353" name="Google Shape;1353;p48"/>
          <p:cNvSpPr txBox="1"/>
          <p:nvPr/>
        </p:nvSpPr>
        <p:spPr>
          <a:xfrm>
            <a:off x="6667800" y="3611075"/>
            <a:ext cx="1756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F3F3F3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354" name="Google Shape;1354;p48"/>
          <p:cNvSpPr txBox="1"/>
          <p:nvPr/>
        </p:nvSpPr>
        <p:spPr>
          <a:xfrm>
            <a:off x="6667800" y="3969000"/>
            <a:ext cx="17562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45</Words>
  <Application>Microsoft Office PowerPoint</Application>
  <PresentationFormat>On-screen Show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Overpass</vt:lpstr>
      <vt:lpstr>Oxanium</vt:lpstr>
      <vt:lpstr>Whitney</vt:lpstr>
      <vt:lpstr>History of Internet Class for College by Slidesgo</vt:lpstr>
      <vt:lpstr>Intergalactic Warriors</vt:lpstr>
      <vt:lpstr>Our team</vt:lpstr>
      <vt:lpstr>01</vt:lpstr>
      <vt:lpstr>Used programs</vt:lpstr>
      <vt:lpstr>Project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Intergalactic Warriors</dc:title>
  <dc:creator>ivan georgiev</dc:creator>
  <cp:revision>4</cp:revision>
  <dcterms:modified xsi:type="dcterms:W3CDTF">2021-12-05T16:31:03Z</dcterms:modified>
</cp:coreProperties>
</file>