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9" r:id="rId4"/>
    <p:sldId id="269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CBC7B-9DF2-4946-80F7-D7B38B038244}">
  <a:tblStyle styleId="{B5BCBC7B-9DF2-4946-80F7-D7B38B038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f08a788ee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f08a788ee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1000956" y="389431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PGKPI - 2021</a:t>
            </a:r>
            <a:endParaRPr sz="2000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524954" y="1334939"/>
            <a:ext cx="6378600" cy="94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Intergalactic Warriors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562715" y="1917802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" name="Picture 2" descr="ЗАПОЗНАЙТЕ СЕ С ДИРЕКТОРА НА ГИМНАЗИЯТА ПО ПРОГРАМИРАНЕ – ПГКПИ, гр. Бургас">
            <a:extLst>
              <a:ext uri="{FF2B5EF4-FFF2-40B4-BE49-F238E27FC236}">
                <a16:creationId xmlns:a16="http://schemas.microsoft.com/office/drawing/2014/main" id="{A82FCF79-42C1-4D48-A2E7-44B82ACB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r="33023" b="39041"/>
          <a:stretch/>
        </p:blipFill>
        <p:spPr bwMode="auto">
          <a:xfrm>
            <a:off x="416128" y="3841845"/>
            <a:ext cx="584791" cy="5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-373280" y="34975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</a:t>
            </a:r>
            <a:endParaRPr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7F829E-0C2A-41FC-9AED-7AA17CBC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78" y="1415244"/>
            <a:ext cx="5705184" cy="1475466"/>
          </a:xfrm>
        </p:spPr>
        <p:txBody>
          <a:bodyPr/>
          <a:lstStyle/>
          <a:p>
            <a:r>
              <a:rPr lang="en-US" sz="1050" b="1" dirty="0">
                <a:solidFill>
                  <a:schemeClr val="bg1"/>
                </a:solidFill>
              </a:rPr>
              <a:t>Back-end developer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C738-7328-4587-96D9-EC2E7834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0658"/>
            <a:ext cx="1584198" cy="15841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3431A-838E-4C76-88FA-FBE969E5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18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7EF2A-B280-485A-803D-40AF2BCD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242" y="1079282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33FFE-DBBE-4C55-9B08-C425C7143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966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571D3E-231A-4142-AB93-EA1BAE32949A}"/>
              </a:ext>
            </a:extLst>
          </p:cNvPr>
          <p:cNvSpPr txBox="1"/>
          <p:nvPr/>
        </p:nvSpPr>
        <p:spPr>
          <a:xfrm>
            <a:off x="7030580" y="3917177"/>
            <a:ext cx="1027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Scrum trainer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1E53C-C6FA-4174-BE2E-F04CC0438132}"/>
              </a:ext>
            </a:extLst>
          </p:cNvPr>
          <p:cNvSpPr txBox="1"/>
          <p:nvPr/>
        </p:nvSpPr>
        <p:spPr>
          <a:xfrm>
            <a:off x="4896852" y="2825501"/>
            <a:ext cx="2048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B83B5-1954-434A-ACD6-C2FDBA3104BF}"/>
              </a:ext>
            </a:extLst>
          </p:cNvPr>
          <p:cNvSpPr txBox="1"/>
          <p:nvPr/>
        </p:nvSpPr>
        <p:spPr>
          <a:xfrm>
            <a:off x="935274" y="2705032"/>
            <a:ext cx="2454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147E5-245E-4667-B5D4-92029118B98F}"/>
              </a:ext>
            </a:extLst>
          </p:cNvPr>
          <p:cNvSpPr txBox="1"/>
          <p:nvPr/>
        </p:nvSpPr>
        <p:spPr>
          <a:xfrm>
            <a:off x="2620518" y="4027353"/>
            <a:ext cx="1716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QA engineer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/>
          <p:nvPr/>
        </p:nvSpPr>
        <p:spPr>
          <a:xfrm>
            <a:off x="4270661" y="6825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4270661" y="14595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4270661" y="22366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4270661" y="30136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4270661" y="37907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 rot="1973">
            <a:off x="4049412" y="709362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224" name="Google Shape;1224;p44"/>
          <p:cNvSpPr txBox="1">
            <a:spLocks noGrp="1"/>
          </p:cNvSpPr>
          <p:nvPr>
            <p:ph type="title" idx="2"/>
          </p:nvPr>
        </p:nvSpPr>
        <p:spPr>
          <a:xfrm>
            <a:off x="720000" y="50064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  <a:endParaRPr dirty="0"/>
          </a:p>
        </p:txBody>
      </p:sp>
      <p:sp>
        <p:nvSpPr>
          <p:cNvPr id="1225" name="Google Shape;1225;p44"/>
          <p:cNvSpPr txBox="1">
            <a:spLocks noGrp="1"/>
          </p:cNvSpPr>
          <p:nvPr>
            <p:ph type="subTitle" idx="1"/>
          </p:nvPr>
        </p:nvSpPr>
        <p:spPr>
          <a:xfrm>
            <a:off x="2167710" y="723464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 idx="3"/>
          </p:nvPr>
        </p:nvSpPr>
        <p:spPr>
          <a:xfrm rot="1973">
            <a:off x="4049388" y="3842394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sp>
        <p:nvSpPr>
          <p:cNvPr id="1227" name="Google Shape;1227;p44"/>
          <p:cNvSpPr txBox="1">
            <a:spLocks noGrp="1"/>
          </p:cNvSpPr>
          <p:nvPr>
            <p:ph type="title" idx="4"/>
          </p:nvPr>
        </p:nvSpPr>
        <p:spPr>
          <a:xfrm>
            <a:off x="720000" y="3585890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Prezenting</a:t>
            </a:r>
            <a:endParaRPr lang="en-US" dirty="0"/>
          </a:p>
        </p:txBody>
      </p:sp>
      <p:sp>
        <p:nvSpPr>
          <p:cNvPr id="1228" name="Google Shape;1228;p44"/>
          <p:cNvSpPr txBox="1">
            <a:spLocks noGrp="1"/>
          </p:cNvSpPr>
          <p:nvPr>
            <p:ph type="subTitle" idx="5"/>
          </p:nvPr>
        </p:nvSpPr>
        <p:spPr>
          <a:xfrm>
            <a:off x="2251513" y="3879423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29" name="Google Shape;1229;p44"/>
          <p:cNvSpPr txBox="1">
            <a:spLocks noGrp="1"/>
          </p:cNvSpPr>
          <p:nvPr>
            <p:ph type="title" idx="6"/>
          </p:nvPr>
        </p:nvSpPr>
        <p:spPr>
          <a:xfrm rot="1973">
            <a:off x="4049412" y="225198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0" name="Google Shape;1230;p44"/>
          <p:cNvSpPr txBox="1">
            <a:spLocks noGrp="1"/>
          </p:cNvSpPr>
          <p:nvPr>
            <p:ph type="title" idx="7"/>
          </p:nvPr>
        </p:nvSpPr>
        <p:spPr>
          <a:xfrm>
            <a:off x="720000" y="202387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1231" name="Google Shape;1231;p44"/>
          <p:cNvSpPr txBox="1">
            <a:spLocks noGrp="1"/>
          </p:cNvSpPr>
          <p:nvPr>
            <p:ph type="subTitle" idx="8"/>
          </p:nvPr>
        </p:nvSpPr>
        <p:spPr>
          <a:xfrm>
            <a:off x="2248742" y="1430421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32" name="Google Shape;1232;p44"/>
          <p:cNvSpPr txBox="1">
            <a:spLocks noGrp="1"/>
          </p:cNvSpPr>
          <p:nvPr>
            <p:ph type="title" idx="9"/>
          </p:nvPr>
        </p:nvSpPr>
        <p:spPr>
          <a:xfrm rot="-1973" flipH="1">
            <a:off x="4049388" y="148065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233" name="Google Shape;1233;p44"/>
          <p:cNvSpPr txBox="1">
            <a:spLocks noGrp="1"/>
          </p:cNvSpPr>
          <p:nvPr>
            <p:ph type="title" idx="13"/>
          </p:nvPr>
        </p:nvSpPr>
        <p:spPr>
          <a:xfrm flipH="1">
            <a:off x="5934925" y="1308742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1234" name="Google Shape;1234;p44"/>
          <p:cNvSpPr txBox="1">
            <a:spLocks noGrp="1"/>
          </p:cNvSpPr>
          <p:nvPr>
            <p:ph type="subTitle" idx="14"/>
          </p:nvPr>
        </p:nvSpPr>
        <p:spPr>
          <a:xfrm flipH="1">
            <a:off x="4582065" y="1494798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35" name="Google Shape;1235;p44"/>
          <p:cNvSpPr txBox="1">
            <a:spLocks noGrp="1"/>
          </p:cNvSpPr>
          <p:nvPr>
            <p:ph type="title" idx="15"/>
          </p:nvPr>
        </p:nvSpPr>
        <p:spPr>
          <a:xfrm rot="-1973" flipH="1">
            <a:off x="4049388" y="3023270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 idx="16"/>
          </p:nvPr>
        </p:nvSpPr>
        <p:spPr>
          <a:xfrm flipH="1">
            <a:off x="5935200" y="2795367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improving </a:t>
            </a:r>
            <a:endParaRPr dirty="0"/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7"/>
          </p:nvPr>
        </p:nvSpPr>
        <p:spPr>
          <a:xfrm flipH="1">
            <a:off x="4332167" y="3891070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cxnSp>
        <p:nvCxnSpPr>
          <p:cNvPr id="1238" name="Google Shape;1238;p44"/>
          <p:cNvCxnSpPr>
            <a:cxnSpLocks/>
            <a:stCxn id="1218" idx="4"/>
            <a:endCxn id="1219" idx="0"/>
          </p:cNvCxnSpPr>
          <p:nvPr/>
        </p:nvCxnSpPr>
        <p:spPr>
          <a:xfrm>
            <a:off x="4582066" y="13317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cxnSpLocks/>
            <a:stCxn id="1219" idx="4"/>
            <a:endCxn id="1220" idx="0"/>
          </p:cNvCxnSpPr>
          <p:nvPr/>
        </p:nvCxnSpPr>
        <p:spPr>
          <a:xfrm>
            <a:off x="4582066" y="21088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cxnSpLocks/>
            <a:stCxn id="1220" idx="4"/>
            <a:endCxn id="1221" idx="0"/>
          </p:cNvCxnSpPr>
          <p:nvPr/>
        </p:nvCxnSpPr>
        <p:spPr>
          <a:xfrm>
            <a:off x="4582066" y="28858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4"/>
          <p:cNvCxnSpPr>
            <a:cxnSpLocks/>
            <a:stCxn id="1221" idx="4"/>
            <a:endCxn id="1222" idx="0"/>
          </p:cNvCxnSpPr>
          <p:nvPr/>
        </p:nvCxnSpPr>
        <p:spPr>
          <a:xfrm>
            <a:off x="4582066" y="36629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4"/>
          <p:cNvCxnSpPr>
            <a:cxnSpLocks/>
            <a:stCxn id="1224" idx="3"/>
            <a:endCxn id="1218" idx="2"/>
          </p:cNvCxnSpPr>
          <p:nvPr/>
        </p:nvCxnSpPr>
        <p:spPr>
          <a:xfrm>
            <a:off x="3291840" y="784884"/>
            <a:ext cx="978821" cy="22226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4"/>
          <p:cNvCxnSpPr>
            <a:cxnSpLocks/>
            <a:stCxn id="1219" idx="6"/>
            <a:endCxn id="1233" idx="3"/>
          </p:cNvCxnSpPr>
          <p:nvPr/>
        </p:nvCxnSpPr>
        <p:spPr>
          <a:xfrm flipV="1">
            <a:off x="4893470" y="1592984"/>
            <a:ext cx="1041455" cy="19121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44"/>
          <p:cNvCxnSpPr>
            <a:cxnSpLocks/>
            <a:stCxn id="1230" idx="3"/>
            <a:endCxn id="1220" idx="2"/>
          </p:cNvCxnSpPr>
          <p:nvPr/>
        </p:nvCxnSpPr>
        <p:spPr>
          <a:xfrm>
            <a:off x="3291840" y="2308114"/>
            <a:ext cx="978821" cy="25313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4"/>
          <p:cNvCxnSpPr>
            <a:cxnSpLocks/>
            <a:endCxn id="1236" idx="3"/>
          </p:cNvCxnSpPr>
          <p:nvPr/>
        </p:nvCxnSpPr>
        <p:spPr>
          <a:xfrm flipV="1">
            <a:off x="4721100" y="3079609"/>
            <a:ext cx="1214100" cy="3416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44"/>
          <p:cNvCxnSpPr>
            <a:cxnSpLocks/>
            <a:stCxn id="1227" idx="3"/>
            <a:endCxn id="1222" idx="2"/>
          </p:cNvCxnSpPr>
          <p:nvPr/>
        </p:nvCxnSpPr>
        <p:spPr>
          <a:xfrm>
            <a:off x="3291840" y="3870132"/>
            <a:ext cx="978821" cy="24521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-393918" y="397476"/>
            <a:ext cx="5343870" cy="16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Used programs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This Week in Programming: Visual Studio Code Arrives on the Web – The New  Stack">
            <a:extLst>
              <a:ext uri="{FF2B5EF4-FFF2-40B4-BE49-F238E27FC236}">
                <a16:creationId xmlns:a16="http://schemas.microsoft.com/office/drawing/2014/main" id="{77DEC832-4DA8-45E4-B6EB-8F7674BC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" y="1889760"/>
            <a:ext cx="1632837" cy="11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Teams Pricing, Alternatives &amp;amp; More 2021 - Capterra">
            <a:extLst>
              <a:ext uri="{FF2B5EF4-FFF2-40B4-BE49-F238E27FC236}">
                <a16:creationId xmlns:a16="http://schemas.microsoft.com/office/drawing/2014/main" id="{86CF8B09-6CD9-46D7-A248-70331CBF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1376934"/>
            <a:ext cx="1498092" cy="14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 – Разговори, видео чат и време с приятели – Приложения в Google Play">
            <a:extLst>
              <a:ext uri="{FF2B5EF4-FFF2-40B4-BE49-F238E27FC236}">
                <a16:creationId xmlns:a16="http://schemas.microsoft.com/office/drawing/2014/main" id="{2AFBC266-ACBE-40F7-A0EB-D76A86C8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53" y="1133856"/>
            <a:ext cx="1321117" cy="1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Download and Save Images from a Word Document - All Things How">
            <a:extLst>
              <a:ext uri="{FF2B5EF4-FFF2-40B4-BE49-F238E27FC236}">
                <a16:creationId xmlns:a16="http://schemas.microsoft.com/office/drawing/2014/main" id="{270385A9-94CD-45A3-BF00-020978F6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699514"/>
            <a:ext cx="2011889" cy="11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PowerPoint: слайдшоута и презентации – Приложения в Google Play">
            <a:extLst>
              <a:ext uri="{FF2B5EF4-FFF2-40B4-BE49-F238E27FC236}">
                <a16:creationId xmlns:a16="http://schemas.microsoft.com/office/drawing/2014/main" id="{A82D1EA3-E561-4FFF-933F-5CF51E08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791" y="3333561"/>
            <a:ext cx="1498092" cy="14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Design &amp; Brand Identity Platform for Entrepreneurs | Looka">
            <a:extLst>
              <a:ext uri="{FF2B5EF4-FFF2-40B4-BE49-F238E27FC236}">
                <a16:creationId xmlns:a16="http://schemas.microsoft.com/office/drawing/2014/main" id="{DC4EBC8B-AFE9-40DF-B11B-9E6EC12F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99" y="2751396"/>
            <a:ext cx="1632837" cy="16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75182" y="307741"/>
            <a:ext cx="46407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1894132" y="3683691"/>
            <a:ext cx="45719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cxnSpLocks/>
            <a:stCxn id="1309" idx="6"/>
            <a:endCxn id="1305" idx="1"/>
          </p:cNvCxnSpPr>
          <p:nvPr/>
        </p:nvCxnSpPr>
        <p:spPr>
          <a:xfrm flipV="1">
            <a:off x="1536588" y="909391"/>
            <a:ext cx="538594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cxnSpLocks/>
            <a:stCxn id="1307" idx="2"/>
            <a:endCxn id="1305" idx="3"/>
          </p:cNvCxnSpPr>
          <p:nvPr/>
        </p:nvCxnSpPr>
        <p:spPr>
          <a:xfrm rot="10800000">
            <a:off x="6715882" y="909391"/>
            <a:ext cx="891506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357544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1939852" y="3841049"/>
            <a:ext cx="5667537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" descr="Website - Free computer icons">
            <a:extLst>
              <a:ext uri="{FF2B5EF4-FFF2-40B4-BE49-F238E27FC236}">
                <a16:creationId xmlns:a16="http://schemas.microsoft.com/office/drawing/2014/main" id="{C529B8B6-19EA-467C-BD90-940DE475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8" y="2478690"/>
            <a:ext cx="1562043" cy="15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19E363-0C9D-40F5-B764-2BC2A5902BE6}"/>
              </a:ext>
            </a:extLst>
          </p:cNvPr>
          <p:cNvCxnSpPr>
            <a:cxnSpLocks/>
          </p:cNvCxnSpPr>
          <p:nvPr/>
        </p:nvCxnSpPr>
        <p:spPr>
          <a:xfrm flipV="1">
            <a:off x="3316254" y="2619802"/>
            <a:ext cx="1570739" cy="507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3F2907C-BFA4-447D-A1A9-C040B7A4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2" y="1519645"/>
            <a:ext cx="2494946" cy="1570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>
            <a:spLocks noGrp="1"/>
          </p:cNvSpPr>
          <p:nvPr>
            <p:ph type="title"/>
          </p:nvPr>
        </p:nvSpPr>
        <p:spPr>
          <a:xfrm>
            <a:off x="606800" y="121517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 for your attention!</a:t>
            </a:r>
            <a:endParaRPr sz="7200" dirty="0"/>
          </a:p>
        </p:txBody>
      </p:sp>
      <p:sp>
        <p:nvSpPr>
          <p:cNvPr id="1348" name="Google Shape;1348;p48"/>
          <p:cNvSpPr txBox="1"/>
          <p:nvPr/>
        </p:nvSpPr>
        <p:spPr>
          <a:xfrm>
            <a:off x="7200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27026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6852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66678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66678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Overpass</vt:lpstr>
      <vt:lpstr>Oxanium</vt:lpstr>
      <vt:lpstr>Whitney</vt:lpstr>
      <vt:lpstr>History of Internet Class for College by Slidesgo</vt:lpstr>
      <vt:lpstr>Intergalactic Warriors</vt:lpstr>
      <vt:lpstr>Our team</vt:lpstr>
      <vt:lpstr>01</vt:lpstr>
      <vt:lpstr>Used programs</vt:lpstr>
      <vt:lpstr>Project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Warriors</dc:title>
  <dc:creator>ivan georgiev</dc:creator>
  <cp:lastModifiedBy>Иван Костов Георгиев</cp:lastModifiedBy>
  <cp:revision>1</cp:revision>
  <dcterms:modified xsi:type="dcterms:W3CDTF">2021-12-04T22:04:50Z</dcterms:modified>
</cp:coreProperties>
</file>