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200"/>
                </a:lnTo>
                <a:lnTo>
                  <a:pt x="12192000" y="4572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125"/>
            <a:ext cx="12192000" cy="66675"/>
          </a:xfrm>
          <a:custGeom>
            <a:avLst/>
            <a:gdLst/>
            <a:ahLst/>
            <a:cxnLst/>
            <a:rect l="l" t="t" r="r" b="b"/>
            <a:pathLst>
              <a:path w="12192000" h="66675">
                <a:moveTo>
                  <a:pt x="12192000" y="0"/>
                </a:moveTo>
                <a:lnTo>
                  <a:pt x="0" y="0"/>
                </a:lnTo>
                <a:lnTo>
                  <a:pt x="0" y="66675"/>
                </a:lnTo>
                <a:lnTo>
                  <a:pt x="12192000" y="6667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5387" y="1738376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896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200"/>
                </a:lnTo>
                <a:lnTo>
                  <a:pt x="12192000" y="4572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125"/>
            <a:ext cx="12192000" cy="66675"/>
          </a:xfrm>
          <a:custGeom>
            <a:avLst/>
            <a:gdLst/>
            <a:ahLst/>
            <a:cxnLst/>
            <a:rect l="l" t="t" r="r" b="b"/>
            <a:pathLst>
              <a:path w="12192000" h="66675">
                <a:moveTo>
                  <a:pt x="12192000" y="0"/>
                </a:moveTo>
                <a:lnTo>
                  <a:pt x="0" y="0"/>
                </a:lnTo>
                <a:lnTo>
                  <a:pt x="0" y="66675"/>
                </a:lnTo>
                <a:lnTo>
                  <a:pt x="12192000" y="6667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334125"/>
            <a:ext cx="12192000" cy="66675"/>
          </a:xfrm>
          <a:custGeom>
            <a:avLst/>
            <a:gdLst/>
            <a:ahLst/>
            <a:cxnLst/>
            <a:rect l="l" t="t" r="r" b="b"/>
            <a:pathLst>
              <a:path w="12192000" h="66675">
                <a:moveTo>
                  <a:pt x="12192000" y="0"/>
                </a:moveTo>
                <a:lnTo>
                  <a:pt x="0" y="0"/>
                </a:lnTo>
                <a:lnTo>
                  <a:pt x="0" y="66675"/>
                </a:lnTo>
                <a:lnTo>
                  <a:pt x="12192000" y="6667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200"/>
                </a:lnTo>
                <a:lnTo>
                  <a:pt x="12192000" y="4572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2700" y="911542"/>
            <a:ext cx="9626599" cy="3320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5318" y="1695240"/>
            <a:ext cx="9881362" cy="2285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2734" y="2986976"/>
            <a:ext cx="4845685" cy="1250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0" spc="-795" dirty="0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8000" spc="-55" dirty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8000" spc="-30" dirty="0">
                <a:solidFill>
                  <a:srgbClr val="252525"/>
                </a:solidFill>
                <a:latin typeface="Calibri Light"/>
                <a:cs typeface="Calibri Light"/>
              </a:rPr>
              <a:t>chn</a:t>
            </a:r>
            <a:r>
              <a:rPr sz="8000" spc="-50" dirty="0">
                <a:solidFill>
                  <a:srgbClr val="252525"/>
                </a:solidFill>
                <a:latin typeface="Calibri Light"/>
                <a:cs typeface="Calibri Light"/>
              </a:rPr>
              <a:t>o</a:t>
            </a:r>
            <a:r>
              <a:rPr sz="8000" spc="-30" dirty="0">
                <a:solidFill>
                  <a:srgbClr val="252525"/>
                </a:solidFill>
                <a:latin typeface="Calibri Light"/>
                <a:cs typeface="Calibri Light"/>
              </a:rPr>
              <a:t>c</a:t>
            </a:r>
            <a:r>
              <a:rPr sz="8000" spc="-204" dirty="0">
                <a:solidFill>
                  <a:srgbClr val="252525"/>
                </a:solidFill>
                <a:latin typeface="Calibri Light"/>
                <a:cs typeface="Calibri Light"/>
              </a:rPr>
              <a:t>r</a:t>
            </a:r>
            <a:r>
              <a:rPr sz="8000" spc="-170" dirty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8000" spc="-80" dirty="0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8000" spc="10" dirty="0">
                <a:solidFill>
                  <a:srgbClr val="252525"/>
                </a:solidFill>
                <a:latin typeface="Calibri Light"/>
                <a:cs typeface="Calibri Light"/>
              </a:rPr>
              <a:t>s</a:t>
            </a:r>
            <a:endParaRPr sz="8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2734" y="4437697"/>
            <a:ext cx="835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2400" spc="195" dirty="0">
                <a:solidFill>
                  <a:srgbClr val="252525"/>
                </a:solidFill>
                <a:latin typeface="Calibri Light"/>
                <a:cs typeface="Calibri Light"/>
              </a:rPr>
              <a:t>Q</a:t>
            </a:r>
            <a:r>
              <a:rPr sz="2400" spc="120" dirty="0">
                <a:solidFill>
                  <a:srgbClr val="252525"/>
                </a:solidFill>
                <a:latin typeface="Calibri Light"/>
                <a:cs typeface="Calibri Light"/>
              </a:rPr>
              <a:t>U</a:t>
            </a:r>
            <a:r>
              <a:rPr sz="2400" dirty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53126" y="4348226"/>
            <a:ext cx="5636260" cy="0"/>
          </a:xfrm>
          <a:custGeom>
            <a:avLst/>
            <a:gdLst/>
            <a:ahLst/>
            <a:cxnLst/>
            <a:rect l="l" t="t" r="r" b="b"/>
            <a:pathLst>
              <a:path w="5636259">
                <a:moveTo>
                  <a:pt x="0" y="0"/>
                </a:moveTo>
                <a:lnTo>
                  <a:pt x="5636006" y="0"/>
                </a:lnTo>
              </a:path>
            </a:pathLst>
          </a:custGeom>
          <a:ln w="6350">
            <a:solidFill>
              <a:srgbClr val="626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6334125"/>
            <a:ext cx="12192000" cy="523875"/>
            <a:chOff x="0" y="6334125"/>
            <a:chExt cx="12192000" cy="523875"/>
          </a:xfrm>
        </p:grpSpPr>
        <p:sp>
          <p:nvSpPr>
            <p:cNvPr id="6" name="object 6"/>
            <p:cNvSpPr/>
            <p:nvPr/>
          </p:nvSpPr>
          <p:spPr>
            <a:xfrm>
              <a:off x="0" y="6334125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12192000" y="666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192000" y="4572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497" y="1761050"/>
            <a:ext cx="2932652" cy="27845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972" y="910018"/>
            <a:ext cx="303720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90" dirty="0">
                <a:solidFill>
                  <a:srgbClr val="404040"/>
                </a:solidFill>
                <a:latin typeface="Calibri"/>
                <a:cs typeface="Calibri"/>
              </a:rPr>
              <a:t>Contributors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1483" y="2756887"/>
            <a:ext cx="447040" cy="447040"/>
          </a:xfrm>
          <a:custGeom>
            <a:avLst/>
            <a:gdLst/>
            <a:ahLst/>
            <a:cxnLst/>
            <a:rect l="l" t="t" r="r" b="b"/>
            <a:pathLst>
              <a:path w="447039" h="447039">
                <a:moveTo>
                  <a:pt x="223362" y="0"/>
                </a:moveTo>
                <a:lnTo>
                  <a:pt x="178035" y="4493"/>
                </a:lnTo>
                <a:lnTo>
                  <a:pt x="135962" y="17399"/>
                </a:lnTo>
                <a:lnTo>
                  <a:pt x="98001" y="37858"/>
                </a:lnTo>
                <a:lnTo>
                  <a:pt x="65014" y="65011"/>
                </a:lnTo>
                <a:lnTo>
                  <a:pt x="37860" y="97996"/>
                </a:lnTo>
                <a:lnTo>
                  <a:pt x="17400" y="135955"/>
                </a:lnTo>
                <a:lnTo>
                  <a:pt x="4493" y="178026"/>
                </a:lnTo>
                <a:lnTo>
                  <a:pt x="0" y="223351"/>
                </a:lnTo>
                <a:lnTo>
                  <a:pt x="4493" y="268676"/>
                </a:lnTo>
                <a:lnTo>
                  <a:pt x="17400" y="310747"/>
                </a:lnTo>
                <a:lnTo>
                  <a:pt x="37860" y="348706"/>
                </a:lnTo>
                <a:lnTo>
                  <a:pt x="65014" y="381691"/>
                </a:lnTo>
                <a:lnTo>
                  <a:pt x="98001" y="408844"/>
                </a:lnTo>
                <a:lnTo>
                  <a:pt x="135962" y="429303"/>
                </a:lnTo>
                <a:lnTo>
                  <a:pt x="178035" y="442209"/>
                </a:lnTo>
                <a:lnTo>
                  <a:pt x="223362" y="446702"/>
                </a:lnTo>
                <a:lnTo>
                  <a:pt x="268689" y="442209"/>
                </a:lnTo>
                <a:lnTo>
                  <a:pt x="310763" y="429303"/>
                </a:lnTo>
                <a:lnTo>
                  <a:pt x="348723" y="408844"/>
                </a:lnTo>
                <a:lnTo>
                  <a:pt x="381710" y="381691"/>
                </a:lnTo>
                <a:lnTo>
                  <a:pt x="408864" y="348706"/>
                </a:lnTo>
                <a:lnTo>
                  <a:pt x="429325" y="310747"/>
                </a:lnTo>
                <a:lnTo>
                  <a:pt x="442232" y="268676"/>
                </a:lnTo>
                <a:lnTo>
                  <a:pt x="446725" y="223351"/>
                </a:lnTo>
                <a:lnTo>
                  <a:pt x="442232" y="178942"/>
                </a:lnTo>
                <a:lnTo>
                  <a:pt x="429325" y="137301"/>
                </a:lnTo>
                <a:lnTo>
                  <a:pt x="408864" y="99398"/>
                </a:lnTo>
                <a:lnTo>
                  <a:pt x="381710" y="66207"/>
                </a:lnTo>
                <a:lnTo>
                  <a:pt x="348723" y="38700"/>
                </a:lnTo>
                <a:lnTo>
                  <a:pt x="310763" y="17848"/>
                </a:lnTo>
                <a:lnTo>
                  <a:pt x="268689" y="4624"/>
                </a:lnTo>
                <a:lnTo>
                  <a:pt x="22336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031" y="2884516"/>
            <a:ext cx="447040" cy="447040"/>
          </a:xfrm>
          <a:custGeom>
            <a:avLst/>
            <a:gdLst/>
            <a:ahLst/>
            <a:cxnLst/>
            <a:rect l="l" t="t" r="r" b="b"/>
            <a:pathLst>
              <a:path w="447039" h="447039">
                <a:moveTo>
                  <a:pt x="223362" y="0"/>
                </a:moveTo>
                <a:lnTo>
                  <a:pt x="178035" y="4493"/>
                </a:lnTo>
                <a:lnTo>
                  <a:pt x="135962" y="17399"/>
                </a:lnTo>
                <a:lnTo>
                  <a:pt x="98001" y="37858"/>
                </a:lnTo>
                <a:lnTo>
                  <a:pt x="65014" y="65011"/>
                </a:lnTo>
                <a:lnTo>
                  <a:pt x="37860" y="97996"/>
                </a:lnTo>
                <a:lnTo>
                  <a:pt x="17400" y="135955"/>
                </a:lnTo>
                <a:lnTo>
                  <a:pt x="4493" y="178026"/>
                </a:lnTo>
                <a:lnTo>
                  <a:pt x="0" y="223351"/>
                </a:lnTo>
                <a:lnTo>
                  <a:pt x="4493" y="268676"/>
                </a:lnTo>
                <a:lnTo>
                  <a:pt x="17400" y="310747"/>
                </a:lnTo>
                <a:lnTo>
                  <a:pt x="37860" y="348706"/>
                </a:lnTo>
                <a:lnTo>
                  <a:pt x="65014" y="381691"/>
                </a:lnTo>
                <a:lnTo>
                  <a:pt x="98001" y="408844"/>
                </a:lnTo>
                <a:lnTo>
                  <a:pt x="135962" y="429303"/>
                </a:lnTo>
                <a:lnTo>
                  <a:pt x="178035" y="442209"/>
                </a:lnTo>
                <a:lnTo>
                  <a:pt x="223362" y="446702"/>
                </a:lnTo>
                <a:lnTo>
                  <a:pt x="268689" y="442209"/>
                </a:lnTo>
                <a:lnTo>
                  <a:pt x="310763" y="429303"/>
                </a:lnTo>
                <a:lnTo>
                  <a:pt x="348723" y="408844"/>
                </a:lnTo>
                <a:lnTo>
                  <a:pt x="381710" y="381691"/>
                </a:lnTo>
                <a:lnTo>
                  <a:pt x="408864" y="348706"/>
                </a:lnTo>
                <a:lnTo>
                  <a:pt x="429325" y="310747"/>
                </a:lnTo>
                <a:lnTo>
                  <a:pt x="442232" y="268676"/>
                </a:lnTo>
                <a:lnTo>
                  <a:pt x="446725" y="223351"/>
                </a:lnTo>
                <a:lnTo>
                  <a:pt x="442232" y="178026"/>
                </a:lnTo>
                <a:lnTo>
                  <a:pt x="429325" y="135955"/>
                </a:lnTo>
                <a:lnTo>
                  <a:pt x="408864" y="97996"/>
                </a:lnTo>
                <a:lnTo>
                  <a:pt x="381710" y="65011"/>
                </a:lnTo>
                <a:lnTo>
                  <a:pt x="348723" y="37858"/>
                </a:lnTo>
                <a:lnTo>
                  <a:pt x="310763" y="17399"/>
                </a:lnTo>
                <a:lnTo>
                  <a:pt x="268689" y="4493"/>
                </a:lnTo>
                <a:lnTo>
                  <a:pt x="22336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3606165" indent="-118745">
              <a:lnSpc>
                <a:spcPct val="100000"/>
              </a:lnSpc>
              <a:spcBef>
                <a:spcPts val="1215"/>
              </a:spcBef>
              <a:buClr>
                <a:srgbClr val="E38312"/>
              </a:buClr>
              <a:buSzPct val="95000"/>
              <a:buFont typeface="Wingdings"/>
              <a:buChar char=""/>
              <a:tabLst>
                <a:tab pos="3606800" algn="l"/>
              </a:tabLst>
            </a:pPr>
            <a:r>
              <a:rPr spc="-5" dirty="0"/>
              <a:t>Georgi</a:t>
            </a:r>
            <a:r>
              <a:rPr spc="-20" dirty="0"/>
              <a:t> </a:t>
            </a:r>
            <a:r>
              <a:rPr dirty="0"/>
              <a:t>Malchev(GAMalchev19)</a:t>
            </a:r>
            <a:r>
              <a:rPr spc="-80" dirty="0"/>
              <a:t> </a:t>
            </a:r>
            <a:r>
              <a:rPr spc="5" dirty="0"/>
              <a:t>-</a:t>
            </a:r>
            <a:r>
              <a:rPr spc="-30" dirty="0"/>
              <a:t> </a:t>
            </a:r>
            <a:r>
              <a:rPr spc="-10" dirty="0"/>
              <a:t>Scrum</a:t>
            </a:r>
            <a:r>
              <a:rPr spc="100" dirty="0"/>
              <a:t> </a:t>
            </a:r>
            <a:r>
              <a:rPr spc="-15" dirty="0"/>
              <a:t>trainer</a:t>
            </a:r>
          </a:p>
          <a:p>
            <a:pPr marL="3606165" indent="-118745">
              <a:lnSpc>
                <a:spcPct val="100000"/>
              </a:lnSpc>
              <a:spcBef>
                <a:spcPts val="1130"/>
              </a:spcBef>
              <a:buClr>
                <a:srgbClr val="E38312"/>
              </a:buClr>
              <a:buSzPct val="95000"/>
              <a:buFont typeface="Wingdings"/>
              <a:buChar char=""/>
              <a:tabLst>
                <a:tab pos="3606800" algn="l"/>
              </a:tabLst>
            </a:pPr>
            <a:r>
              <a:rPr spc="5" dirty="0"/>
              <a:t>Bozhidar</a:t>
            </a:r>
            <a:r>
              <a:rPr spc="-110" dirty="0"/>
              <a:t> </a:t>
            </a:r>
            <a:r>
              <a:rPr dirty="0"/>
              <a:t>Boyadzhiev</a:t>
            </a:r>
            <a:r>
              <a:rPr spc="-90" dirty="0"/>
              <a:t> </a:t>
            </a:r>
            <a:r>
              <a:rPr spc="10" dirty="0"/>
              <a:t>(BPBoyadzhiev20)</a:t>
            </a:r>
            <a:r>
              <a:rPr spc="-165" dirty="0"/>
              <a:t> </a:t>
            </a:r>
            <a:r>
              <a:rPr spc="5" dirty="0"/>
              <a:t>-</a:t>
            </a:r>
            <a:r>
              <a:rPr spc="-95" dirty="0"/>
              <a:t> </a:t>
            </a:r>
            <a:r>
              <a:rPr spc="-10" dirty="0"/>
              <a:t>Frontend </a:t>
            </a:r>
            <a:r>
              <a:rPr spc="-15" dirty="0"/>
              <a:t>developer</a:t>
            </a:r>
          </a:p>
          <a:p>
            <a:pPr marL="3606165" indent="-118745">
              <a:lnSpc>
                <a:spcPct val="100000"/>
              </a:lnSpc>
              <a:spcBef>
                <a:spcPts val="1205"/>
              </a:spcBef>
              <a:buClr>
                <a:srgbClr val="E38312"/>
              </a:buClr>
              <a:buSzPct val="95000"/>
              <a:buFont typeface="Wingdings"/>
              <a:buChar char=""/>
              <a:tabLst>
                <a:tab pos="3606800" algn="l"/>
              </a:tabLst>
            </a:pPr>
            <a:r>
              <a:rPr spc="-20" dirty="0"/>
              <a:t>Nikolay</a:t>
            </a:r>
            <a:r>
              <a:rPr spc="-15" dirty="0"/>
              <a:t> </a:t>
            </a:r>
            <a:r>
              <a:rPr dirty="0"/>
              <a:t>Dimitrov(NDDimitrov19)</a:t>
            </a:r>
            <a:r>
              <a:rPr spc="-130" dirty="0"/>
              <a:t> </a:t>
            </a:r>
            <a:r>
              <a:rPr spc="5" dirty="0"/>
              <a:t>-</a:t>
            </a:r>
            <a:r>
              <a:rPr spc="-15" dirty="0"/>
              <a:t> </a:t>
            </a:r>
            <a:r>
              <a:rPr spc="-10" dirty="0"/>
              <a:t>Backend developer</a:t>
            </a:r>
          </a:p>
          <a:p>
            <a:pPr marL="3606165" indent="-118745">
              <a:lnSpc>
                <a:spcPct val="100000"/>
              </a:lnSpc>
              <a:spcBef>
                <a:spcPts val="1130"/>
              </a:spcBef>
              <a:buClr>
                <a:srgbClr val="E38312"/>
              </a:buClr>
              <a:buSzPct val="95000"/>
              <a:buFont typeface="Wingdings"/>
              <a:buChar char=""/>
              <a:tabLst>
                <a:tab pos="3606800" algn="l"/>
              </a:tabLst>
            </a:pPr>
            <a:r>
              <a:rPr spc="-155" dirty="0"/>
              <a:t>T</a:t>
            </a:r>
            <a:r>
              <a:rPr spc="-10" dirty="0"/>
              <a:t>o</a:t>
            </a:r>
            <a:r>
              <a:rPr spc="-5" dirty="0"/>
              <a:t>d</a:t>
            </a:r>
            <a:r>
              <a:rPr spc="-10" dirty="0"/>
              <a:t>o</a:t>
            </a:r>
            <a:r>
              <a:rPr spc="10" dirty="0"/>
              <a:t>r</a:t>
            </a:r>
            <a:r>
              <a:rPr spc="-35" dirty="0"/>
              <a:t> </a:t>
            </a:r>
            <a:r>
              <a:rPr spc="30" dirty="0"/>
              <a:t>Z</a:t>
            </a:r>
            <a:r>
              <a:rPr spc="10" dirty="0"/>
              <a:t>a</a:t>
            </a:r>
            <a:r>
              <a:rPr spc="-15" dirty="0"/>
              <a:t>fi</a:t>
            </a:r>
            <a:r>
              <a:rPr spc="-25" dirty="0"/>
              <a:t>r</a:t>
            </a:r>
            <a:r>
              <a:rPr spc="-10" dirty="0"/>
              <a:t>ov</a:t>
            </a:r>
            <a:r>
              <a:rPr spc="-5" dirty="0"/>
              <a:t>(</a:t>
            </a:r>
            <a:r>
              <a:rPr spc="-80" dirty="0"/>
              <a:t>T</a:t>
            </a:r>
            <a:r>
              <a:rPr spc="15" dirty="0"/>
              <a:t>G</a:t>
            </a:r>
            <a:r>
              <a:rPr spc="30" dirty="0"/>
              <a:t>Z</a:t>
            </a:r>
            <a:r>
              <a:rPr spc="10" dirty="0"/>
              <a:t>a</a:t>
            </a:r>
            <a:r>
              <a:rPr spc="-10" dirty="0"/>
              <a:t>f</a:t>
            </a:r>
            <a:r>
              <a:rPr spc="-15" dirty="0"/>
              <a:t>i</a:t>
            </a:r>
            <a:r>
              <a:rPr spc="-20" dirty="0"/>
              <a:t>r</a:t>
            </a:r>
            <a:r>
              <a:rPr spc="-5" dirty="0"/>
              <a:t>ov</a:t>
            </a:r>
            <a:r>
              <a:rPr spc="35" dirty="0"/>
              <a:t>19</a:t>
            </a:r>
            <a:r>
              <a:rPr spc="-25" dirty="0"/>
              <a:t>)</a:t>
            </a:r>
            <a:r>
              <a:rPr spc="-20" dirty="0"/>
              <a:t>-</a:t>
            </a:r>
            <a:r>
              <a:rPr spc="30" dirty="0"/>
              <a:t>B</a:t>
            </a:r>
            <a:r>
              <a:rPr spc="10" dirty="0"/>
              <a:t>a</a:t>
            </a:r>
            <a:r>
              <a:rPr spc="-25" dirty="0"/>
              <a:t>c</a:t>
            </a:r>
            <a:r>
              <a:rPr spc="-90" dirty="0"/>
              <a:t>k</a:t>
            </a:r>
            <a:r>
              <a:rPr spc="-30" dirty="0"/>
              <a:t>e</a:t>
            </a:r>
            <a:r>
              <a:rPr spc="-5" dirty="0"/>
              <a:t>n</a:t>
            </a:r>
            <a:r>
              <a:rPr spc="15" dirty="0"/>
              <a:t>d</a:t>
            </a:r>
            <a:r>
              <a:rPr spc="-170" dirty="0"/>
              <a:t> </a:t>
            </a:r>
            <a:r>
              <a:rPr spc="-5" dirty="0"/>
              <a:t>d</a:t>
            </a:r>
            <a:r>
              <a:rPr spc="-30" dirty="0"/>
              <a:t>e</a:t>
            </a:r>
            <a:r>
              <a:rPr spc="-10" dirty="0"/>
              <a:t>v</a:t>
            </a:r>
            <a:r>
              <a:rPr spc="-30" dirty="0"/>
              <a:t>e</a:t>
            </a:r>
            <a:r>
              <a:rPr spc="-15" dirty="0"/>
              <a:t>l</a:t>
            </a:r>
            <a:r>
              <a:rPr spc="-10" dirty="0"/>
              <a:t>o</a:t>
            </a:r>
            <a:r>
              <a:rPr spc="-5" dirty="0"/>
              <a:t>p</a:t>
            </a:r>
            <a:r>
              <a:rPr spc="-30" dirty="0"/>
              <a:t>e</a:t>
            </a:r>
            <a:r>
              <a:rPr spc="10" dirty="0"/>
              <a:t>r</a:t>
            </a:r>
          </a:p>
          <a:p>
            <a:pPr marL="3606165" indent="-118745">
              <a:lnSpc>
                <a:spcPct val="100000"/>
              </a:lnSpc>
              <a:spcBef>
                <a:spcPts val="1205"/>
              </a:spcBef>
              <a:buClr>
                <a:srgbClr val="E38312"/>
              </a:buClr>
              <a:buSzPct val="95000"/>
              <a:buFont typeface="Wingdings"/>
              <a:buChar char=""/>
              <a:tabLst>
                <a:tab pos="3606800" algn="l"/>
              </a:tabLst>
            </a:pPr>
            <a:r>
              <a:rPr spc="-5" dirty="0"/>
              <a:t>Georgi</a:t>
            </a:r>
            <a:r>
              <a:rPr spc="-20" dirty="0"/>
              <a:t> </a:t>
            </a:r>
            <a:r>
              <a:rPr spc="-5" dirty="0"/>
              <a:t>Zhekov(GTZhekov20)</a:t>
            </a:r>
            <a:r>
              <a:rPr spc="-95" dirty="0"/>
              <a:t> </a:t>
            </a:r>
            <a:r>
              <a:rPr spc="5" dirty="0"/>
              <a:t>-</a:t>
            </a:r>
            <a:r>
              <a:rPr spc="-30" dirty="0"/>
              <a:t> </a:t>
            </a:r>
            <a:r>
              <a:rPr spc="5" dirty="0"/>
              <a:t>Designer</a:t>
            </a:r>
            <a:r>
              <a:rPr spc="-110" dirty="0"/>
              <a:t> </a:t>
            </a:r>
            <a:r>
              <a:rPr spc="-10" dirty="0"/>
              <a:t>developer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1364"/>
            <a:ext cx="409575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96486" y="4321882"/>
            <a:ext cx="1553845" cy="403225"/>
            <a:chOff x="2996486" y="4321882"/>
            <a:chExt cx="1553845" cy="403225"/>
          </a:xfrm>
        </p:grpSpPr>
        <p:sp>
          <p:nvSpPr>
            <p:cNvPr id="3" name="object 3"/>
            <p:cNvSpPr/>
            <p:nvPr/>
          </p:nvSpPr>
          <p:spPr>
            <a:xfrm>
              <a:off x="3025252" y="4350648"/>
              <a:ext cx="1496060" cy="345440"/>
            </a:xfrm>
            <a:custGeom>
              <a:avLst/>
              <a:gdLst/>
              <a:ahLst/>
              <a:cxnLst/>
              <a:rect l="l" t="t" r="r" b="b"/>
              <a:pathLst>
                <a:path w="1496060" h="345439">
                  <a:moveTo>
                    <a:pt x="1323303" y="0"/>
                  </a:moveTo>
                  <a:lnTo>
                    <a:pt x="172604" y="0"/>
                  </a:lnTo>
                  <a:lnTo>
                    <a:pt x="125857" y="5992"/>
                  </a:lnTo>
                  <a:lnTo>
                    <a:pt x="84384" y="23012"/>
                  </a:lnTo>
                  <a:lnTo>
                    <a:pt x="49623" y="49621"/>
                  </a:lnTo>
                  <a:lnTo>
                    <a:pt x="23013" y="84380"/>
                  </a:lnTo>
                  <a:lnTo>
                    <a:pt x="5993" y="125851"/>
                  </a:lnTo>
                  <a:lnTo>
                    <a:pt x="0" y="172596"/>
                  </a:lnTo>
                  <a:lnTo>
                    <a:pt x="5993" y="219340"/>
                  </a:lnTo>
                  <a:lnTo>
                    <a:pt x="23013" y="260811"/>
                  </a:lnTo>
                  <a:lnTo>
                    <a:pt x="49623" y="295570"/>
                  </a:lnTo>
                  <a:lnTo>
                    <a:pt x="84384" y="322179"/>
                  </a:lnTo>
                  <a:lnTo>
                    <a:pt x="125857" y="339199"/>
                  </a:lnTo>
                  <a:lnTo>
                    <a:pt x="172604" y="345192"/>
                  </a:lnTo>
                  <a:lnTo>
                    <a:pt x="1323303" y="345192"/>
                  </a:lnTo>
                  <a:lnTo>
                    <a:pt x="1370050" y="339199"/>
                  </a:lnTo>
                  <a:lnTo>
                    <a:pt x="1411523" y="322179"/>
                  </a:lnTo>
                  <a:lnTo>
                    <a:pt x="1446283" y="295570"/>
                  </a:lnTo>
                  <a:lnTo>
                    <a:pt x="1472893" y="260811"/>
                  </a:lnTo>
                  <a:lnTo>
                    <a:pt x="1489914" y="219340"/>
                  </a:lnTo>
                  <a:lnTo>
                    <a:pt x="1495907" y="172596"/>
                  </a:lnTo>
                  <a:lnTo>
                    <a:pt x="1489914" y="125851"/>
                  </a:lnTo>
                  <a:lnTo>
                    <a:pt x="1472893" y="84380"/>
                  </a:lnTo>
                  <a:lnTo>
                    <a:pt x="1446283" y="49621"/>
                  </a:lnTo>
                  <a:lnTo>
                    <a:pt x="1411523" y="23012"/>
                  </a:lnTo>
                  <a:lnTo>
                    <a:pt x="1370050" y="5992"/>
                  </a:lnTo>
                  <a:lnTo>
                    <a:pt x="1323303" y="0"/>
                  </a:lnTo>
                  <a:close/>
                </a:path>
              </a:pathLst>
            </a:custGeom>
            <a:solidFill>
              <a:srgbClr val="AB6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25252" y="4350648"/>
              <a:ext cx="1496060" cy="345440"/>
            </a:xfrm>
            <a:custGeom>
              <a:avLst/>
              <a:gdLst/>
              <a:ahLst/>
              <a:cxnLst/>
              <a:rect l="l" t="t" r="r" b="b"/>
              <a:pathLst>
                <a:path w="1496060" h="345439">
                  <a:moveTo>
                    <a:pt x="172604" y="0"/>
                  </a:moveTo>
                  <a:lnTo>
                    <a:pt x="1323303" y="0"/>
                  </a:lnTo>
                  <a:lnTo>
                    <a:pt x="1370050" y="5992"/>
                  </a:lnTo>
                  <a:lnTo>
                    <a:pt x="1411523" y="23012"/>
                  </a:lnTo>
                  <a:lnTo>
                    <a:pt x="1446283" y="49621"/>
                  </a:lnTo>
                  <a:lnTo>
                    <a:pt x="1472893" y="84380"/>
                  </a:lnTo>
                  <a:lnTo>
                    <a:pt x="1489914" y="125851"/>
                  </a:lnTo>
                  <a:lnTo>
                    <a:pt x="1495907" y="172596"/>
                  </a:lnTo>
                  <a:lnTo>
                    <a:pt x="1489914" y="219340"/>
                  </a:lnTo>
                  <a:lnTo>
                    <a:pt x="1472893" y="260811"/>
                  </a:lnTo>
                  <a:lnTo>
                    <a:pt x="1446283" y="295570"/>
                  </a:lnTo>
                  <a:lnTo>
                    <a:pt x="1411523" y="322179"/>
                  </a:lnTo>
                  <a:lnTo>
                    <a:pt x="1370050" y="339199"/>
                  </a:lnTo>
                  <a:lnTo>
                    <a:pt x="1323303" y="345192"/>
                  </a:lnTo>
                  <a:lnTo>
                    <a:pt x="172604" y="345192"/>
                  </a:lnTo>
                  <a:lnTo>
                    <a:pt x="125857" y="339199"/>
                  </a:lnTo>
                  <a:lnTo>
                    <a:pt x="84384" y="322179"/>
                  </a:lnTo>
                  <a:lnTo>
                    <a:pt x="49623" y="295570"/>
                  </a:lnTo>
                  <a:lnTo>
                    <a:pt x="23013" y="260811"/>
                  </a:lnTo>
                  <a:lnTo>
                    <a:pt x="5993" y="219340"/>
                  </a:lnTo>
                  <a:lnTo>
                    <a:pt x="0" y="172596"/>
                  </a:lnTo>
                  <a:lnTo>
                    <a:pt x="5993" y="125851"/>
                  </a:lnTo>
                  <a:lnTo>
                    <a:pt x="23013" y="84380"/>
                  </a:lnTo>
                  <a:lnTo>
                    <a:pt x="49623" y="49621"/>
                  </a:lnTo>
                  <a:lnTo>
                    <a:pt x="84384" y="23012"/>
                  </a:lnTo>
                  <a:lnTo>
                    <a:pt x="125857" y="5992"/>
                  </a:lnTo>
                  <a:lnTo>
                    <a:pt x="172604" y="0"/>
                  </a:lnTo>
                  <a:close/>
                </a:path>
              </a:pathLst>
            </a:custGeom>
            <a:ln w="57532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996486" y="4897202"/>
            <a:ext cx="1553845" cy="403225"/>
            <a:chOff x="2996486" y="4897202"/>
            <a:chExt cx="1553845" cy="403225"/>
          </a:xfrm>
        </p:grpSpPr>
        <p:sp>
          <p:nvSpPr>
            <p:cNvPr id="6" name="object 6"/>
            <p:cNvSpPr/>
            <p:nvPr/>
          </p:nvSpPr>
          <p:spPr>
            <a:xfrm>
              <a:off x="3025252" y="4925968"/>
              <a:ext cx="1496060" cy="345440"/>
            </a:xfrm>
            <a:custGeom>
              <a:avLst/>
              <a:gdLst/>
              <a:ahLst/>
              <a:cxnLst/>
              <a:rect l="l" t="t" r="r" b="b"/>
              <a:pathLst>
                <a:path w="1496060" h="345439">
                  <a:moveTo>
                    <a:pt x="1323303" y="0"/>
                  </a:moveTo>
                  <a:lnTo>
                    <a:pt x="172604" y="0"/>
                  </a:lnTo>
                  <a:lnTo>
                    <a:pt x="125857" y="5992"/>
                  </a:lnTo>
                  <a:lnTo>
                    <a:pt x="84384" y="23012"/>
                  </a:lnTo>
                  <a:lnTo>
                    <a:pt x="49623" y="49621"/>
                  </a:lnTo>
                  <a:lnTo>
                    <a:pt x="23013" y="84380"/>
                  </a:lnTo>
                  <a:lnTo>
                    <a:pt x="5993" y="125851"/>
                  </a:lnTo>
                  <a:lnTo>
                    <a:pt x="0" y="172596"/>
                  </a:lnTo>
                  <a:lnTo>
                    <a:pt x="5993" y="219340"/>
                  </a:lnTo>
                  <a:lnTo>
                    <a:pt x="23013" y="260811"/>
                  </a:lnTo>
                  <a:lnTo>
                    <a:pt x="49623" y="295570"/>
                  </a:lnTo>
                  <a:lnTo>
                    <a:pt x="84384" y="322179"/>
                  </a:lnTo>
                  <a:lnTo>
                    <a:pt x="125857" y="339199"/>
                  </a:lnTo>
                  <a:lnTo>
                    <a:pt x="172604" y="345192"/>
                  </a:lnTo>
                  <a:lnTo>
                    <a:pt x="1323303" y="345192"/>
                  </a:lnTo>
                  <a:lnTo>
                    <a:pt x="1370050" y="339199"/>
                  </a:lnTo>
                  <a:lnTo>
                    <a:pt x="1411523" y="322179"/>
                  </a:lnTo>
                  <a:lnTo>
                    <a:pt x="1446283" y="295570"/>
                  </a:lnTo>
                  <a:lnTo>
                    <a:pt x="1472893" y="260811"/>
                  </a:lnTo>
                  <a:lnTo>
                    <a:pt x="1489914" y="219340"/>
                  </a:lnTo>
                  <a:lnTo>
                    <a:pt x="1495907" y="172596"/>
                  </a:lnTo>
                  <a:lnTo>
                    <a:pt x="1489914" y="125851"/>
                  </a:lnTo>
                  <a:lnTo>
                    <a:pt x="1472893" y="84380"/>
                  </a:lnTo>
                  <a:lnTo>
                    <a:pt x="1446283" y="49621"/>
                  </a:lnTo>
                  <a:lnTo>
                    <a:pt x="1411523" y="23012"/>
                  </a:lnTo>
                  <a:lnTo>
                    <a:pt x="1370050" y="5992"/>
                  </a:lnTo>
                  <a:lnTo>
                    <a:pt x="1323303" y="0"/>
                  </a:lnTo>
                  <a:close/>
                </a:path>
              </a:pathLst>
            </a:custGeom>
            <a:solidFill>
              <a:srgbClr val="AB6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25252" y="4925968"/>
              <a:ext cx="1496060" cy="345440"/>
            </a:xfrm>
            <a:custGeom>
              <a:avLst/>
              <a:gdLst/>
              <a:ahLst/>
              <a:cxnLst/>
              <a:rect l="l" t="t" r="r" b="b"/>
              <a:pathLst>
                <a:path w="1496060" h="345439">
                  <a:moveTo>
                    <a:pt x="172604" y="0"/>
                  </a:moveTo>
                  <a:lnTo>
                    <a:pt x="1323303" y="0"/>
                  </a:lnTo>
                  <a:lnTo>
                    <a:pt x="1370050" y="5992"/>
                  </a:lnTo>
                  <a:lnTo>
                    <a:pt x="1411523" y="23012"/>
                  </a:lnTo>
                  <a:lnTo>
                    <a:pt x="1446283" y="49621"/>
                  </a:lnTo>
                  <a:lnTo>
                    <a:pt x="1472893" y="84380"/>
                  </a:lnTo>
                  <a:lnTo>
                    <a:pt x="1489914" y="125851"/>
                  </a:lnTo>
                  <a:lnTo>
                    <a:pt x="1495907" y="172596"/>
                  </a:lnTo>
                  <a:lnTo>
                    <a:pt x="1489914" y="219340"/>
                  </a:lnTo>
                  <a:lnTo>
                    <a:pt x="1472893" y="260811"/>
                  </a:lnTo>
                  <a:lnTo>
                    <a:pt x="1446283" y="295570"/>
                  </a:lnTo>
                  <a:lnTo>
                    <a:pt x="1411523" y="322179"/>
                  </a:lnTo>
                  <a:lnTo>
                    <a:pt x="1370050" y="339199"/>
                  </a:lnTo>
                  <a:lnTo>
                    <a:pt x="1323303" y="345192"/>
                  </a:lnTo>
                  <a:lnTo>
                    <a:pt x="172604" y="345192"/>
                  </a:lnTo>
                  <a:lnTo>
                    <a:pt x="125857" y="339199"/>
                  </a:lnTo>
                  <a:lnTo>
                    <a:pt x="84384" y="322179"/>
                  </a:lnTo>
                  <a:lnTo>
                    <a:pt x="49623" y="295570"/>
                  </a:lnTo>
                  <a:lnTo>
                    <a:pt x="23013" y="260811"/>
                  </a:lnTo>
                  <a:lnTo>
                    <a:pt x="5993" y="219340"/>
                  </a:lnTo>
                  <a:lnTo>
                    <a:pt x="0" y="172596"/>
                  </a:lnTo>
                  <a:lnTo>
                    <a:pt x="5993" y="125851"/>
                  </a:lnTo>
                  <a:lnTo>
                    <a:pt x="23013" y="84380"/>
                  </a:lnTo>
                  <a:lnTo>
                    <a:pt x="49623" y="49621"/>
                  </a:lnTo>
                  <a:lnTo>
                    <a:pt x="84384" y="23012"/>
                  </a:lnTo>
                  <a:lnTo>
                    <a:pt x="125857" y="5992"/>
                  </a:lnTo>
                  <a:lnTo>
                    <a:pt x="172604" y="0"/>
                  </a:lnTo>
                  <a:close/>
                </a:path>
              </a:pathLst>
            </a:custGeom>
            <a:ln w="57532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70462" y="5472529"/>
            <a:ext cx="805815" cy="403225"/>
            <a:chOff x="3370462" y="5472529"/>
            <a:chExt cx="805815" cy="403225"/>
          </a:xfrm>
        </p:grpSpPr>
        <p:sp>
          <p:nvSpPr>
            <p:cNvPr id="9" name="object 9"/>
            <p:cNvSpPr/>
            <p:nvPr/>
          </p:nvSpPr>
          <p:spPr>
            <a:xfrm>
              <a:off x="3399229" y="5501296"/>
              <a:ext cx="748030" cy="345440"/>
            </a:xfrm>
            <a:custGeom>
              <a:avLst/>
              <a:gdLst/>
              <a:ahLst/>
              <a:cxnLst/>
              <a:rect l="l" t="t" r="r" b="b"/>
              <a:pathLst>
                <a:path w="748029" h="345439">
                  <a:moveTo>
                    <a:pt x="747953" y="0"/>
                  </a:moveTo>
                  <a:lnTo>
                    <a:pt x="0" y="0"/>
                  </a:lnTo>
                  <a:lnTo>
                    <a:pt x="7248" y="47883"/>
                  </a:lnTo>
                  <a:lnTo>
                    <a:pt x="20110" y="93489"/>
                  </a:lnTo>
                  <a:lnTo>
                    <a:pt x="38206" y="136458"/>
                  </a:lnTo>
                  <a:lnTo>
                    <a:pt x="61157" y="176431"/>
                  </a:lnTo>
                  <a:lnTo>
                    <a:pt x="88583" y="213048"/>
                  </a:lnTo>
                  <a:lnTo>
                    <a:pt x="120104" y="245949"/>
                  </a:lnTo>
                  <a:lnTo>
                    <a:pt x="155340" y="274775"/>
                  </a:lnTo>
                  <a:lnTo>
                    <a:pt x="193913" y="299166"/>
                  </a:lnTo>
                  <a:lnTo>
                    <a:pt x="235443" y="318763"/>
                  </a:lnTo>
                  <a:lnTo>
                    <a:pt x="279550" y="333206"/>
                  </a:lnTo>
                  <a:lnTo>
                    <a:pt x="325854" y="342135"/>
                  </a:lnTo>
                  <a:lnTo>
                    <a:pt x="373976" y="345192"/>
                  </a:lnTo>
                  <a:lnTo>
                    <a:pt x="422099" y="342135"/>
                  </a:lnTo>
                  <a:lnTo>
                    <a:pt x="468403" y="333206"/>
                  </a:lnTo>
                  <a:lnTo>
                    <a:pt x="512510" y="318763"/>
                  </a:lnTo>
                  <a:lnTo>
                    <a:pt x="554039" y="299166"/>
                  </a:lnTo>
                  <a:lnTo>
                    <a:pt x="592612" y="274775"/>
                  </a:lnTo>
                  <a:lnTo>
                    <a:pt x="627849" y="245949"/>
                  </a:lnTo>
                  <a:lnTo>
                    <a:pt x="659370" y="213048"/>
                  </a:lnTo>
                  <a:lnTo>
                    <a:pt x="686796" y="176431"/>
                  </a:lnTo>
                  <a:lnTo>
                    <a:pt x="709747" y="136458"/>
                  </a:lnTo>
                  <a:lnTo>
                    <a:pt x="727843" y="93489"/>
                  </a:lnTo>
                  <a:lnTo>
                    <a:pt x="740705" y="47883"/>
                  </a:lnTo>
                  <a:lnTo>
                    <a:pt x="747953" y="0"/>
                  </a:lnTo>
                  <a:close/>
                </a:path>
              </a:pathLst>
            </a:custGeom>
            <a:solidFill>
              <a:srgbClr val="AB6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99229" y="5501296"/>
              <a:ext cx="748030" cy="345440"/>
            </a:xfrm>
            <a:custGeom>
              <a:avLst/>
              <a:gdLst/>
              <a:ahLst/>
              <a:cxnLst/>
              <a:rect l="l" t="t" r="r" b="b"/>
              <a:pathLst>
                <a:path w="748029" h="345439">
                  <a:moveTo>
                    <a:pt x="0" y="0"/>
                  </a:moveTo>
                  <a:lnTo>
                    <a:pt x="7248" y="47883"/>
                  </a:lnTo>
                  <a:lnTo>
                    <a:pt x="20110" y="93489"/>
                  </a:lnTo>
                  <a:lnTo>
                    <a:pt x="38206" y="136458"/>
                  </a:lnTo>
                  <a:lnTo>
                    <a:pt x="61157" y="176431"/>
                  </a:lnTo>
                  <a:lnTo>
                    <a:pt x="88583" y="213048"/>
                  </a:lnTo>
                  <a:lnTo>
                    <a:pt x="120104" y="245949"/>
                  </a:lnTo>
                  <a:lnTo>
                    <a:pt x="155340" y="274775"/>
                  </a:lnTo>
                  <a:lnTo>
                    <a:pt x="193913" y="299166"/>
                  </a:lnTo>
                  <a:lnTo>
                    <a:pt x="235443" y="318763"/>
                  </a:lnTo>
                  <a:lnTo>
                    <a:pt x="279550" y="333206"/>
                  </a:lnTo>
                  <a:lnTo>
                    <a:pt x="325854" y="342135"/>
                  </a:lnTo>
                  <a:lnTo>
                    <a:pt x="373976" y="345192"/>
                  </a:lnTo>
                  <a:lnTo>
                    <a:pt x="422099" y="342135"/>
                  </a:lnTo>
                  <a:lnTo>
                    <a:pt x="468403" y="333206"/>
                  </a:lnTo>
                  <a:lnTo>
                    <a:pt x="512510" y="318763"/>
                  </a:lnTo>
                  <a:lnTo>
                    <a:pt x="554039" y="299166"/>
                  </a:lnTo>
                  <a:lnTo>
                    <a:pt x="592612" y="274775"/>
                  </a:lnTo>
                  <a:lnTo>
                    <a:pt x="627849" y="245949"/>
                  </a:lnTo>
                  <a:lnTo>
                    <a:pt x="659370" y="213048"/>
                  </a:lnTo>
                  <a:lnTo>
                    <a:pt x="686796" y="176431"/>
                  </a:lnTo>
                  <a:lnTo>
                    <a:pt x="709747" y="136458"/>
                  </a:lnTo>
                  <a:lnTo>
                    <a:pt x="727843" y="93489"/>
                  </a:lnTo>
                  <a:lnTo>
                    <a:pt x="740705" y="47883"/>
                  </a:lnTo>
                  <a:lnTo>
                    <a:pt x="747953" y="0"/>
                  </a:lnTo>
                  <a:lnTo>
                    <a:pt x="0" y="0"/>
                  </a:lnTo>
                  <a:close/>
                </a:path>
              </a:pathLst>
            </a:custGeom>
            <a:ln w="57532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248531" y="985025"/>
            <a:ext cx="3049905" cy="3164840"/>
            <a:chOff x="2248531" y="985025"/>
            <a:chExt cx="3049905" cy="3164840"/>
          </a:xfrm>
        </p:grpSpPr>
        <p:sp>
          <p:nvSpPr>
            <p:cNvPr id="12" name="object 12"/>
            <p:cNvSpPr/>
            <p:nvPr/>
          </p:nvSpPr>
          <p:spPr>
            <a:xfrm>
              <a:off x="2277298" y="1021720"/>
              <a:ext cx="2992120" cy="3098800"/>
            </a:xfrm>
            <a:custGeom>
              <a:avLst/>
              <a:gdLst/>
              <a:ahLst/>
              <a:cxnLst/>
              <a:rect l="l" t="t" r="r" b="b"/>
              <a:pathLst>
                <a:path w="2992120" h="3098800">
                  <a:moveTo>
                    <a:pt x="1731260" y="12699"/>
                  </a:moveTo>
                  <a:lnTo>
                    <a:pt x="1260555" y="12699"/>
                  </a:lnTo>
                  <a:lnTo>
                    <a:pt x="1169541" y="38099"/>
                  </a:lnTo>
                  <a:lnTo>
                    <a:pt x="951376" y="101599"/>
                  </a:lnTo>
                  <a:lnTo>
                    <a:pt x="909526" y="126999"/>
                  </a:lnTo>
                  <a:lnTo>
                    <a:pt x="868322" y="139699"/>
                  </a:lnTo>
                  <a:lnTo>
                    <a:pt x="827786" y="165099"/>
                  </a:lnTo>
                  <a:lnTo>
                    <a:pt x="787940" y="177799"/>
                  </a:lnTo>
                  <a:lnTo>
                    <a:pt x="748806" y="203199"/>
                  </a:lnTo>
                  <a:lnTo>
                    <a:pt x="710406" y="228599"/>
                  </a:lnTo>
                  <a:lnTo>
                    <a:pt x="672763" y="253999"/>
                  </a:lnTo>
                  <a:lnTo>
                    <a:pt x="635899" y="279399"/>
                  </a:lnTo>
                  <a:lnTo>
                    <a:pt x="599836" y="304799"/>
                  </a:lnTo>
                  <a:lnTo>
                    <a:pt x="564595" y="330199"/>
                  </a:lnTo>
                  <a:lnTo>
                    <a:pt x="530200" y="355599"/>
                  </a:lnTo>
                  <a:lnTo>
                    <a:pt x="496671" y="393699"/>
                  </a:lnTo>
                  <a:lnTo>
                    <a:pt x="464032" y="419099"/>
                  </a:lnTo>
                  <a:lnTo>
                    <a:pt x="432304" y="444499"/>
                  </a:lnTo>
                  <a:lnTo>
                    <a:pt x="401510" y="482599"/>
                  </a:lnTo>
                  <a:lnTo>
                    <a:pt x="371671" y="520699"/>
                  </a:lnTo>
                  <a:lnTo>
                    <a:pt x="342810" y="546099"/>
                  </a:lnTo>
                  <a:lnTo>
                    <a:pt x="314948" y="584199"/>
                  </a:lnTo>
                  <a:lnTo>
                    <a:pt x="288109" y="622299"/>
                  </a:lnTo>
                  <a:lnTo>
                    <a:pt x="262314" y="660399"/>
                  </a:lnTo>
                  <a:lnTo>
                    <a:pt x="237585" y="698499"/>
                  </a:lnTo>
                  <a:lnTo>
                    <a:pt x="213944" y="736599"/>
                  </a:lnTo>
                  <a:lnTo>
                    <a:pt x="191414" y="774699"/>
                  </a:lnTo>
                  <a:lnTo>
                    <a:pt x="170016" y="812799"/>
                  </a:lnTo>
                  <a:lnTo>
                    <a:pt x="149773" y="850899"/>
                  </a:lnTo>
                  <a:lnTo>
                    <a:pt x="130707" y="888999"/>
                  </a:lnTo>
                  <a:lnTo>
                    <a:pt x="112840" y="927099"/>
                  </a:lnTo>
                  <a:lnTo>
                    <a:pt x="96193" y="977899"/>
                  </a:lnTo>
                  <a:lnTo>
                    <a:pt x="80790" y="1015999"/>
                  </a:lnTo>
                  <a:lnTo>
                    <a:pt x="66652" y="1066799"/>
                  </a:lnTo>
                  <a:lnTo>
                    <a:pt x="53802" y="1104899"/>
                  </a:lnTo>
                  <a:lnTo>
                    <a:pt x="42261" y="1155699"/>
                  </a:lnTo>
                  <a:lnTo>
                    <a:pt x="32052" y="1193799"/>
                  </a:lnTo>
                  <a:lnTo>
                    <a:pt x="23196" y="1244599"/>
                  </a:lnTo>
                  <a:lnTo>
                    <a:pt x="15717" y="1282699"/>
                  </a:lnTo>
                  <a:lnTo>
                    <a:pt x="9635" y="1333499"/>
                  </a:lnTo>
                  <a:lnTo>
                    <a:pt x="4974" y="1384299"/>
                  </a:lnTo>
                  <a:lnTo>
                    <a:pt x="1754" y="1435099"/>
                  </a:lnTo>
                  <a:lnTo>
                    <a:pt x="0" y="1473199"/>
                  </a:lnTo>
                  <a:lnTo>
                    <a:pt x="0" y="1523999"/>
                  </a:lnTo>
                  <a:lnTo>
                    <a:pt x="2589" y="1587499"/>
                  </a:lnTo>
                  <a:lnTo>
                    <a:pt x="6904" y="1638299"/>
                  </a:lnTo>
                  <a:lnTo>
                    <a:pt x="12945" y="1689099"/>
                  </a:lnTo>
                  <a:lnTo>
                    <a:pt x="20712" y="1739899"/>
                  </a:lnTo>
                  <a:lnTo>
                    <a:pt x="30205" y="1790699"/>
                  </a:lnTo>
                  <a:lnTo>
                    <a:pt x="41425" y="1841499"/>
                  </a:lnTo>
                  <a:lnTo>
                    <a:pt x="54370" y="1892299"/>
                  </a:lnTo>
                  <a:lnTo>
                    <a:pt x="69041" y="1943099"/>
                  </a:lnTo>
                  <a:lnTo>
                    <a:pt x="85439" y="1993899"/>
                  </a:lnTo>
                  <a:lnTo>
                    <a:pt x="103562" y="2044699"/>
                  </a:lnTo>
                  <a:lnTo>
                    <a:pt x="123239" y="2095499"/>
                  </a:lnTo>
                  <a:lnTo>
                    <a:pt x="144297" y="2133599"/>
                  </a:lnTo>
                  <a:lnTo>
                    <a:pt x="166736" y="2184399"/>
                  </a:lnTo>
                  <a:lnTo>
                    <a:pt x="190555" y="2222499"/>
                  </a:lnTo>
                  <a:lnTo>
                    <a:pt x="215755" y="2273299"/>
                  </a:lnTo>
                  <a:lnTo>
                    <a:pt x="242337" y="2311399"/>
                  </a:lnTo>
                  <a:lnTo>
                    <a:pt x="270299" y="2349499"/>
                  </a:lnTo>
                  <a:lnTo>
                    <a:pt x="299641" y="2400299"/>
                  </a:lnTo>
                  <a:lnTo>
                    <a:pt x="330365" y="2438399"/>
                  </a:lnTo>
                  <a:lnTo>
                    <a:pt x="458702" y="2590799"/>
                  </a:lnTo>
                  <a:lnTo>
                    <a:pt x="490350" y="2641599"/>
                  </a:lnTo>
                  <a:lnTo>
                    <a:pt x="521339" y="2692399"/>
                  </a:lnTo>
                  <a:lnTo>
                    <a:pt x="551400" y="2743199"/>
                  </a:lnTo>
                  <a:lnTo>
                    <a:pt x="580267" y="2793999"/>
                  </a:lnTo>
                  <a:lnTo>
                    <a:pt x="607672" y="2844799"/>
                  </a:lnTo>
                  <a:lnTo>
                    <a:pt x="633350" y="2882899"/>
                  </a:lnTo>
                  <a:lnTo>
                    <a:pt x="657031" y="2933699"/>
                  </a:lnTo>
                  <a:lnTo>
                    <a:pt x="678451" y="2971799"/>
                  </a:lnTo>
                  <a:lnTo>
                    <a:pt x="697340" y="3009899"/>
                  </a:lnTo>
                  <a:lnTo>
                    <a:pt x="713432" y="3047999"/>
                  </a:lnTo>
                  <a:lnTo>
                    <a:pt x="730423" y="3073399"/>
                  </a:lnTo>
                  <a:lnTo>
                    <a:pt x="754426" y="3086099"/>
                  </a:lnTo>
                  <a:lnTo>
                    <a:pt x="783823" y="3098799"/>
                  </a:lnTo>
                  <a:lnTo>
                    <a:pt x="2207992" y="3098799"/>
                  </a:lnTo>
                  <a:lnTo>
                    <a:pt x="2237389" y="3086099"/>
                  </a:lnTo>
                  <a:lnTo>
                    <a:pt x="2261391" y="3073399"/>
                  </a:lnTo>
                  <a:lnTo>
                    <a:pt x="2278382" y="3047999"/>
                  </a:lnTo>
                  <a:lnTo>
                    <a:pt x="2294475" y="3009899"/>
                  </a:lnTo>
                  <a:lnTo>
                    <a:pt x="2313364" y="2971799"/>
                  </a:lnTo>
                  <a:lnTo>
                    <a:pt x="2334783" y="2933699"/>
                  </a:lnTo>
                  <a:lnTo>
                    <a:pt x="2358465" y="2882899"/>
                  </a:lnTo>
                  <a:lnTo>
                    <a:pt x="2384142" y="2844799"/>
                  </a:lnTo>
                  <a:lnTo>
                    <a:pt x="2411548" y="2793999"/>
                  </a:lnTo>
                  <a:lnTo>
                    <a:pt x="2433198" y="2755899"/>
                  </a:lnTo>
                  <a:lnTo>
                    <a:pt x="960833" y="2755899"/>
                  </a:lnTo>
                  <a:lnTo>
                    <a:pt x="937346" y="2717799"/>
                  </a:lnTo>
                  <a:lnTo>
                    <a:pt x="912940" y="2666999"/>
                  </a:lnTo>
                  <a:lnTo>
                    <a:pt x="887655" y="2628899"/>
                  </a:lnTo>
                  <a:lnTo>
                    <a:pt x="861532" y="2578099"/>
                  </a:lnTo>
                  <a:lnTo>
                    <a:pt x="834609" y="2539999"/>
                  </a:lnTo>
                  <a:lnTo>
                    <a:pt x="806927" y="2489199"/>
                  </a:lnTo>
                  <a:lnTo>
                    <a:pt x="778525" y="2451099"/>
                  </a:lnTo>
                  <a:lnTo>
                    <a:pt x="749445" y="2412999"/>
                  </a:lnTo>
                  <a:lnTo>
                    <a:pt x="719725" y="2362199"/>
                  </a:lnTo>
                  <a:lnTo>
                    <a:pt x="689406" y="2324099"/>
                  </a:lnTo>
                  <a:lnTo>
                    <a:pt x="658528" y="2285999"/>
                  </a:lnTo>
                  <a:lnTo>
                    <a:pt x="627130" y="2247899"/>
                  </a:lnTo>
                  <a:lnTo>
                    <a:pt x="593347" y="2197099"/>
                  </a:lnTo>
                  <a:lnTo>
                    <a:pt x="561175" y="2158999"/>
                  </a:lnTo>
                  <a:lnTo>
                    <a:pt x="530814" y="2120899"/>
                  </a:lnTo>
                  <a:lnTo>
                    <a:pt x="502466" y="2070099"/>
                  </a:lnTo>
                  <a:lnTo>
                    <a:pt x="476332" y="2019299"/>
                  </a:lnTo>
                  <a:lnTo>
                    <a:pt x="452613" y="1968499"/>
                  </a:lnTo>
                  <a:lnTo>
                    <a:pt x="431511" y="1930399"/>
                  </a:lnTo>
                  <a:lnTo>
                    <a:pt x="413419" y="1879599"/>
                  </a:lnTo>
                  <a:lnTo>
                    <a:pt x="397889" y="1828799"/>
                  </a:lnTo>
                  <a:lnTo>
                    <a:pt x="384787" y="1777999"/>
                  </a:lnTo>
                  <a:lnTo>
                    <a:pt x="373976" y="1727199"/>
                  </a:lnTo>
                  <a:lnTo>
                    <a:pt x="365324" y="1676399"/>
                  </a:lnTo>
                  <a:lnTo>
                    <a:pt x="358694" y="1625599"/>
                  </a:lnTo>
                  <a:lnTo>
                    <a:pt x="353952" y="1574799"/>
                  </a:lnTo>
                  <a:lnTo>
                    <a:pt x="350962" y="1523999"/>
                  </a:lnTo>
                  <a:lnTo>
                    <a:pt x="350962" y="1473199"/>
                  </a:lnTo>
                  <a:lnTo>
                    <a:pt x="352828" y="1435099"/>
                  </a:lnTo>
                  <a:lnTo>
                    <a:pt x="356630" y="1384299"/>
                  </a:lnTo>
                  <a:lnTo>
                    <a:pt x="362328" y="1333499"/>
                  </a:lnTo>
                  <a:lnTo>
                    <a:pt x="369884" y="1282699"/>
                  </a:lnTo>
                  <a:lnTo>
                    <a:pt x="379258" y="1244599"/>
                  </a:lnTo>
                  <a:lnTo>
                    <a:pt x="390412" y="1193799"/>
                  </a:lnTo>
                  <a:lnTo>
                    <a:pt x="403307" y="1155699"/>
                  </a:lnTo>
                  <a:lnTo>
                    <a:pt x="417903" y="1104899"/>
                  </a:lnTo>
                  <a:lnTo>
                    <a:pt x="434162" y="1066799"/>
                  </a:lnTo>
                  <a:lnTo>
                    <a:pt x="452044" y="1028699"/>
                  </a:lnTo>
                  <a:lnTo>
                    <a:pt x="471511" y="977899"/>
                  </a:lnTo>
                  <a:lnTo>
                    <a:pt x="492524" y="939799"/>
                  </a:lnTo>
                  <a:lnTo>
                    <a:pt x="515044" y="901699"/>
                  </a:lnTo>
                  <a:lnTo>
                    <a:pt x="539031" y="863599"/>
                  </a:lnTo>
                  <a:lnTo>
                    <a:pt x="564447" y="825499"/>
                  </a:lnTo>
                  <a:lnTo>
                    <a:pt x="591252" y="787399"/>
                  </a:lnTo>
                  <a:lnTo>
                    <a:pt x="619408" y="761999"/>
                  </a:lnTo>
                  <a:lnTo>
                    <a:pt x="648877" y="723899"/>
                  </a:lnTo>
                  <a:lnTo>
                    <a:pt x="679617" y="685799"/>
                  </a:lnTo>
                  <a:lnTo>
                    <a:pt x="711592" y="660399"/>
                  </a:lnTo>
                  <a:lnTo>
                    <a:pt x="744761" y="622299"/>
                  </a:lnTo>
                  <a:lnTo>
                    <a:pt x="779086" y="596899"/>
                  </a:lnTo>
                  <a:lnTo>
                    <a:pt x="814528" y="571499"/>
                  </a:lnTo>
                  <a:lnTo>
                    <a:pt x="851047" y="546099"/>
                  </a:lnTo>
                  <a:lnTo>
                    <a:pt x="888606" y="520699"/>
                  </a:lnTo>
                  <a:lnTo>
                    <a:pt x="927164" y="495299"/>
                  </a:lnTo>
                  <a:lnTo>
                    <a:pt x="966683" y="469899"/>
                  </a:lnTo>
                  <a:lnTo>
                    <a:pt x="1007124" y="457199"/>
                  </a:lnTo>
                  <a:lnTo>
                    <a:pt x="1048447" y="431799"/>
                  </a:lnTo>
                  <a:lnTo>
                    <a:pt x="1133587" y="406399"/>
                  </a:lnTo>
                  <a:lnTo>
                    <a:pt x="1177325" y="380999"/>
                  </a:lnTo>
                  <a:lnTo>
                    <a:pt x="1221790" y="380999"/>
                  </a:lnTo>
                  <a:lnTo>
                    <a:pt x="1359156" y="342899"/>
                  </a:lnTo>
                  <a:lnTo>
                    <a:pt x="2444417" y="342899"/>
                  </a:lnTo>
                  <a:lnTo>
                    <a:pt x="2427219" y="330199"/>
                  </a:lnTo>
                  <a:lnTo>
                    <a:pt x="2391979" y="304799"/>
                  </a:lnTo>
                  <a:lnTo>
                    <a:pt x="2355915" y="279399"/>
                  </a:lnTo>
                  <a:lnTo>
                    <a:pt x="2319051" y="253999"/>
                  </a:lnTo>
                  <a:lnTo>
                    <a:pt x="2281408" y="228599"/>
                  </a:lnTo>
                  <a:lnTo>
                    <a:pt x="2243009" y="203199"/>
                  </a:lnTo>
                  <a:lnTo>
                    <a:pt x="2203875" y="177799"/>
                  </a:lnTo>
                  <a:lnTo>
                    <a:pt x="2164029" y="165099"/>
                  </a:lnTo>
                  <a:lnTo>
                    <a:pt x="2123493" y="139699"/>
                  </a:lnTo>
                  <a:lnTo>
                    <a:pt x="2082289" y="126999"/>
                  </a:lnTo>
                  <a:lnTo>
                    <a:pt x="2040438" y="101599"/>
                  </a:lnTo>
                  <a:lnTo>
                    <a:pt x="1822273" y="38099"/>
                  </a:lnTo>
                  <a:lnTo>
                    <a:pt x="1731260" y="12699"/>
                  </a:lnTo>
                  <a:close/>
                </a:path>
                <a:path w="2992120" h="3098800">
                  <a:moveTo>
                    <a:pt x="2444417" y="342899"/>
                  </a:moveTo>
                  <a:lnTo>
                    <a:pt x="1644165" y="342899"/>
                  </a:lnTo>
                  <a:lnTo>
                    <a:pt x="1736378" y="368299"/>
                  </a:lnTo>
                  <a:lnTo>
                    <a:pt x="1781531" y="368299"/>
                  </a:lnTo>
                  <a:lnTo>
                    <a:pt x="1825996" y="380999"/>
                  </a:lnTo>
                  <a:lnTo>
                    <a:pt x="1869734" y="406399"/>
                  </a:lnTo>
                  <a:lnTo>
                    <a:pt x="1954874" y="431799"/>
                  </a:lnTo>
                  <a:lnTo>
                    <a:pt x="1996198" y="457199"/>
                  </a:lnTo>
                  <a:lnTo>
                    <a:pt x="2036639" y="469899"/>
                  </a:lnTo>
                  <a:lnTo>
                    <a:pt x="2076158" y="495299"/>
                  </a:lnTo>
                  <a:lnTo>
                    <a:pt x="2114716" y="520699"/>
                  </a:lnTo>
                  <a:lnTo>
                    <a:pt x="2152274" y="546099"/>
                  </a:lnTo>
                  <a:lnTo>
                    <a:pt x="2188794" y="571499"/>
                  </a:lnTo>
                  <a:lnTo>
                    <a:pt x="2224235" y="596899"/>
                  </a:lnTo>
                  <a:lnTo>
                    <a:pt x="2258560" y="622299"/>
                  </a:lnTo>
                  <a:lnTo>
                    <a:pt x="2291730" y="660399"/>
                  </a:lnTo>
                  <a:lnTo>
                    <a:pt x="2323704" y="685799"/>
                  </a:lnTo>
                  <a:lnTo>
                    <a:pt x="2354445" y="723899"/>
                  </a:lnTo>
                  <a:lnTo>
                    <a:pt x="2383913" y="749299"/>
                  </a:lnTo>
                  <a:lnTo>
                    <a:pt x="2412069" y="787399"/>
                  </a:lnTo>
                  <a:lnTo>
                    <a:pt x="2438875" y="825499"/>
                  </a:lnTo>
                  <a:lnTo>
                    <a:pt x="2464291" y="863599"/>
                  </a:lnTo>
                  <a:lnTo>
                    <a:pt x="2488278" y="901699"/>
                  </a:lnTo>
                  <a:lnTo>
                    <a:pt x="2510797" y="939799"/>
                  </a:lnTo>
                  <a:lnTo>
                    <a:pt x="2531810" y="977899"/>
                  </a:lnTo>
                  <a:lnTo>
                    <a:pt x="2551277" y="1028699"/>
                  </a:lnTo>
                  <a:lnTo>
                    <a:pt x="2569160" y="1066799"/>
                  </a:lnTo>
                  <a:lnTo>
                    <a:pt x="2585419" y="1104899"/>
                  </a:lnTo>
                  <a:lnTo>
                    <a:pt x="2600015" y="1155699"/>
                  </a:lnTo>
                  <a:lnTo>
                    <a:pt x="2612910" y="1193799"/>
                  </a:lnTo>
                  <a:lnTo>
                    <a:pt x="2624063" y="1244599"/>
                  </a:lnTo>
                  <a:lnTo>
                    <a:pt x="2633438" y="1282699"/>
                  </a:lnTo>
                  <a:lnTo>
                    <a:pt x="2640993" y="1333499"/>
                  </a:lnTo>
                  <a:lnTo>
                    <a:pt x="2646692" y="1384299"/>
                  </a:lnTo>
                  <a:lnTo>
                    <a:pt x="2650493" y="1422399"/>
                  </a:lnTo>
                  <a:lnTo>
                    <a:pt x="2652359" y="1473199"/>
                  </a:lnTo>
                  <a:lnTo>
                    <a:pt x="2652359" y="1523999"/>
                  </a:lnTo>
                  <a:lnTo>
                    <a:pt x="2646606" y="1523999"/>
                  </a:lnTo>
                  <a:lnTo>
                    <a:pt x="2643380" y="1574799"/>
                  </a:lnTo>
                  <a:lnTo>
                    <a:pt x="2638065" y="1625599"/>
                  </a:lnTo>
                  <a:lnTo>
                    <a:pt x="2630727" y="1676399"/>
                  </a:lnTo>
                  <a:lnTo>
                    <a:pt x="2621434" y="1727199"/>
                  </a:lnTo>
                  <a:lnTo>
                    <a:pt x="2610253" y="1777999"/>
                  </a:lnTo>
                  <a:lnTo>
                    <a:pt x="2597251" y="1828799"/>
                  </a:lnTo>
                  <a:lnTo>
                    <a:pt x="2582497" y="1879599"/>
                  </a:lnTo>
                  <a:lnTo>
                    <a:pt x="2566057" y="1930399"/>
                  </a:lnTo>
                  <a:lnTo>
                    <a:pt x="2545257" y="1968499"/>
                  </a:lnTo>
                  <a:lnTo>
                    <a:pt x="2522243" y="2019299"/>
                  </a:lnTo>
                  <a:lnTo>
                    <a:pt x="2496914" y="2070099"/>
                  </a:lnTo>
                  <a:lnTo>
                    <a:pt x="2469170" y="2120899"/>
                  </a:lnTo>
                  <a:lnTo>
                    <a:pt x="2438910" y="2158999"/>
                  </a:lnTo>
                  <a:lnTo>
                    <a:pt x="2406032" y="2197099"/>
                  </a:lnTo>
                  <a:lnTo>
                    <a:pt x="2370438" y="2247899"/>
                  </a:lnTo>
                  <a:lnTo>
                    <a:pt x="2337722" y="2285999"/>
                  </a:lnTo>
                  <a:lnTo>
                    <a:pt x="2305764" y="2324099"/>
                  </a:lnTo>
                  <a:lnTo>
                    <a:pt x="2274606" y="2362199"/>
                  </a:lnTo>
                  <a:lnTo>
                    <a:pt x="2244287" y="2412999"/>
                  </a:lnTo>
                  <a:lnTo>
                    <a:pt x="2214847" y="2451099"/>
                  </a:lnTo>
                  <a:lnTo>
                    <a:pt x="2186326" y="2489199"/>
                  </a:lnTo>
                  <a:lnTo>
                    <a:pt x="2158764" y="2539999"/>
                  </a:lnTo>
                  <a:lnTo>
                    <a:pt x="2132201" y="2578099"/>
                  </a:lnTo>
                  <a:lnTo>
                    <a:pt x="2106676" y="2628899"/>
                  </a:lnTo>
                  <a:lnTo>
                    <a:pt x="2082231" y="2666999"/>
                  </a:lnTo>
                  <a:lnTo>
                    <a:pt x="2058904" y="2717799"/>
                  </a:lnTo>
                  <a:lnTo>
                    <a:pt x="2036735" y="2755899"/>
                  </a:lnTo>
                  <a:lnTo>
                    <a:pt x="2433198" y="2755899"/>
                  </a:lnTo>
                  <a:lnTo>
                    <a:pt x="2440415" y="2743199"/>
                  </a:lnTo>
                  <a:lnTo>
                    <a:pt x="2470476" y="2692399"/>
                  </a:lnTo>
                  <a:lnTo>
                    <a:pt x="2501464" y="2641599"/>
                  </a:lnTo>
                  <a:lnTo>
                    <a:pt x="2533112" y="2590799"/>
                  </a:lnTo>
                  <a:lnTo>
                    <a:pt x="2661605" y="2438399"/>
                  </a:lnTo>
                  <a:lnTo>
                    <a:pt x="2692726" y="2400299"/>
                  </a:lnTo>
                  <a:lnTo>
                    <a:pt x="2722603" y="2349499"/>
                  </a:lnTo>
                  <a:lnTo>
                    <a:pt x="2751135" y="2311399"/>
                  </a:lnTo>
                  <a:lnTo>
                    <a:pt x="2778217" y="2273299"/>
                  </a:lnTo>
                  <a:lnTo>
                    <a:pt x="2803745" y="2222499"/>
                  </a:lnTo>
                  <a:lnTo>
                    <a:pt x="2827616" y="2184399"/>
                  </a:lnTo>
                  <a:lnTo>
                    <a:pt x="2849727" y="2133599"/>
                  </a:lnTo>
                  <a:lnTo>
                    <a:pt x="2869973" y="2095499"/>
                  </a:lnTo>
                  <a:lnTo>
                    <a:pt x="2888252" y="2044699"/>
                  </a:lnTo>
                  <a:lnTo>
                    <a:pt x="2906376" y="1993899"/>
                  </a:lnTo>
                  <a:lnTo>
                    <a:pt x="2922773" y="1943099"/>
                  </a:lnTo>
                  <a:lnTo>
                    <a:pt x="2937445" y="1892299"/>
                  </a:lnTo>
                  <a:lnTo>
                    <a:pt x="2950390" y="1841499"/>
                  </a:lnTo>
                  <a:lnTo>
                    <a:pt x="2961609" y="1790699"/>
                  </a:lnTo>
                  <a:lnTo>
                    <a:pt x="2971102" y="1739899"/>
                  </a:lnTo>
                  <a:lnTo>
                    <a:pt x="2978870" y="1689099"/>
                  </a:lnTo>
                  <a:lnTo>
                    <a:pt x="2984911" y="1638299"/>
                  </a:lnTo>
                  <a:lnTo>
                    <a:pt x="2989226" y="1587499"/>
                  </a:lnTo>
                  <a:lnTo>
                    <a:pt x="2991815" y="1523999"/>
                  </a:lnTo>
                  <a:lnTo>
                    <a:pt x="2991815" y="1473199"/>
                  </a:lnTo>
                  <a:lnTo>
                    <a:pt x="2990060" y="1435099"/>
                  </a:lnTo>
                  <a:lnTo>
                    <a:pt x="2986841" y="1384299"/>
                  </a:lnTo>
                  <a:lnTo>
                    <a:pt x="2982179" y="1333499"/>
                  </a:lnTo>
                  <a:lnTo>
                    <a:pt x="2976098" y="1282699"/>
                  </a:lnTo>
                  <a:lnTo>
                    <a:pt x="2968618" y="1244599"/>
                  </a:lnTo>
                  <a:lnTo>
                    <a:pt x="2959763" y="1193799"/>
                  </a:lnTo>
                  <a:lnTo>
                    <a:pt x="2949553" y="1155699"/>
                  </a:lnTo>
                  <a:lnTo>
                    <a:pt x="2938013" y="1104899"/>
                  </a:lnTo>
                  <a:lnTo>
                    <a:pt x="2925162" y="1066799"/>
                  </a:lnTo>
                  <a:lnTo>
                    <a:pt x="2911024" y="1015999"/>
                  </a:lnTo>
                  <a:lnTo>
                    <a:pt x="2895621" y="977899"/>
                  </a:lnTo>
                  <a:lnTo>
                    <a:pt x="2878975" y="927099"/>
                  </a:lnTo>
                  <a:lnTo>
                    <a:pt x="2861108" y="888999"/>
                  </a:lnTo>
                  <a:lnTo>
                    <a:pt x="2842041" y="850899"/>
                  </a:lnTo>
                  <a:lnTo>
                    <a:pt x="2821798" y="812799"/>
                  </a:lnTo>
                  <a:lnTo>
                    <a:pt x="2800401" y="774699"/>
                  </a:lnTo>
                  <a:lnTo>
                    <a:pt x="2777870" y="736599"/>
                  </a:lnTo>
                  <a:lnTo>
                    <a:pt x="2754230" y="698499"/>
                  </a:lnTo>
                  <a:lnTo>
                    <a:pt x="2729501" y="660399"/>
                  </a:lnTo>
                  <a:lnTo>
                    <a:pt x="2703705" y="622299"/>
                  </a:lnTo>
                  <a:lnTo>
                    <a:pt x="2676866" y="584199"/>
                  </a:lnTo>
                  <a:lnTo>
                    <a:pt x="2649005" y="546099"/>
                  </a:lnTo>
                  <a:lnTo>
                    <a:pt x="2620144" y="520699"/>
                  </a:lnTo>
                  <a:lnTo>
                    <a:pt x="2590305" y="482599"/>
                  </a:lnTo>
                  <a:lnTo>
                    <a:pt x="2559511" y="444499"/>
                  </a:lnTo>
                  <a:lnTo>
                    <a:pt x="2527783" y="419099"/>
                  </a:lnTo>
                  <a:lnTo>
                    <a:pt x="2495143" y="393699"/>
                  </a:lnTo>
                  <a:lnTo>
                    <a:pt x="2461615" y="355599"/>
                  </a:lnTo>
                  <a:lnTo>
                    <a:pt x="2444417" y="342899"/>
                  </a:lnTo>
                  <a:close/>
                </a:path>
                <a:path w="2992120" h="3098800">
                  <a:moveTo>
                    <a:pt x="1638371" y="0"/>
                  </a:moveTo>
                  <a:lnTo>
                    <a:pt x="1353444" y="0"/>
                  </a:lnTo>
                  <a:lnTo>
                    <a:pt x="1306776" y="12699"/>
                  </a:lnTo>
                  <a:lnTo>
                    <a:pt x="1685039" y="12699"/>
                  </a:lnTo>
                  <a:lnTo>
                    <a:pt x="1638371" y="0"/>
                  </a:lnTo>
                  <a:close/>
                </a:path>
              </a:pathLst>
            </a:custGeom>
            <a:solidFill>
              <a:srgbClr val="AB61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77298" y="1013792"/>
              <a:ext cx="2992120" cy="3107055"/>
            </a:xfrm>
            <a:custGeom>
              <a:avLst/>
              <a:gdLst/>
              <a:ahLst/>
              <a:cxnLst/>
              <a:rect l="l" t="t" r="r" b="b"/>
              <a:pathLst>
                <a:path w="2992120" h="3107054">
                  <a:moveTo>
                    <a:pt x="1495907" y="0"/>
                  </a:moveTo>
                  <a:lnTo>
                    <a:pt x="1448032" y="1084"/>
                  </a:lnTo>
                  <a:lnTo>
                    <a:pt x="1400536" y="3646"/>
                  </a:lnTo>
                  <a:lnTo>
                    <a:pt x="1353444" y="7664"/>
                  </a:lnTo>
                  <a:lnTo>
                    <a:pt x="1306776" y="13115"/>
                  </a:lnTo>
                  <a:lnTo>
                    <a:pt x="1260555" y="19977"/>
                  </a:lnTo>
                  <a:lnTo>
                    <a:pt x="1214802" y="28228"/>
                  </a:lnTo>
                  <a:lnTo>
                    <a:pt x="1169541" y="37846"/>
                  </a:lnTo>
                  <a:lnTo>
                    <a:pt x="1124793" y="48809"/>
                  </a:lnTo>
                  <a:lnTo>
                    <a:pt x="1080581" y="61095"/>
                  </a:lnTo>
                  <a:lnTo>
                    <a:pt x="1036926" y="74681"/>
                  </a:lnTo>
                  <a:lnTo>
                    <a:pt x="993850" y="89546"/>
                  </a:lnTo>
                  <a:lnTo>
                    <a:pt x="951376" y="105667"/>
                  </a:lnTo>
                  <a:lnTo>
                    <a:pt x="909526" y="123023"/>
                  </a:lnTo>
                  <a:lnTo>
                    <a:pt x="868322" y="141590"/>
                  </a:lnTo>
                  <a:lnTo>
                    <a:pt x="827786" y="161348"/>
                  </a:lnTo>
                  <a:lnTo>
                    <a:pt x="787940" y="182273"/>
                  </a:lnTo>
                  <a:lnTo>
                    <a:pt x="748806" y="204345"/>
                  </a:lnTo>
                  <a:lnTo>
                    <a:pt x="710406" y="227540"/>
                  </a:lnTo>
                  <a:lnTo>
                    <a:pt x="672764" y="251836"/>
                  </a:lnTo>
                  <a:lnTo>
                    <a:pt x="635899" y="277212"/>
                  </a:lnTo>
                  <a:lnTo>
                    <a:pt x="599836" y="303645"/>
                  </a:lnTo>
                  <a:lnTo>
                    <a:pt x="564595" y="331113"/>
                  </a:lnTo>
                  <a:lnTo>
                    <a:pt x="530200" y="359595"/>
                  </a:lnTo>
                  <a:lnTo>
                    <a:pt x="496671" y="389067"/>
                  </a:lnTo>
                  <a:lnTo>
                    <a:pt x="464032" y="419508"/>
                  </a:lnTo>
                  <a:lnTo>
                    <a:pt x="432304" y="450896"/>
                  </a:lnTo>
                  <a:lnTo>
                    <a:pt x="401510" y="483209"/>
                  </a:lnTo>
                  <a:lnTo>
                    <a:pt x="371671" y="516424"/>
                  </a:lnTo>
                  <a:lnTo>
                    <a:pt x="342810" y="550519"/>
                  </a:lnTo>
                  <a:lnTo>
                    <a:pt x="314948" y="585472"/>
                  </a:lnTo>
                  <a:lnTo>
                    <a:pt x="288109" y="621262"/>
                  </a:lnTo>
                  <a:lnTo>
                    <a:pt x="262314" y="657865"/>
                  </a:lnTo>
                  <a:lnTo>
                    <a:pt x="237585" y="695261"/>
                  </a:lnTo>
                  <a:lnTo>
                    <a:pt x="213944" y="733426"/>
                  </a:lnTo>
                  <a:lnTo>
                    <a:pt x="191414" y="772339"/>
                  </a:lnTo>
                  <a:lnTo>
                    <a:pt x="170016" y="811977"/>
                  </a:lnTo>
                  <a:lnTo>
                    <a:pt x="149773" y="852319"/>
                  </a:lnTo>
                  <a:lnTo>
                    <a:pt x="130707" y="893342"/>
                  </a:lnTo>
                  <a:lnTo>
                    <a:pt x="112840" y="935024"/>
                  </a:lnTo>
                  <a:lnTo>
                    <a:pt x="96193" y="977343"/>
                  </a:lnTo>
                  <a:lnTo>
                    <a:pt x="80790" y="1020277"/>
                  </a:lnTo>
                  <a:lnTo>
                    <a:pt x="66652" y="1063804"/>
                  </a:lnTo>
                  <a:lnTo>
                    <a:pt x="53802" y="1107902"/>
                  </a:lnTo>
                  <a:lnTo>
                    <a:pt x="42261" y="1152548"/>
                  </a:lnTo>
                  <a:lnTo>
                    <a:pt x="32052" y="1197720"/>
                  </a:lnTo>
                  <a:lnTo>
                    <a:pt x="23196" y="1243397"/>
                  </a:lnTo>
                  <a:lnTo>
                    <a:pt x="15717" y="1289556"/>
                  </a:lnTo>
                  <a:lnTo>
                    <a:pt x="9635" y="1336175"/>
                  </a:lnTo>
                  <a:lnTo>
                    <a:pt x="4974" y="1383233"/>
                  </a:lnTo>
                  <a:lnTo>
                    <a:pt x="1754" y="1430705"/>
                  </a:lnTo>
                  <a:lnTo>
                    <a:pt x="0" y="1478572"/>
                  </a:lnTo>
                  <a:lnTo>
                    <a:pt x="0" y="1530351"/>
                  </a:lnTo>
                  <a:lnTo>
                    <a:pt x="2589" y="1583683"/>
                  </a:lnTo>
                  <a:lnTo>
                    <a:pt x="6904" y="1636670"/>
                  </a:lnTo>
                  <a:lnTo>
                    <a:pt x="12945" y="1689312"/>
                  </a:lnTo>
                  <a:lnTo>
                    <a:pt x="20712" y="1741608"/>
                  </a:lnTo>
                  <a:lnTo>
                    <a:pt x="30205" y="1793560"/>
                  </a:lnTo>
                  <a:lnTo>
                    <a:pt x="41425" y="1845166"/>
                  </a:lnTo>
                  <a:lnTo>
                    <a:pt x="54370" y="1896427"/>
                  </a:lnTo>
                  <a:lnTo>
                    <a:pt x="69041" y="1947343"/>
                  </a:lnTo>
                  <a:lnTo>
                    <a:pt x="85439" y="1997914"/>
                  </a:lnTo>
                  <a:lnTo>
                    <a:pt x="103562" y="2048139"/>
                  </a:lnTo>
                  <a:lnTo>
                    <a:pt x="123239" y="2094389"/>
                  </a:lnTo>
                  <a:lnTo>
                    <a:pt x="144297" y="2139914"/>
                  </a:lnTo>
                  <a:lnTo>
                    <a:pt x="166736" y="2184680"/>
                  </a:lnTo>
                  <a:lnTo>
                    <a:pt x="190555" y="2228651"/>
                  </a:lnTo>
                  <a:lnTo>
                    <a:pt x="215755" y="2271795"/>
                  </a:lnTo>
                  <a:lnTo>
                    <a:pt x="242337" y="2314075"/>
                  </a:lnTo>
                  <a:lnTo>
                    <a:pt x="270299" y="2355458"/>
                  </a:lnTo>
                  <a:lnTo>
                    <a:pt x="299641" y="2395908"/>
                  </a:lnTo>
                  <a:lnTo>
                    <a:pt x="330365" y="2435393"/>
                  </a:lnTo>
                  <a:lnTo>
                    <a:pt x="362469" y="2473876"/>
                  </a:lnTo>
                  <a:lnTo>
                    <a:pt x="394495" y="2510807"/>
                  </a:lnTo>
                  <a:lnTo>
                    <a:pt x="426661" y="2551996"/>
                  </a:lnTo>
                  <a:lnTo>
                    <a:pt x="458702" y="2596594"/>
                  </a:lnTo>
                  <a:lnTo>
                    <a:pt x="490350" y="2643754"/>
                  </a:lnTo>
                  <a:lnTo>
                    <a:pt x="521339" y="2692626"/>
                  </a:lnTo>
                  <a:lnTo>
                    <a:pt x="551400" y="2742362"/>
                  </a:lnTo>
                  <a:lnTo>
                    <a:pt x="580267" y="2792114"/>
                  </a:lnTo>
                  <a:lnTo>
                    <a:pt x="607672" y="2841033"/>
                  </a:lnTo>
                  <a:lnTo>
                    <a:pt x="633350" y="2888271"/>
                  </a:lnTo>
                  <a:lnTo>
                    <a:pt x="657031" y="2932980"/>
                  </a:lnTo>
                  <a:lnTo>
                    <a:pt x="678451" y="2974310"/>
                  </a:lnTo>
                  <a:lnTo>
                    <a:pt x="697340" y="3011414"/>
                  </a:lnTo>
                  <a:lnTo>
                    <a:pt x="713432" y="3043443"/>
                  </a:lnTo>
                  <a:lnTo>
                    <a:pt x="730423" y="3070321"/>
                  </a:lnTo>
                  <a:lnTo>
                    <a:pt x="754426" y="3090187"/>
                  </a:lnTo>
                  <a:lnTo>
                    <a:pt x="783823" y="3102503"/>
                  </a:lnTo>
                  <a:lnTo>
                    <a:pt x="816995" y="3106728"/>
                  </a:lnTo>
                  <a:lnTo>
                    <a:pt x="2174819" y="3106728"/>
                  </a:lnTo>
                  <a:lnTo>
                    <a:pt x="2237389" y="3090187"/>
                  </a:lnTo>
                  <a:lnTo>
                    <a:pt x="2278382" y="3043443"/>
                  </a:lnTo>
                  <a:lnTo>
                    <a:pt x="2294475" y="3011414"/>
                  </a:lnTo>
                  <a:lnTo>
                    <a:pt x="2313364" y="2974310"/>
                  </a:lnTo>
                  <a:lnTo>
                    <a:pt x="2334783" y="2932980"/>
                  </a:lnTo>
                  <a:lnTo>
                    <a:pt x="2358465" y="2888271"/>
                  </a:lnTo>
                  <a:lnTo>
                    <a:pt x="2384142" y="2841033"/>
                  </a:lnTo>
                  <a:lnTo>
                    <a:pt x="2411548" y="2792114"/>
                  </a:lnTo>
                  <a:lnTo>
                    <a:pt x="2440415" y="2742362"/>
                  </a:lnTo>
                  <a:lnTo>
                    <a:pt x="2470476" y="2692626"/>
                  </a:lnTo>
                  <a:lnTo>
                    <a:pt x="2501464" y="2643754"/>
                  </a:lnTo>
                  <a:lnTo>
                    <a:pt x="2533112" y="2596594"/>
                  </a:lnTo>
                  <a:lnTo>
                    <a:pt x="2565153" y="2551996"/>
                  </a:lnTo>
                  <a:lnTo>
                    <a:pt x="2597320" y="2510807"/>
                  </a:lnTo>
                  <a:lnTo>
                    <a:pt x="2629345" y="2473876"/>
                  </a:lnTo>
                  <a:lnTo>
                    <a:pt x="2661605" y="2435393"/>
                  </a:lnTo>
                  <a:lnTo>
                    <a:pt x="2692726" y="2395908"/>
                  </a:lnTo>
                  <a:lnTo>
                    <a:pt x="2722603" y="2355458"/>
                  </a:lnTo>
                  <a:lnTo>
                    <a:pt x="2751135" y="2314075"/>
                  </a:lnTo>
                  <a:lnTo>
                    <a:pt x="2778217" y="2271795"/>
                  </a:lnTo>
                  <a:lnTo>
                    <a:pt x="2803745" y="2228651"/>
                  </a:lnTo>
                  <a:lnTo>
                    <a:pt x="2827616" y="2184680"/>
                  </a:lnTo>
                  <a:lnTo>
                    <a:pt x="2849727" y="2139914"/>
                  </a:lnTo>
                  <a:lnTo>
                    <a:pt x="2869973" y="2094389"/>
                  </a:lnTo>
                  <a:lnTo>
                    <a:pt x="2888252" y="2048139"/>
                  </a:lnTo>
                  <a:lnTo>
                    <a:pt x="2906376" y="1997914"/>
                  </a:lnTo>
                  <a:lnTo>
                    <a:pt x="2922773" y="1947343"/>
                  </a:lnTo>
                  <a:lnTo>
                    <a:pt x="2937445" y="1896427"/>
                  </a:lnTo>
                  <a:lnTo>
                    <a:pt x="2950390" y="1845166"/>
                  </a:lnTo>
                  <a:lnTo>
                    <a:pt x="2961609" y="1793560"/>
                  </a:lnTo>
                  <a:lnTo>
                    <a:pt x="2971103" y="1741608"/>
                  </a:lnTo>
                  <a:lnTo>
                    <a:pt x="2978870" y="1689312"/>
                  </a:lnTo>
                  <a:lnTo>
                    <a:pt x="2984911" y="1636670"/>
                  </a:lnTo>
                  <a:lnTo>
                    <a:pt x="2989226" y="1583683"/>
                  </a:lnTo>
                  <a:lnTo>
                    <a:pt x="2991815" y="1530351"/>
                  </a:lnTo>
                  <a:lnTo>
                    <a:pt x="2991815" y="1478572"/>
                  </a:lnTo>
                  <a:lnTo>
                    <a:pt x="2990060" y="1430705"/>
                  </a:lnTo>
                  <a:lnTo>
                    <a:pt x="2986841" y="1383233"/>
                  </a:lnTo>
                  <a:lnTo>
                    <a:pt x="2982179" y="1336175"/>
                  </a:lnTo>
                  <a:lnTo>
                    <a:pt x="2976098" y="1289556"/>
                  </a:lnTo>
                  <a:lnTo>
                    <a:pt x="2968618" y="1243397"/>
                  </a:lnTo>
                  <a:lnTo>
                    <a:pt x="2959763" y="1197720"/>
                  </a:lnTo>
                  <a:lnTo>
                    <a:pt x="2949553" y="1152548"/>
                  </a:lnTo>
                  <a:lnTo>
                    <a:pt x="2938013" y="1107902"/>
                  </a:lnTo>
                  <a:lnTo>
                    <a:pt x="2925162" y="1063804"/>
                  </a:lnTo>
                  <a:lnTo>
                    <a:pt x="2911024" y="1020277"/>
                  </a:lnTo>
                  <a:lnTo>
                    <a:pt x="2895621" y="977343"/>
                  </a:lnTo>
                  <a:lnTo>
                    <a:pt x="2878975" y="935024"/>
                  </a:lnTo>
                  <a:lnTo>
                    <a:pt x="2861108" y="893342"/>
                  </a:lnTo>
                  <a:lnTo>
                    <a:pt x="2842041" y="852319"/>
                  </a:lnTo>
                  <a:lnTo>
                    <a:pt x="2821798" y="811977"/>
                  </a:lnTo>
                  <a:lnTo>
                    <a:pt x="2800401" y="772339"/>
                  </a:lnTo>
                  <a:lnTo>
                    <a:pt x="2777870" y="733426"/>
                  </a:lnTo>
                  <a:lnTo>
                    <a:pt x="2754230" y="695261"/>
                  </a:lnTo>
                  <a:lnTo>
                    <a:pt x="2729501" y="657865"/>
                  </a:lnTo>
                  <a:lnTo>
                    <a:pt x="2703705" y="621262"/>
                  </a:lnTo>
                  <a:lnTo>
                    <a:pt x="2676866" y="585472"/>
                  </a:lnTo>
                  <a:lnTo>
                    <a:pt x="2649005" y="550519"/>
                  </a:lnTo>
                  <a:lnTo>
                    <a:pt x="2620144" y="516424"/>
                  </a:lnTo>
                  <a:lnTo>
                    <a:pt x="2590305" y="483209"/>
                  </a:lnTo>
                  <a:lnTo>
                    <a:pt x="2559511" y="450896"/>
                  </a:lnTo>
                  <a:lnTo>
                    <a:pt x="2527783" y="419508"/>
                  </a:lnTo>
                  <a:lnTo>
                    <a:pt x="2495143" y="389067"/>
                  </a:lnTo>
                  <a:lnTo>
                    <a:pt x="2461615" y="359595"/>
                  </a:lnTo>
                  <a:lnTo>
                    <a:pt x="2427219" y="331113"/>
                  </a:lnTo>
                  <a:lnTo>
                    <a:pt x="2391979" y="303645"/>
                  </a:lnTo>
                  <a:lnTo>
                    <a:pt x="2355915" y="277212"/>
                  </a:lnTo>
                  <a:lnTo>
                    <a:pt x="2319051" y="251836"/>
                  </a:lnTo>
                  <a:lnTo>
                    <a:pt x="2281408" y="227540"/>
                  </a:lnTo>
                  <a:lnTo>
                    <a:pt x="2243009" y="204345"/>
                  </a:lnTo>
                  <a:lnTo>
                    <a:pt x="2203875" y="182273"/>
                  </a:lnTo>
                  <a:lnTo>
                    <a:pt x="2164029" y="161348"/>
                  </a:lnTo>
                  <a:lnTo>
                    <a:pt x="2123493" y="141590"/>
                  </a:lnTo>
                  <a:lnTo>
                    <a:pt x="2082289" y="123023"/>
                  </a:lnTo>
                  <a:lnTo>
                    <a:pt x="2040438" y="105667"/>
                  </a:lnTo>
                  <a:lnTo>
                    <a:pt x="1997964" y="89546"/>
                  </a:lnTo>
                  <a:lnTo>
                    <a:pt x="1954889" y="74681"/>
                  </a:lnTo>
                  <a:lnTo>
                    <a:pt x="1911234" y="61095"/>
                  </a:lnTo>
                  <a:lnTo>
                    <a:pt x="1867021" y="48809"/>
                  </a:lnTo>
                  <a:lnTo>
                    <a:pt x="1822273" y="37846"/>
                  </a:lnTo>
                  <a:lnTo>
                    <a:pt x="1777012" y="28228"/>
                  </a:lnTo>
                  <a:lnTo>
                    <a:pt x="1731260" y="19977"/>
                  </a:lnTo>
                  <a:lnTo>
                    <a:pt x="1685039" y="13115"/>
                  </a:lnTo>
                  <a:lnTo>
                    <a:pt x="1638371" y="7664"/>
                  </a:lnTo>
                  <a:lnTo>
                    <a:pt x="1591278" y="3646"/>
                  </a:lnTo>
                  <a:lnTo>
                    <a:pt x="1543783" y="1084"/>
                  </a:lnTo>
                  <a:lnTo>
                    <a:pt x="1495907" y="0"/>
                  </a:lnTo>
                  <a:close/>
                </a:path>
                <a:path w="2992120" h="3107054">
                  <a:moveTo>
                    <a:pt x="2646606" y="1524598"/>
                  </a:moveTo>
                  <a:lnTo>
                    <a:pt x="2643380" y="1576354"/>
                  </a:lnTo>
                  <a:lnTo>
                    <a:pt x="2638065" y="1627976"/>
                  </a:lnTo>
                  <a:lnTo>
                    <a:pt x="2630727" y="1679327"/>
                  </a:lnTo>
                  <a:lnTo>
                    <a:pt x="2621434" y="1730275"/>
                  </a:lnTo>
                  <a:lnTo>
                    <a:pt x="2610253" y="1780683"/>
                  </a:lnTo>
                  <a:lnTo>
                    <a:pt x="2597251" y="1830416"/>
                  </a:lnTo>
                  <a:lnTo>
                    <a:pt x="2582497" y="1879341"/>
                  </a:lnTo>
                  <a:lnTo>
                    <a:pt x="2566057" y="1927322"/>
                  </a:lnTo>
                  <a:lnTo>
                    <a:pt x="2545257" y="1976249"/>
                  </a:lnTo>
                  <a:lnTo>
                    <a:pt x="2522243" y="2024271"/>
                  </a:lnTo>
                  <a:lnTo>
                    <a:pt x="2496914" y="2071185"/>
                  </a:lnTo>
                  <a:lnTo>
                    <a:pt x="2469170" y="2116792"/>
                  </a:lnTo>
                  <a:lnTo>
                    <a:pt x="2438910" y="2160888"/>
                  </a:lnTo>
                  <a:lnTo>
                    <a:pt x="2406032" y="2203274"/>
                  </a:lnTo>
                  <a:lnTo>
                    <a:pt x="2370438" y="2243748"/>
                  </a:lnTo>
                  <a:lnTo>
                    <a:pt x="2337722" y="2284260"/>
                  </a:lnTo>
                  <a:lnTo>
                    <a:pt x="2305764" y="2325251"/>
                  </a:lnTo>
                  <a:lnTo>
                    <a:pt x="2274606" y="2366722"/>
                  </a:lnTo>
                  <a:lnTo>
                    <a:pt x="2244287" y="2408673"/>
                  </a:lnTo>
                  <a:lnTo>
                    <a:pt x="2214847" y="2451103"/>
                  </a:lnTo>
                  <a:lnTo>
                    <a:pt x="2186326" y="2494012"/>
                  </a:lnTo>
                  <a:lnTo>
                    <a:pt x="2158764" y="2537401"/>
                  </a:lnTo>
                  <a:lnTo>
                    <a:pt x="2132201" y="2581269"/>
                  </a:lnTo>
                  <a:lnTo>
                    <a:pt x="2106676" y="2625617"/>
                  </a:lnTo>
                  <a:lnTo>
                    <a:pt x="2082231" y="2670444"/>
                  </a:lnTo>
                  <a:lnTo>
                    <a:pt x="2058904" y="2715750"/>
                  </a:lnTo>
                  <a:lnTo>
                    <a:pt x="2036736" y="2761536"/>
                  </a:lnTo>
                  <a:lnTo>
                    <a:pt x="1495907" y="2761536"/>
                  </a:lnTo>
                  <a:lnTo>
                    <a:pt x="960833" y="2761536"/>
                  </a:lnTo>
                  <a:lnTo>
                    <a:pt x="937346" y="2715750"/>
                  </a:lnTo>
                  <a:lnTo>
                    <a:pt x="912940" y="2670444"/>
                  </a:lnTo>
                  <a:lnTo>
                    <a:pt x="887655" y="2625617"/>
                  </a:lnTo>
                  <a:lnTo>
                    <a:pt x="861532" y="2581269"/>
                  </a:lnTo>
                  <a:lnTo>
                    <a:pt x="834609" y="2537401"/>
                  </a:lnTo>
                  <a:lnTo>
                    <a:pt x="806927" y="2494012"/>
                  </a:lnTo>
                  <a:lnTo>
                    <a:pt x="778525" y="2451103"/>
                  </a:lnTo>
                  <a:lnTo>
                    <a:pt x="749445" y="2408673"/>
                  </a:lnTo>
                  <a:lnTo>
                    <a:pt x="719725" y="2366722"/>
                  </a:lnTo>
                  <a:lnTo>
                    <a:pt x="689406" y="2325251"/>
                  </a:lnTo>
                  <a:lnTo>
                    <a:pt x="658528" y="2284260"/>
                  </a:lnTo>
                  <a:lnTo>
                    <a:pt x="627130" y="2243748"/>
                  </a:lnTo>
                  <a:lnTo>
                    <a:pt x="593347" y="2203274"/>
                  </a:lnTo>
                  <a:lnTo>
                    <a:pt x="561175" y="2160888"/>
                  </a:lnTo>
                  <a:lnTo>
                    <a:pt x="530814" y="2116792"/>
                  </a:lnTo>
                  <a:lnTo>
                    <a:pt x="502466" y="2071185"/>
                  </a:lnTo>
                  <a:lnTo>
                    <a:pt x="476332" y="2024271"/>
                  </a:lnTo>
                  <a:lnTo>
                    <a:pt x="452613" y="1976249"/>
                  </a:lnTo>
                  <a:lnTo>
                    <a:pt x="431511" y="1927322"/>
                  </a:lnTo>
                  <a:lnTo>
                    <a:pt x="413419" y="1879341"/>
                  </a:lnTo>
                  <a:lnTo>
                    <a:pt x="397889" y="1830416"/>
                  </a:lnTo>
                  <a:lnTo>
                    <a:pt x="384787" y="1780683"/>
                  </a:lnTo>
                  <a:lnTo>
                    <a:pt x="373976" y="1730275"/>
                  </a:lnTo>
                  <a:lnTo>
                    <a:pt x="365324" y="1679327"/>
                  </a:lnTo>
                  <a:lnTo>
                    <a:pt x="358694" y="1627976"/>
                  </a:lnTo>
                  <a:lnTo>
                    <a:pt x="353952" y="1576354"/>
                  </a:lnTo>
                  <a:lnTo>
                    <a:pt x="350962" y="1524598"/>
                  </a:lnTo>
                  <a:lnTo>
                    <a:pt x="350962" y="1478572"/>
                  </a:lnTo>
                  <a:lnTo>
                    <a:pt x="352828" y="1430578"/>
                  </a:lnTo>
                  <a:lnTo>
                    <a:pt x="356630" y="1383100"/>
                  </a:lnTo>
                  <a:lnTo>
                    <a:pt x="362328" y="1336174"/>
                  </a:lnTo>
                  <a:lnTo>
                    <a:pt x="369884" y="1289841"/>
                  </a:lnTo>
                  <a:lnTo>
                    <a:pt x="379258" y="1244138"/>
                  </a:lnTo>
                  <a:lnTo>
                    <a:pt x="390412" y="1199103"/>
                  </a:lnTo>
                  <a:lnTo>
                    <a:pt x="403307" y="1154776"/>
                  </a:lnTo>
                  <a:lnTo>
                    <a:pt x="417903" y="1111194"/>
                  </a:lnTo>
                  <a:lnTo>
                    <a:pt x="434162" y="1068395"/>
                  </a:lnTo>
                  <a:lnTo>
                    <a:pt x="452044" y="1026419"/>
                  </a:lnTo>
                  <a:lnTo>
                    <a:pt x="471511" y="985304"/>
                  </a:lnTo>
                  <a:lnTo>
                    <a:pt x="492524" y="945088"/>
                  </a:lnTo>
                  <a:lnTo>
                    <a:pt x="515044" y="905809"/>
                  </a:lnTo>
                  <a:lnTo>
                    <a:pt x="539031" y="867506"/>
                  </a:lnTo>
                  <a:lnTo>
                    <a:pt x="564447" y="830218"/>
                  </a:lnTo>
                  <a:lnTo>
                    <a:pt x="591252" y="793982"/>
                  </a:lnTo>
                  <a:lnTo>
                    <a:pt x="619408" y="758837"/>
                  </a:lnTo>
                  <a:lnTo>
                    <a:pt x="648877" y="724822"/>
                  </a:lnTo>
                  <a:lnTo>
                    <a:pt x="679617" y="691974"/>
                  </a:lnTo>
                  <a:lnTo>
                    <a:pt x="711592" y="660333"/>
                  </a:lnTo>
                  <a:lnTo>
                    <a:pt x="744761" y="629937"/>
                  </a:lnTo>
                  <a:lnTo>
                    <a:pt x="779086" y="600824"/>
                  </a:lnTo>
                  <a:lnTo>
                    <a:pt x="814528" y="573032"/>
                  </a:lnTo>
                  <a:lnTo>
                    <a:pt x="851047" y="546601"/>
                  </a:lnTo>
                  <a:lnTo>
                    <a:pt x="888606" y="521567"/>
                  </a:lnTo>
                  <a:lnTo>
                    <a:pt x="927164" y="497971"/>
                  </a:lnTo>
                  <a:lnTo>
                    <a:pt x="966683" y="475850"/>
                  </a:lnTo>
                  <a:lnTo>
                    <a:pt x="1007124" y="455242"/>
                  </a:lnTo>
                  <a:lnTo>
                    <a:pt x="1048447" y="436186"/>
                  </a:lnTo>
                  <a:lnTo>
                    <a:pt x="1090615" y="418721"/>
                  </a:lnTo>
                  <a:lnTo>
                    <a:pt x="1133587" y="402884"/>
                  </a:lnTo>
                  <a:lnTo>
                    <a:pt x="1177325" y="388715"/>
                  </a:lnTo>
                  <a:lnTo>
                    <a:pt x="1221790" y="376251"/>
                  </a:lnTo>
                  <a:lnTo>
                    <a:pt x="1266943" y="365532"/>
                  </a:lnTo>
                  <a:lnTo>
                    <a:pt x="1312745" y="356595"/>
                  </a:lnTo>
                  <a:lnTo>
                    <a:pt x="1359156" y="349478"/>
                  </a:lnTo>
                  <a:lnTo>
                    <a:pt x="1406139" y="344221"/>
                  </a:lnTo>
                  <a:lnTo>
                    <a:pt x="1453653" y="340862"/>
                  </a:lnTo>
                  <a:lnTo>
                    <a:pt x="1501661" y="339438"/>
                  </a:lnTo>
                  <a:lnTo>
                    <a:pt x="1549668" y="340851"/>
                  </a:lnTo>
                  <a:lnTo>
                    <a:pt x="1597183" y="344178"/>
                  </a:lnTo>
                  <a:lnTo>
                    <a:pt x="1644165" y="349384"/>
                  </a:lnTo>
                  <a:lnTo>
                    <a:pt x="1690577" y="356432"/>
                  </a:lnTo>
                  <a:lnTo>
                    <a:pt x="1736378" y="365285"/>
                  </a:lnTo>
                  <a:lnTo>
                    <a:pt x="1781531" y="375906"/>
                  </a:lnTo>
                  <a:lnTo>
                    <a:pt x="1825996" y="388259"/>
                  </a:lnTo>
                  <a:lnTo>
                    <a:pt x="1869734" y="402307"/>
                  </a:lnTo>
                  <a:lnTo>
                    <a:pt x="1912707" y="418014"/>
                  </a:lnTo>
                  <a:lnTo>
                    <a:pt x="1954874" y="435342"/>
                  </a:lnTo>
                  <a:lnTo>
                    <a:pt x="1996198" y="454256"/>
                  </a:lnTo>
                  <a:lnTo>
                    <a:pt x="2036639" y="474718"/>
                  </a:lnTo>
                  <a:lnTo>
                    <a:pt x="2076158" y="496693"/>
                  </a:lnTo>
                  <a:lnTo>
                    <a:pt x="2114716" y="520142"/>
                  </a:lnTo>
                  <a:lnTo>
                    <a:pt x="2152274" y="545030"/>
                  </a:lnTo>
                  <a:lnTo>
                    <a:pt x="2188794" y="571319"/>
                  </a:lnTo>
                  <a:lnTo>
                    <a:pt x="2224235" y="598974"/>
                  </a:lnTo>
                  <a:lnTo>
                    <a:pt x="2258560" y="627957"/>
                  </a:lnTo>
                  <a:lnTo>
                    <a:pt x="2291730" y="658233"/>
                  </a:lnTo>
                  <a:lnTo>
                    <a:pt x="2323704" y="689763"/>
                  </a:lnTo>
                  <a:lnTo>
                    <a:pt x="2354445" y="722512"/>
                  </a:lnTo>
                  <a:lnTo>
                    <a:pt x="2383913" y="756443"/>
                  </a:lnTo>
                  <a:lnTo>
                    <a:pt x="2412069" y="791519"/>
                  </a:lnTo>
                  <a:lnTo>
                    <a:pt x="2438875" y="827704"/>
                  </a:lnTo>
                  <a:lnTo>
                    <a:pt x="2464291" y="864960"/>
                  </a:lnTo>
                  <a:lnTo>
                    <a:pt x="2488278" y="903252"/>
                  </a:lnTo>
                  <a:lnTo>
                    <a:pt x="2510798" y="942542"/>
                  </a:lnTo>
                  <a:lnTo>
                    <a:pt x="2531810" y="982795"/>
                  </a:lnTo>
                  <a:lnTo>
                    <a:pt x="2551277" y="1023972"/>
                  </a:lnTo>
                  <a:lnTo>
                    <a:pt x="2569160" y="1066039"/>
                  </a:lnTo>
                  <a:lnTo>
                    <a:pt x="2585419" y="1108957"/>
                  </a:lnTo>
                  <a:lnTo>
                    <a:pt x="2600015" y="1152690"/>
                  </a:lnTo>
                  <a:lnTo>
                    <a:pt x="2612910" y="1197202"/>
                  </a:lnTo>
                  <a:lnTo>
                    <a:pt x="2624063" y="1242456"/>
                  </a:lnTo>
                  <a:lnTo>
                    <a:pt x="2633438" y="1288415"/>
                  </a:lnTo>
                  <a:lnTo>
                    <a:pt x="2640993" y="1335043"/>
                  </a:lnTo>
                  <a:lnTo>
                    <a:pt x="2646692" y="1382303"/>
                  </a:lnTo>
                  <a:lnTo>
                    <a:pt x="2650493" y="1430158"/>
                  </a:lnTo>
                  <a:lnTo>
                    <a:pt x="2652359" y="1478572"/>
                  </a:lnTo>
                  <a:lnTo>
                    <a:pt x="2652359" y="1524598"/>
                  </a:lnTo>
                  <a:lnTo>
                    <a:pt x="2646606" y="1524598"/>
                  </a:lnTo>
                  <a:close/>
                </a:path>
              </a:pathLst>
            </a:custGeom>
            <a:ln w="57533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7610475" y="0"/>
            <a:ext cx="4581525" cy="6858000"/>
          </a:xfrm>
          <a:custGeom>
            <a:avLst/>
            <a:gdLst/>
            <a:ahLst/>
            <a:cxnLst/>
            <a:rect l="l" t="t" r="r" b="b"/>
            <a:pathLst>
              <a:path w="4581525" h="6858000">
                <a:moveTo>
                  <a:pt x="0" y="0"/>
                </a:moveTo>
                <a:lnTo>
                  <a:pt x="0" y="6857998"/>
                </a:lnTo>
                <a:lnTo>
                  <a:pt x="4581525" y="6857998"/>
                </a:lnTo>
                <a:lnTo>
                  <a:pt x="4581525" y="0"/>
                </a:lnTo>
                <a:lnTo>
                  <a:pt x="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181975" y="2741231"/>
            <a:ext cx="12744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5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800" spc="-6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800" spc="-5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4800" spc="-6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53325" y="0"/>
            <a:ext cx="66675" cy="6858000"/>
          </a:xfrm>
          <a:custGeom>
            <a:avLst/>
            <a:gdLst/>
            <a:ahLst/>
            <a:cxnLst/>
            <a:rect l="l" t="t" r="r" b="b"/>
            <a:pathLst>
              <a:path w="66675" h="6858000">
                <a:moveTo>
                  <a:pt x="66675" y="0"/>
                </a:moveTo>
                <a:lnTo>
                  <a:pt x="0" y="0"/>
                </a:lnTo>
                <a:lnTo>
                  <a:pt x="0" y="6858000"/>
                </a:lnTo>
                <a:lnTo>
                  <a:pt x="66675" y="6858000"/>
                </a:lnTo>
                <a:lnTo>
                  <a:pt x="66675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4955" y="1173733"/>
            <a:ext cx="4099560" cy="308546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 marR="5080">
              <a:lnSpc>
                <a:spcPts val="7590"/>
              </a:lnSpc>
              <a:spcBef>
                <a:spcPts val="1460"/>
              </a:spcBef>
            </a:pPr>
            <a:r>
              <a:rPr sz="7400" spc="-25" dirty="0"/>
              <a:t>M</a:t>
            </a:r>
            <a:r>
              <a:rPr sz="7400" spc="-60" dirty="0"/>
              <a:t>il</a:t>
            </a:r>
            <a:r>
              <a:rPr sz="7400" spc="-55" dirty="0"/>
              <a:t>e</a:t>
            </a:r>
            <a:r>
              <a:rPr sz="7400" spc="-170" dirty="0"/>
              <a:t>s</a:t>
            </a:r>
            <a:r>
              <a:rPr sz="7400" spc="-110" dirty="0"/>
              <a:t>t</a:t>
            </a:r>
            <a:r>
              <a:rPr sz="7400" spc="-35" dirty="0"/>
              <a:t>o</a:t>
            </a:r>
            <a:r>
              <a:rPr sz="7400" spc="-95" dirty="0"/>
              <a:t>n</a:t>
            </a:r>
            <a:r>
              <a:rPr sz="7400" spc="-55" dirty="0"/>
              <a:t>e</a:t>
            </a:r>
            <a:r>
              <a:rPr sz="7400" spc="5" dirty="0"/>
              <a:t>s  </a:t>
            </a:r>
            <a:r>
              <a:rPr sz="7400" spc="-15" dirty="0"/>
              <a:t>of </a:t>
            </a:r>
            <a:r>
              <a:rPr sz="7400" spc="-10" dirty="0"/>
              <a:t> </a:t>
            </a:r>
            <a:r>
              <a:rPr sz="7400" spc="-75" dirty="0"/>
              <a:t>realization</a:t>
            </a:r>
            <a:endParaRPr sz="7400"/>
          </a:p>
        </p:txBody>
      </p:sp>
      <p:sp>
        <p:nvSpPr>
          <p:cNvPr id="3" name="object 3"/>
          <p:cNvSpPr/>
          <p:nvPr/>
        </p:nvSpPr>
        <p:spPr>
          <a:xfrm>
            <a:off x="1594637" y="961072"/>
            <a:ext cx="3546475" cy="4203700"/>
          </a:xfrm>
          <a:custGeom>
            <a:avLst/>
            <a:gdLst/>
            <a:ahLst/>
            <a:cxnLst/>
            <a:rect l="l" t="t" r="r" b="b"/>
            <a:pathLst>
              <a:path w="3546475" h="4203700">
                <a:moveTo>
                  <a:pt x="1288745" y="2008962"/>
                </a:moveTo>
                <a:lnTo>
                  <a:pt x="1282954" y="1958746"/>
                </a:lnTo>
                <a:lnTo>
                  <a:pt x="1266482" y="1912658"/>
                </a:lnTo>
                <a:lnTo>
                  <a:pt x="1240624" y="1872005"/>
                </a:lnTo>
                <a:lnTo>
                  <a:pt x="1206715" y="1838109"/>
                </a:lnTo>
                <a:lnTo>
                  <a:pt x="1166050" y="1812264"/>
                </a:lnTo>
                <a:lnTo>
                  <a:pt x="1119974" y="1795792"/>
                </a:lnTo>
                <a:lnTo>
                  <a:pt x="1069784" y="1790014"/>
                </a:lnTo>
                <a:lnTo>
                  <a:pt x="1019568" y="1795792"/>
                </a:lnTo>
                <a:lnTo>
                  <a:pt x="973480" y="1812264"/>
                </a:lnTo>
                <a:lnTo>
                  <a:pt x="932815" y="1838109"/>
                </a:lnTo>
                <a:lnTo>
                  <a:pt x="898918" y="1872005"/>
                </a:lnTo>
                <a:lnTo>
                  <a:pt x="873074" y="1912658"/>
                </a:lnTo>
                <a:lnTo>
                  <a:pt x="856602" y="1958746"/>
                </a:lnTo>
                <a:lnTo>
                  <a:pt x="850811" y="2008962"/>
                </a:lnTo>
                <a:lnTo>
                  <a:pt x="856602" y="2059178"/>
                </a:lnTo>
                <a:lnTo>
                  <a:pt x="873074" y="2105266"/>
                </a:lnTo>
                <a:lnTo>
                  <a:pt x="898918" y="2145919"/>
                </a:lnTo>
                <a:lnTo>
                  <a:pt x="932815" y="2179815"/>
                </a:lnTo>
                <a:lnTo>
                  <a:pt x="973480" y="2205659"/>
                </a:lnTo>
                <a:lnTo>
                  <a:pt x="1019568" y="2222131"/>
                </a:lnTo>
                <a:lnTo>
                  <a:pt x="1069784" y="2227910"/>
                </a:lnTo>
                <a:lnTo>
                  <a:pt x="1119974" y="2222131"/>
                </a:lnTo>
                <a:lnTo>
                  <a:pt x="1166050" y="2205659"/>
                </a:lnTo>
                <a:lnTo>
                  <a:pt x="1206715" y="2179815"/>
                </a:lnTo>
                <a:lnTo>
                  <a:pt x="1240624" y="2145919"/>
                </a:lnTo>
                <a:lnTo>
                  <a:pt x="1266482" y="2105266"/>
                </a:lnTo>
                <a:lnTo>
                  <a:pt x="1282954" y="2059178"/>
                </a:lnTo>
                <a:lnTo>
                  <a:pt x="1288745" y="2008962"/>
                </a:lnTo>
                <a:close/>
              </a:path>
              <a:path w="3546475" h="4203700">
                <a:moveTo>
                  <a:pt x="1945627" y="950696"/>
                </a:moveTo>
                <a:lnTo>
                  <a:pt x="1939798" y="900811"/>
                </a:lnTo>
                <a:lnTo>
                  <a:pt x="1923199" y="854849"/>
                </a:lnTo>
                <a:lnTo>
                  <a:pt x="1897202" y="814184"/>
                </a:lnTo>
                <a:lnTo>
                  <a:pt x="1863191" y="780161"/>
                </a:lnTo>
                <a:lnTo>
                  <a:pt x="1822513" y="754176"/>
                </a:lnTo>
                <a:lnTo>
                  <a:pt x="1776552" y="737577"/>
                </a:lnTo>
                <a:lnTo>
                  <a:pt x="1726666" y="731735"/>
                </a:lnTo>
                <a:lnTo>
                  <a:pt x="1676781" y="737577"/>
                </a:lnTo>
                <a:lnTo>
                  <a:pt x="1630819" y="754176"/>
                </a:lnTo>
                <a:lnTo>
                  <a:pt x="1590154" y="780161"/>
                </a:lnTo>
                <a:lnTo>
                  <a:pt x="1556131" y="814184"/>
                </a:lnTo>
                <a:lnTo>
                  <a:pt x="1530146" y="854849"/>
                </a:lnTo>
                <a:lnTo>
                  <a:pt x="1513547" y="900811"/>
                </a:lnTo>
                <a:lnTo>
                  <a:pt x="1507705" y="950696"/>
                </a:lnTo>
                <a:lnTo>
                  <a:pt x="1513547" y="1000569"/>
                </a:lnTo>
                <a:lnTo>
                  <a:pt x="1530146" y="1046530"/>
                </a:lnTo>
                <a:lnTo>
                  <a:pt x="1556131" y="1087208"/>
                </a:lnTo>
                <a:lnTo>
                  <a:pt x="1590154" y="1121219"/>
                </a:lnTo>
                <a:lnTo>
                  <a:pt x="1630819" y="1147216"/>
                </a:lnTo>
                <a:lnTo>
                  <a:pt x="1676781" y="1163815"/>
                </a:lnTo>
                <a:lnTo>
                  <a:pt x="1726666" y="1169644"/>
                </a:lnTo>
                <a:lnTo>
                  <a:pt x="1776552" y="1163815"/>
                </a:lnTo>
                <a:lnTo>
                  <a:pt x="1822513" y="1147216"/>
                </a:lnTo>
                <a:lnTo>
                  <a:pt x="1863191" y="1121219"/>
                </a:lnTo>
                <a:lnTo>
                  <a:pt x="1897202" y="1087208"/>
                </a:lnTo>
                <a:lnTo>
                  <a:pt x="1923199" y="1046530"/>
                </a:lnTo>
                <a:lnTo>
                  <a:pt x="1939798" y="1000569"/>
                </a:lnTo>
                <a:lnTo>
                  <a:pt x="1945627" y="950696"/>
                </a:lnTo>
                <a:close/>
              </a:path>
              <a:path w="3546475" h="4203700">
                <a:moveTo>
                  <a:pt x="3546360" y="2425700"/>
                </a:moveTo>
                <a:lnTo>
                  <a:pt x="3539337" y="2387600"/>
                </a:lnTo>
                <a:lnTo>
                  <a:pt x="3522243" y="2336800"/>
                </a:lnTo>
                <a:lnTo>
                  <a:pt x="3494011" y="2286000"/>
                </a:lnTo>
                <a:lnTo>
                  <a:pt x="3134296" y="1651000"/>
                </a:lnTo>
                <a:lnTo>
                  <a:pt x="3134296" y="1625600"/>
                </a:lnTo>
                <a:lnTo>
                  <a:pt x="3135312" y="1574800"/>
                </a:lnTo>
                <a:lnTo>
                  <a:pt x="3134817" y="1536700"/>
                </a:lnTo>
                <a:lnTo>
                  <a:pt x="3132823" y="1485900"/>
                </a:lnTo>
                <a:lnTo>
                  <a:pt x="3130219" y="1447800"/>
                </a:lnTo>
                <a:lnTo>
                  <a:pt x="3124390" y="1384300"/>
                </a:lnTo>
                <a:lnTo>
                  <a:pt x="3117989" y="1333500"/>
                </a:lnTo>
                <a:lnTo>
                  <a:pt x="3110141" y="1295400"/>
                </a:lnTo>
                <a:lnTo>
                  <a:pt x="3100870" y="1244600"/>
                </a:lnTo>
                <a:lnTo>
                  <a:pt x="3090189" y="1193800"/>
                </a:lnTo>
                <a:lnTo>
                  <a:pt x="3078111" y="1155700"/>
                </a:lnTo>
                <a:lnTo>
                  <a:pt x="3064662" y="1104900"/>
                </a:lnTo>
                <a:lnTo>
                  <a:pt x="3049841" y="1066800"/>
                </a:lnTo>
                <a:lnTo>
                  <a:pt x="3033674" y="1016000"/>
                </a:lnTo>
                <a:lnTo>
                  <a:pt x="3016173" y="977900"/>
                </a:lnTo>
                <a:lnTo>
                  <a:pt x="2997365" y="927100"/>
                </a:lnTo>
                <a:lnTo>
                  <a:pt x="2977235" y="889000"/>
                </a:lnTo>
                <a:lnTo>
                  <a:pt x="2955836" y="838200"/>
                </a:lnTo>
                <a:lnTo>
                  <a:pt x="2933154" y="800100"/>
                </a:lnTo>
                <a:lnTo>
                  <a:pt x="2909227" y="762000"/>
                </a:lnTo>
                <a:lnTo>
                  <a:pt x="2884043" y="723900"/>
                </a:lnTo>
                <a:lnTo>
                  <a:pt x="2857652" y="685800"/>
                </a:lnTo>
                <a:lnTo>
                  <a:pt x="2830030" y="647700"/>
                </a:lnTo>
                <a:lnTo>
                  <a:pt x="2801226" y="609600"/>
                </a:lnTo>
                <a:lnTo>
                  <a:pt x="2771241" y="571500"/>
                </a:lnTo>
                <a:lnTo>
                  <a:pt x="2740088" y="533400"/>
                </a:lnTo>
                <a:lnTo>
                  <a:pt x="2707792" y="495300"/>
                </a:lnTo>
                <a:lnTo>
                  <a:pt x="2674366" y="457200"/>
                </a:lnTo>
                <a:lnTo>
                  <a:pt x="2639809" y="431800"/>
                </a:lnTo>
                <a:lnTo>
                  <a:pt x="2604160" y="393700"/>
                </a:lnTo>
                <a:lnTo>
                  <a:pt x="2567406" y="368300"/>
                </a:lnTo>
                <a:lnTo>
                  <a:pt x="2529598" y="330200"/>
                </a:lnTo>
                <a:lnTo>
                  <a:pt x="2490724" y="304800"/>
                </a:lnTo>
                <a:lnTo>
                  <a:pt x="2450808" y="279400"/>
                </a:lnTo>
                <a:lnTo>
                  <a:pt x="2409875" y="254000"/>
                </a:lnTo>
                <a:lnTo>
                  <a:pt x="2367915" y="215900"/>
                </a:lnTo>
                <a:lnTo>
                  <a:pt x="2347061" y="209702"/>
                </a:lnTo>
                <a:lnTo>
                  <a:pt x="2347061" y="876300"/>
                </a:lnTo>
                <a:lnTo>
                  <a:pt x="2347061" y="1028700"/>
                </a:lnTo>
                <a:lnTo>
                  <a:pt x="2216734" y="1092200"/>
                </a:lnTo>
                <a:lnTo>
                  <a:pt x="2207120" y="1117600"/>
                </a:lnTo>
                <a:lnTo>
                  <a:pt x="2194572" y="1155700"/>
                </a:lnTo>
                <a:lnTo>
                  <a:pt x="2180069" y="1181100"/>
                </a:lnTo>
                <a:lnTo>
                  <a:pt x="2164600" y="1206500"/>
                </a:lnTo>
                <a:lnTo>
                  <a:pt x="2211514" y="1346200"/>
                </a:lnTo>
                <a:lnTo>
                  <a:pt x="2107247" y="1447800"/>
                </a:lnTo>
                <a:lnTo>
                  <a:pt x="1971700" y="1397000"/>
                </a:lnTo>
                <a:lnTo>
                  <a:pt x="1916303" y="1422400"/>
                </a:lnTo>
                <a:lnTo>
                  <a:pt x="1887385" y="1435100"/>
                </a:lnTo>
                <a:lnTo>
                  <a:pt x="1857006" y="1447800"/>
                </a:lnTo>
                <a:lnTo>
                  <a:pt x="1794446" y="1574800"/>
                </a:lnTo>
                <a:lnTo>
                  <a:pt x="1695386" y="1574800"/>
                </a:lnTo>
                <a:lnTo>
                  <a:pt x="1695386" y="1930400"/>
                </a:lnTo>
                <a:lnTo>
                  <a:pt x="1690179" y="2082800"/>
                </a:lnTo>
                <a:lnTo>
                  <a:pt x="1559839" y="2146300"/>
                </a:lnTo>
                <a:lnTo>
                  <a:pt x="1551038" y="2184400"/>
                </a:lnTo>
                <a:lnTo>
                  <a:pt x="1540294" y="2209800"/>
                </a:lnTo>
                <a:lnTo>
                  <a:pt x="1527581" y="2235200"/>
                </a:lnTo>
                <a:lnTo>
                  <a:pt x="1512925" y="2260600"/>
                </a:lnTo>
                <a:lnTo>
                  <a:pt x="1554632" y="2400300"/>
                </a:lnTo>
                <a:lnTo>
                  <a:pt x="1450352" y="2501900"/>
                </a:lnTo>
                <a:lnTo>
                  <a:pt x="1314805" y="2463800"/>
                </a:lnTo>
                <a:lnTo>
                  <a:pt x="1259420" y="2489200"/>
                </a:lnTo>
                <a:lnTo>
                  <a:pt x="1230503" y="2501900"/>
                </a:lnTo>
                <a:lnTo>
                  <a:pt x="1200111" y="2501900"/>
                </a:lnTo>
                <a:lnTo>
                  <a:pt x="1142771" y="2628900"/>
                </a:lnTo>
                <a:lnTo>
                  <a:pt x="996797" y="2628900"/>
                </a:lnTo>
                <a:lnTo>
                  <a:pt x="934237" y="2501900"/>
                </a:lnTo>
                <a:lnTo>
                  <a:pt x="903846" y="2489200"/>
                </a:lnTo>
                <a:lnTo>
                  <a:pt x="874928" y="2476500"/>
                </a:lnTo>
                <a:lnTo>
                  <a:pt x="819531" y="2451100"/>
                </a:lnTo>
                <a:lnTo>
                  <a:pt x="683983" y="2489200"/>
                </a:lnTo>
                <a:lnTo>
                  <a:pt x="579716" y="2387600"/>
                </a:lnTo>
                <a:lnTo>
                  <a:pt x="626643" y="2260600"/>
                </a:lnTo>
                <a:lnTo>
                  <a:pt x="611974" y="2222500"/>
                </a:lnTo>
                <a:lnTo>
                  <a:pt x="599274" y="2197100"/>
                </a:lnTo>
                <a:lnTo>
                  <a:pt x="588518" y="2171700"/>
                </a:lnTo>
                <a:lnTo>
                  <a:pt x="579716" y="2146300"/>
                </a:lnTo>
                <a:lnTo>
                  <a:pt x="449389" y="2082800"/>
                </a:lnTo>
                <a:lnTo>
                  <a:pt x="449389" y="1930400"/>
                </a:lnTo>
                <a:lnTo>
                  <a:pt x="579716" y="1866900"/>
                </a:lnTo>
                <a:lnTo>
                  <a:pt x="588518" y="1841500"/>
                </a:lnTo>
                <a:lnTo>
                  <a:pt x="599274" y="1816100"/>
                </a:lnTo>
                <a:lnTo>
                  <a:pt x="611974" y="1778000"/>
                </a:lnTo>
                <a:lnTo>
                  <a:pt x="626643" y="1752600"/>
                </a:lnTo>
                <a:lnTo>
                  <a:pt x="579716" y="1612900"/>
                </a:lnTo>
                <a:lnTo>
                  <a:pt x="683983" y="1511300"/>
                </a:lnTo>
                <a:lnTo>
                  <a:pt x="819531" y="1562100"/>
                </a:lnTo>
                <a:lnTo>
                  <a:pt x="874928" y="1536700"/>
                </a:lnTo>
                <a:lnTo>
                  <a:pt x="903846" y="1524000"/>
                </a:lnTo>
                <a:lnTo>
                  <a:pt x="934237" y="1511300"/>
                </a:lnTo>
                <a:lnTo>
                  <a:pt x="996797" y="1384300"/>
                </a:lnTo>
                <a:lnTo>
                  <a:pt x="1147978" y="1384300"/>
                </a:lnTo>
                <a:lnTo>
                  <a:pt x="1210538" y="1511300"/>
                </a:lnTo>
                <a:lnTo>
                  <a:pt x="1240929" y="1524000"/>
                </a:lnTo>
                <a:lnTo>
                  <a:pt x="1269847" y="1536700"/>
                </a:lnTo>
                <a:lnTo>
                  <a:pt x="1325232" y="1562100"/>
                </a:lnTo>
                <a:lnTo>
                  <a:pt x="1460792" y="1511300"/>
                </a:lnTo>
                <a:lnTo>
                  <a:pt x="1565059" y="1612900"/>
                </a:lnTo>
                <a:lnTo>
                  <a:pt x="1518132" y="1752600"/>
                </a:lnTo>
                <a:lnTo>
                  <a:pt x="1532801" y="1778000"/>
                </a:lnTo>
                <a:lnTo>
                  <a:pt x="1545501" y="1816100"/>
                </a:lnTo>
                <a:lnTo>
                  <a:pt x="1556258" y="1841500"/>
                </a:lnTo>
                <a:lnTo>
                  <a:pt x="1565059" y="1866900"/>
                </a:lnTo>
                <a:lnTo>
                  <a:pt x="1695386" y="1930400"/>
                </a:lnTo>
                <a:lnTo>
                  <a:pt x="1695386" y="1574800"/>
                </a:lnTo>
                <a:lnTo>
                  <a:pt x="1648472" y="1574800"/>
                </a:lnTo>
                <a:lnTo>
                  <a:pt x="1617192" y="1511300"/>
                </a:lnTo>
                <a:lnTo>
                  <a:pt x="1585912" y="1447800"/>
                </a:lnTo>
                <a:lnTo>
                  <a:pt x="1555521" y="1435100"/>
                </a:lnTo>
                <a:lnTo>
                  <a:pt x="1526603" y="1422400"/>
                </a:lnTo>
                <a:lnTo>
                  <a:pt x="1471218" y="1397000"/>
                </a:lnTo>
                <a:lnTo>
                  <a:pt x="1335659" y="1447800"/>
                </a:lnTo>
                <a:lnTo>
                  <a:pt x="1277734" y="1384300"/>
                </a:lnTo>
                <a:lnTo>
                  <a:pt x="1231392" y="1333500"/>
                </a:lnTo>
                <a:lnTo>
                  <a:pt x="1278318" y="1206500"/>
                </a:lnTo>
                <a:lnTo>
                  <a:pt x="1263650" y="1168400"/>
                </a:lnTo>
                <a:lnTo>
                  <a:pt x="1250950" y="1143000"/>
                </a:lnTo>
                <a:lnTo>
                  <a:pt x="1240193" y="1117600"/>
                </a:lnTo>
                <a:lnTo>
                  <a:pt x="1231392" y="1092200"/>
                </a:lnTo>
                <a:lnTo>
                  <a:pt x="1101064" y="1028700"/>
                </a:lnTo>
                <a:lnTo>
                  <a:pt x="1101064" y="876300"/>
                </a:lnTo>
                <a:lnTo>
                  <a:pt x="1231392" y="812800"/>
                </a:lnTo>
                <a:lnTo>
                  <a:pt x="1240193" y="787400"/>
                </a:lnTo>
                <a:lnTo>
                  <a:pt x="1250950" y="762000"/>
                </a:lnTo>
                <a:lnTo>
                  <a:pt x="1263650" y="723900"/>
                </a:lnTo>
                <a:lnTo>
                  <a:pt x="1278318" y="698500"/>
                </a:lnTo>
                <a:lnTo>
                  <a:pt x="1236611" y="571500"/>
                </a:lnTo>
                <a:lnTo>
                  <a:pt x="1340878" y="457200"/>
                </a:lnTo>
                <a:lnTo>
                  <a:pt x="1476425" y="508000"/>
                </a:lnTo>
                <a:lnTo>
                  <a:pt x="1531823" y="482600"/>
                </a:lnTo>
                <a:lnTo>
                  <a:pt x="1560741" y="469900"/>
                </a:lnTo>
                <a:lnTo>
                  <a:pt x="1591119" y="457200"/>
                </a:lnTo>
                <a:lnTo>
                  <a:pt x="1653679" y="330200"/>
                </a:lnTo>
                <a:lnTo>
                  <a:pt x="1799653" y="330200"/>
                </a:lnTo>
                <a:lnTo>
                  <a:pt x="1862213" y="457200"/>
                </a:lnTo>
                <a:lnTo>
                  <a:pt x="1892604" y="469900"/>
                </a:lnTo>
                <a:lnTo>
                  <a:pt x="1921522" y="469900"/>
                </a:lnTo>
                <a:lnTo>
                  <a:pt x="1949462" y="482600"/>
                </a:lnTo>
                <a:lnTo>
                  <a:pt x="1976907" y="508000"/>
                </a:lnTo>
                <a:lnTo>
                  <a:pt x="2112467" y="457200"/>
                </a:lnTo>
                <a:lnTo>
                  <a:pt x="2216734" y="558800"/>
                </a:lnTo>
                <a:lnTo>
                  <a:pt x="2169807" y="698500"/>
                </a:lnTo>
                <a:lnTo>
                  <a:pt x="2184476" y="723900"/>
                </a:lnTo>
                <a:lnTo>
                  <a:pt x="2197176" y="749300"/>
                </a:lnTo>
                <a:lnTo>
                  <a:pt x="2207933" y="774700"/>
                </a:lnTo>
                <a:lnTo>
                  <a:pt x="2216734" y="812800"/>
                </a:lnTo>
                <a:lnTo>
                  <a:pt x="2347061" y="876300"/>
                </a:lnTo>
                <a:lnTo>
                  <a:pt x="2347061" y="209702"/>
                </a:lnTo>
                <a:lnTo>
                  <a:pt x="2325192" y="203200"/>
                </a:lnTo>
                <a:lnTo>
                  <a:pt x="2193963" y="127000"/>
                </a:lnTo>
                <a:lnTo>
                  <a:pt x="2104250" y="101600"/>
                </a:lnTo>
                <a:lnTo>
                  <a:pt x="2058822" y="76200"/>
                </a:lnTo>
                <a:lnTo>
                  <a:pt x="1920659" y="38100"/>
                </a:lnTo>
                <a:lnTo>
                  <a:pt x="1874075" y="38100"/>
                </a:lnTo>
                <a:lnTo>
                  <a:pt x="1780324" y="12700"/>
                </a:lnTo>
                <a:lnTo>
                  <a:pt x="1686001" y="12700"/>
                </a:lnTo>
                <a:lnTo>
                  <a:pt x="1638693" y="0"/>
                </a:lnTo>
                <a:lnTo>
                  <a:pt x="1496631" y="0"/>
                </a:lnTo>
                <a:lnTo>
                  <a:pt x="1449324" y="12700"/>
                </a:lnTo>
                <a:lnTo>
                  <a:pt x="1354988" y="12700"/>
                </a:lnTo>
                <a:lnTo>
                  <a:pt x="1261237" y="38100"/>
                </a:lnTo>
                <a:lnTo>
                  <a:pt x="1214666" y="38100"/>
                </a:lnTo>
                <a:lnTo>
                  <a:pt x="1076490" y="76200"/>
                </a:lnTo>
                <a:lnTo>
                  <a:pt x="1031074" y="101600"/>
                </a:lnTo>
                <a:lnTo>
                  <a:pt x="941362" y="127000"/>
                </a:lnTo>
                <a:lnTo>
                  <a:pt x="810133" y="203200"/>
                </a:lnTo>
                <a:lnTo>
                  <a:pt x="767397" y="215900"/>
                </a:lnTo>
                <a:lnTo>
                  <a:pt x="725449" y="241300"/>
                </a:lnTo>
                <a:lnTo>
                  <a:pt x="684504" y="279400"/>
                </a:lnTo>
                <a:lnTo>
                  <a:pt x="644601" y="304800"/>
                </a:lnTo>
                <a:lnTo>
                  <a:pt x="605726" y="330200"/>
                </a:lnTo>
                <a:lnTo>
                  <a:pt x="567905" y="355600"/>
                </a:lnTo>
                <a:lnTo>
                  <a:pt x="531164" y="393700"/>
                </a:lnTo>
                <a:lnTo>
                  <a:pt x="495515" y="419100"/>
                </a:lnTo>
                <a:lnTo>
                  <a:pt x="460959" y="457200"/>
                </a:lnTo>
                <a:lnTo>
                  <a:pt x="427532" y="495300"/>
                </a:lnTo>
                <a:lnTo>
                  <a:pt x="395224" y="533400"/>
                </a:lnTo>
                <a:lnTo>
                  <a:pt x="364083" y="558800"/>
                </a:lnTo>
                <a:lnTo>
                  <a:pt x="334086" y="596900"/>
                </a:lnTo>
                <a:lnTo>
                  <a:pt x="305282" y="635000"/>
                </a:lnTo>
                <a:lnTo>
                  <a:pt x="277672" y="673100"/>
                </a:lnTo>
                <a:lnTo>
                  <a:pt x="251269" y="723900"/>
                </a:lnTo>
                <a:lnTo>
                  <a:pt x="226098" y="762000"/>
                </a:lnTo>
                <a:lnTo>
                  <a:pt x="202171" y="800100"/>
                </a:lnTo>
                <a:lnTo>
                  <a:pt x="179489" y="838200"/>
                </a:lnTo>
                <a:lnTo>
                  <a:pt x="158076" y="889000"/>
                </a:lnTo>
                <a:lnTo>
                  <a:pt x="137960" y="927100"/>
                </a:lnTo>
                <a:lnTo>
                  <a:pt x="119151" y="965200"/>
                </a:lnTo>
                <a:lnTo>
                  <a:pt x="101650" y="1016000"/>
                </a:lnTo>
                <a:lnTo>
                  <a:pt x="85483" y="1054100"/>
                </a:lnTo>
                <a:lnTo>
                  <a:pt x="70662" y="1104900"/>
                </a:lnTo>
                <a:lnTo>
                  <a:pt x="57213" y="1155700"/>
                </a:lnTo>
                <a:lnTo>
                  <a:pt x="45135" y="1193800"/>
                </a:lnTo>
                <a:lnTo>
                  <a:pt x="34455" y="1244600"/>
                </a:lnTo>
                <a:lnTo>
                  <a:pt x="25184" y="1295400"/>
                </a:lnTo>
                <a:lnTo>
                  <a:pt x="17335" y="1333500"/>
                </a:lnTo>
                <a:lnTo>
                  <a:pt x="10922" y="1384300"/>
                </a:lnTo>
                <a:lnTo>
                  <a:pt x="5969" y="1435100"/>
                </a:lnTo>
                <a:lnTo>
                  <a:pt x="2489" y="1485900"/>
                </a:lnTo>
                <a:lnTo>
                  <a:pt x="495" y="1536700"/>
                </a:lnTo>
                <a:lnTo>
                  <a:pt x="0" y="1574800"/>
                </a:lnTo>
                <a:lnTo>
                  <a:pt x="1028" y="1625600"/>
                </a:lnTo>
                <a:lnTo>
                  <a:pt x="1778" y="1676400"/>
                </a:lnTo>
                <a:lnTo>
                  <a:pt x="4000" y="1727200"/>
                </a:lnTo>
                <a:lnTo>
                  <a:pt x="7696" y="1778000"/>
                </a:lnTo>
                <a:lnTo>
                  <a:pt x="12852" y="1828800"/>
                </a:lnTo>
                <a:lnTo>
                  <a:pt x="19443" y="1879600"/>
                </a:lnTo>
                <a:lnTo>
                  <a:pt x="27470" y="1917700"/>
                </a:lnTo>
                <a:lnTo>
                  <a:pt x="36918" y="1968500"/>
                </a:lnTo>
                <a:lnTo>
                  <a:pt x="47764" y="2019300"/>
                </a:lnTo>
                <a:lnTo>
                  <a:pt x="60007" y="2057400"/>
                </a:lnTo>
                <a:lnTo>
                  <a:pt x="73634" y="2108200"/>
                </a:lnTo>
                <a:lnTo>
                  <a:pt x="88620" y="2159000"/>
                </a:lnTo>
                <a:lnTo>
                  <a:pt x="104965" y="2197100"/>
                </a:lnTo>
                <a:lnTo>
                  <a:pt x="122643" y="2247900"/>
                </a:lnTo>
                <a:lnTo>
                  <a:pt x="141668" y="2286000"/>
                </a:lnTo>
                <a:lnTo>
                  <a:pt x="161988" y="2336800"/>
                </a:lnTo>
                <a:lnTo>
                  <a:pt x="183629" y="2374900"/>
                </a:lnTo>
                <a:lnTo>
                  <a:pt x="206552" y="2413000"/>
                </a:lnTo>
                <a:lnTo>
                  <a:pt x="230759" y="2463800"/>
                </a:lnTo>
                <a:lnTo>
                  <a:pt x="256222" y="2501900"/>
                </a:lnTo>
                <a:lnTo>
                  <a:pt x="282943" y="2540000"/>
                </a:lnTo>
                <a:lnTo>
                  <a:pt x="310896" y="2578100"/>
                </a:lnTo>
                <a:lnTo>
                  <a:pt x="340080" y="2616200"/>
                </a:lnTo>
                <a:lnTo>
                  <a:pt x="370484" y="2654300"/>
                </a:lnTo>
                <a:lnTo>
                  <a:pt x="402082" y="2692400"/>
                </a:lnTo>
                <a:lnTo>
                  <a:pt x="434873" y="2730500"/>
                </a:lnTo>
                <a:lnTo>
                  <a:pt x="468845" y="2755900"/>
                </a:lnTo>
                <a:lnTo>
                  <a:pt x="503974" y="2794000"/>
                </a:lnTo>
                <a:lnTo>
                  <a:pt x="540258" y="2832100"/>
                </a:lnTo>
                <a:lnTo>
                  <a:pt x="577672" y="2857500"/>
                </a:lnTo>
                <a:lnTo>
                  <a:pt x="616216" y="2895600"/>
                </a:lnTo>
                <a:lnTo>
                  <a:pt x="616216" y="4203700"/>
                </a:lnTo>
                <a:lnTo>
                  <a:pt x="2263648" y="4203700"/>
                </a:lnTo>
                <a:lnTo>
                  <a:pt x="2263648" y="3581400"/>
                </a:lnTo>
                <a:lnTo>
                  <a:pt x="2617698" y="3581400"/>
                </a:lnTo>
                <a:lnTo>
                  <a:pt x="2712301" y="3556000"/>
                </a:lnTo>
                <a:lnTo>
                  <a:pt x="2757627" y="3530600"/>
                </a:lnTo>
                <a:lnTo>
                  <a:pt x="2801378" y="3517900"/>
                </a:lnTo>
                <a:lnTo>
                  <a:pt x="2843390" y="3492500"/>
                </a:lnTo>
                <a:lnTo>
                  <a:pt x="2883458" y="3467100"/>
                </a:lnTo>
                <a:lnTo>
                  <a:pt x="2921406" y="3429000"/>
                </a:lnTo>
                <a:lnTo>
                  <a:pt x="2957030" y="3403600"/>
                </a:lnTo>
                <a:lnTo>
                  <a:pt x="2989872" y="3365500"/>
                </a:lnTo>
                <a:lnTo>
                  <a:pt x="3019514" y="3327400"/>
                </a:lnTo>
                <a:lnTo>
                  <a:pt x="3045904" y="3289300"/>
                </a:lnTo>
                <a:lnTo>
                  <a:pt x="3068980" y="3238500"/>
                </a:lnTo>
                <a:lnTo>
                  <a:pt x="3088678" y="3200400"/>
                </a:lnTo>
                <a:lnTo>
                  <a:pt x="3104934" y="3149600"/>
                </a:lnTo>
                <a:lnTo>
                  <a:pt x="3117685" y="3111500"/>
                </a:lnTo>
                <a:lnTo>
                  <a:pt x="3126867" y="3060700"/>
                </a:lnTo>
                <a:lnTo>
                  <a:pt x="3132429" y="3009900"/>
                </a:lnTo>
                <a:lnTo>
                  <a:pt x="3134296" y="2959100"/>
                </a:lnTo>
                <a:lnTo>
                  <a:pt x="3134296" y="2641600"/>
                </a:lnTo>
                <a:lnTo>
                  <a:pt x="3400094" y="2641600"/>
                </a:lnTo>
                <a:lnTo>
                  <a:pt x="3466439" y="2603500"/>
                </a:lnTo>
                <a:lnTo>
                  <a:pt x="3517277" y="2552700"/>
                </a:lnTo>
                <a:lnTo>
                  <a:pt x="3534308" y="2514600"/>
                </a:lnTo>
                <a:lnTo>
                  <a:pt x="3544341" y="2476500"/>
                </a:lnTo>
                <a:lnTo>
                  <a:pt x="3546360" y="24257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05676" y="4348226"/>
            <a:ext cx="4389120" cy="0"/>
          </a:xfrm>
          <a:custGeom>
            <a:avLst/>
            <a:gdLst/>
            <a:ahLst/>
            <a:cxnLst/>
            <a:rect l="l" t="t" r="r" b="b"/>
            <a:pathLst>
              <a:path w="4389120">
                <a:moveTo>
                  <a:pt x="0" y="0"/>
                </a:moveTo>
                <a:lnTo>
                  <a:pt x="4388993" y="0"/>
                </a:lnTo>
              </a:path>
            </a:pathLst>
          </a:custGeom>
          <a:ln w="6350">
            <a:solidFill>
              <a:srgbClr val="626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125"/>
            <a:ext cx="12192000" cy="523875"/>
            <a:chOff x="0" y="6334125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192000" y="4572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125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12192000" y="666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34125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12192000" y="666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00800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192000" y="4572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3422" y="4590415"/>
            <a:ext cx="5542280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spc="-45" dirty="0">
                <a:solidFill>
                  <a:srgbClr val="252525"/>
                </a:solidFill>
                <a:latin typeface="Calibri Light"/>
                <a:cs typeface="Calibri Light"/>
              </a:rPr>
              <a:t>Used</a:t>
            </a:r>
            <a:r>
              <a:rPr sz="6000" spc="-10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6000" spc="-60" dirty="0">
                <a:solidFill>
                  <a:srgbClr val="252525"/>
                </a:solidFill>
                <a:latin typeface="Calibri Light"/>
                <a:cs typeface="Calibri Light"/>
              </a:rPr>
              <a:t>technologies</a:t>
            </a:r>
            <a:endParaRPr sz="6000">
              <a:latin typeface="Calibri Light"/>
              <a:cs typeface="Calibri Ligh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5" y="781050"/>
            <a:ext cx="3314700" cy="33147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162425" y="885825"/>
            <a:ext cx="57150" cy="3114675"/>
          </a:xfrm>
          <a:custGeom>
            <a:avLst/>
            <a:gdLst/>
            <a:ahLst/>
            <a:cxnLst/>
            <a:rect l="l" t="t" r="r" b="b"/>
            <a:pathLst>
              <a:path w="57150" h="3114675">
                <a:moveTo>
                  <a:pt x="57150" y="0"/>
                </a:moveTo>
                <a:lnTo>
                  <a:pt x="0" y="0"/>
                </a:lnTo>
                <a:lnTo>
                  <a:pt x="0" y="3114675"/>
                </a:lnTo>
                <a:lnTo>
                  <a:pt x="57150" y="3114675"/>
                </a:lnTo>
                <a:lnTo>
                  <a:pt x="5715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9125" y="781050"/>
            <a:ext cx="3314700" cy="323577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7953375" y="885825"/>
            <a:ext cx="66675" cy="3114675"/>
          </a:xfrm>
          <a:custGeom>
            <a:avLst/>
            <a:gdLst/>
            <a:ahLst/>
            <a:cxnLst/>
            <a:rect l="l" t="t" r="r" b="b"/>
            <a:pathLst>
              <a:path w="66675" h="3114675">
                <a:moveTo>
                  <a:pt x="66675" y="0"/>
                </a:moveTo>
                <a:lnTo>
                  <a:pt x="0" y="0"/>
                </a:lnTo>
                <a:lnTo>
                  <a:pt x="0" y="3114675"/>
                </a:lnTo>
                <a:lnTo>
                  <a:pt x="66675" y="3114675"/>
                </a:lnTo>
                <a:lnTo>
                  <a:pt x="66675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02142" y="1119886"/>
            <a:ext cx="2769615" cy="278434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728662" y="5624512"/>
            <a:ext cx="10516235" cy="0"/>
          </a:xfrm>
          <a:custGeom>
            <a:avLst/>
            <a:gdLst/>
            <a:ahLst/>
            <a:cxnLst/>
            <a:rect l="l" t="t" r="r" b="b"/>
            <a:pathLst>
              <a:path w="10516235">
                <a:moveTo>
                  <a:pt x="0" y="0"/>
                </a:moveTo>
                <a:lnTo>
                  <a:pt x="10515663" y="0"/>
                </a:lnTo>
              </a:path>
            </a:pathLst>
          </a:custGeom>
          <a:ln w="6350">
            <a:solidFill>
              <a:srgbClr val="626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422" y="4590415"/>
            <a:ext cx="8364855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spc="-55" dirty="0"/>
              <a:t>Quick</a:t>
            </a:r>
            <a:r>
              <a:rPr sz="6000" spc="-50" dirty="0"/>
              <a:t> </a:t>
            </a:r>
            <a:r>
              <a:rPr sz="6000" spc="-60" dirty="0"/>
              <a:t>review</a:t>
            </a:r>
            <a:r>
              <a:rPr sz="6000" spc="-160" dirty="0"/>
              <a:t> </a:t>
            </a:r>
            <a:r>
              <a:rPr sz="6000" spc="-30" dirty="0"/>
              <a:t>of</a:t>
            </a:r>
            <a:r>
              <a:rPr sz="6000" spc="-160" dirty="0"/>
              <a:t> </a:t>
            </a:r>
            <a:r>
              <a:rPr sz="6000" spc="-50" dirty="0"/>
              <a:t>the</a:t>
            </a:r>
            <a:r>
              <a:rPr sz="6000" spc="-55" dirty="0"/>
              <a:t> </a:t>
            </a:r>
            <a:r>
              <a:rPr sz="6000" spc="-70" dirty="0"/>
              <a:t>product</a:t>
            </a:r>
            <a:endParaRPr sz="6000"/>
          </a:p>
        </p:txBody>
      </p:sp>
      <p:sp>
        <p:nvSpPr>
          <p:cNvPr id="11" name="object 11"/>
          <p:cNvSpPr/>
          <p:nvPr/>
        </p:nvSpPr>
        <p:spPr>
          <a:xfrm>
            <a:off x="6067425" y="885825"/>
            <a:ext cx="57150" cy="3114675"/>
          </a:xfrm>
          <a:custGeom>
            <a:avLst/>
            <a:gdLst/>
            <a:ahLst/>
            <a:cxnLst/>
            <a:rect l="l" t="t" r="r" b="b"/>
            <a:pathLst>
              <a:path w="57150" h="3114675">
                <a:moveTo>
                  <a:pt x="57150" y="0"/>
                </a:moveTo>
                <a:lnTo>
                  <a:pt x="0" y="0"/>
                </a:lnTo>
                <a:lnTo>
                  <a:pt x="0" y="3114675"/>
                </a:lnTo>
                <a:lnTo>
                  <a:pt x="57150" y="3114675"/>
                </a:lnTo>
                <a:lnTo>
                  <a:pt x="5715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8662" y="5624512"/>
            <a:ext cx="10516235" cy="0"/>
          </a:xfrm>
          <a:custGeom>
            <a:avLst/>
            <a:gdLst/>
            <a:ahLst/>
            <a:cxnLst/>
            <a:rect l="l" t="t" r="r" b="b"/>
            <a:pathLst>
              <a:path w="10516235">
                <a:moveTo>
                  <a:pt x="0" y="0"/>
                </a:moveTo>
                <a:lnTo>
                  <a:pt x="10515663" y="0"/>
                </a:lnTo>
              </a:path>
            </a:pathLst>
          </a:custGeom>
          <a:ln w="6350">
            <a:solidFill>
              <a:srgbClr val="626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Картина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47" y="1166813"/>
            <a:ext cx="4189518" cy="2833687"/>
          </a:xfrm>
          <a:prstGeom prst="rect">
            <a:avLst/>
          </a:prstGeom>
        </p:spPr>
      </p:pic>
      <p:pic>
        <p:nvPicPr>
          <p:cNvPr id="16" name="Картина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984" y="1295400"/>
            <a:ext cx="4593981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4102100" marR="5080">
              <a:lnSpc>
                <a:spcPct val="84900"/>
              </a:lnSpc>
              <a:spcBef>
                <a:spcPts val="1585"/>
              </a:spcBef>
            </a:pPr>
            <a:r>
              <a:rPr spc="-35" dirty="0"/>
              <a:t>Thank</a:t>
            </a:r>
            <a:r>
              <a:rPr spc="-125" dirty="0"/>
              <a:t> </a:t>
            </a:r>
            <a:r>
              <a:rPr spc="-65" dirty="0"/>
              <a:t>you</a:t>
            </a:r>
            <a:r>
              <a:rPr spc="-165" dirty="0"/>
              <a:t> </a:t>
            </a:r>
            <a:r>
              <a:rPr spc="-110" dirty="0"/>
              <a:t>for </a:t>
            </a:r>
            <a:r>
              <a:rPr spc="-1795" dirty="0"/>
              <a:t> </a:t>
            </a:r>
            <a:r>
              <a:rPr spc="-55" dirty="0"/>
              <a:t>your </a:t>
            </a:r>
            <a:r>
              <a:rPr spc="-50" dirty="0"/>
              <a:t> </a:t>
            </a:r>
            <a:r>
              <a:rPr spc="-90" dirty="0"/>
              <a:t>attention!!</a:t>
            </a:r>
          </a:p>
        </p:txBody>
      </p:sp>
      <p:sp>
        <p:nvSpPr>
          <p:cNvPr id="4" name="object 4"/>
          <p:cNvSpPr/>
          <p:nvPr/>
        </p:nvSpPr>
        <p:spPr>
          <a:xfrm>
            <a:off x="5453126" y="4348226"/>
            <a:ext cx="5636260" cy="0"/>
          </a:xfrm>
          <a:custGeom>
            <a:avLst/>
            <a:gdLst/>
            <a:ahLst/>
            <a:cxnLst/>
            <a:rect l="l" t="t" r="r" b="b"/>
            <a:pathLst>
              <a:path w="5636259">
                <a:moveTo>
                  <a:pt x="0" y="0"/>
                </a:moveTo>
                <a:lnTo>
                  <a:pt x="5636006" y="0"/>
                </a:lnTo>
              </a:path>
            </a:pathLst>
          </a:custGeom>
          <a:ln w="6350">
            <a:solidFill>
              <a:srgbClr val="626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21746"/>
            <a:ext cx="4310126" cy="39000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51</Words>
  <Application>Microsoft Office PowerPoint</Application>
  <PresentationFormat>Широк екран</PresentationFormat>
  <Paragraphs>13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Office Theme</vt:lpstr>
      <vt:lpstr>Презентация на PowerPoint</vt:lpstr>
      <vt:lpstr>Contributors</vt:lpstr>
      <vt:lpstr>Topic</vt:lpstr>
      <vt:lpstr>Milestones  of  realization</vt:lpstr>
      <vt:lpstr>Презентация на PowerPoint</vt:lpstr>
      <vt:lpstr>Quick review of the product</vt:lpstr>
      <vt:lpstr>Thank you for  your  attention!!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cp:lastModifiedBy>Божидар Петров Бояджиев</cp:lastModifiedBy>
  <cp:revision>1</cp:revision>
  <dcterms:created xsi:type="dcterms:W3CDTF">2021-06-27T20:41:20Z</dcterms:created>
  <dcterms:modified xsi:type="dcterms:W3CDTF">2021-06-27T20:43:12Z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2021-06-27T00:00:00Z</vt:filetime>
  </property>
  <property fmtid="{D5CDD505-2E9C-101B-9397-08002B2CF9AE}" pid="3" name="LastSaved">
    <vt:filetime>2021-06-27T00:00:00Z</vt:filetime>
  </property>
</Properties>
</file>