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4" r:id="rId6"/>
    <p:sldId id="275" r:id="rId7"/>
    <p:sldId id="276" r:id="rId8"/>
  </p:sldIdLst>
  <p:sldSz cx="9144000" cy="5143500" type="screen16x9"/>
  <p:notesSz cx="6858000" cy="9144000"/>
  <p:embeddedFontLst>
    <p:embeddedFont>
      <p:font typeface="Exo 2" panose="020B0604020202020204" charset="-52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6E8B9-1CA0-452E-B9F0-17F9C2BA662A}">
  <a:tblStyle styleId="{8DA6E8B9-1CA0-452E-B9F0-17F9C2BA6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Technocrats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AQUA</a:t>
            </a:r>
            <a:endParaRPr sz="2000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70650" y="1191265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2000" dirty="0"/>
              <a:t>Екип</a:t>
            </a:r>
            <a:r>
              <a:rPr lang="en-US" sz="2000" dirty="0"/>
              <a:t>.</a:t>
            </a:r>
            <a:endParaRPr lang="bg-BG" sz="2000" dirty="0"/>
          </a:p>
          <a:p>
            <a:r>
              <a:rPr lang="bg-BG" sz="2000" dirty="0"/>
              <a:t>Идея на проекта</a:t>
            </a:r>
            <a:r>
              <a:rPr lang="en-US" sz="2000" dirty="0"/>
              <a:t>.</a:t>
            </a:r>
          </a:p>
          <a:p>
            <a:r>
              <a:rPr lang="bg-BG" sz="2000" dirty="0"/>
              <a:t>Използвани технологии/езици</a:t>
            </a:r>
            <a:r>
              <a:rPr lang="en-US" sz="2000" dirty="0"/>
              <a:t>.</a:t>
            </a:r>
            <a:endParaRPr lang="bg-BG" sz="2000" dirty="0"/>
          </a:p>
          <a:p>
            <a:r>
              <a:rPr lang="bg-BG" sz="2000" dirty="0"/>
              <a:t>Бъдещи идеи</a:t>
            </a:r>
            <a:r>
              <a:rPr lang="en-US" sz="2000" dirty="0"/>
              <a:t>.</a:t>
            </a:r>
            <a:endParaRPr lang="bg-BG" sz="20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Съдържание</a:t>
            </a:r>
            <a:r>
              <a:rPr lang="en-US" sz="3200" dirty="0"/>
              <a:t>:</a:t>
            </a:r>
            <a:endParaRPr sz="3200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457692" y="150401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DF1305D8-1A53-4711-97EB-196A0610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7" y="1172501"/>
            <a:ext cx="923908" cy="11938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3EA7CC-9DEF-4F72-86A5-89E5BFC171B3}"/>
              </a:ext>
            </a:extLst>
          </p:cNvPr>
          <p:cNvSpPr txBox="1"/>
          <p:nvPr/>
        </p:nvSpPr>
        <p:spPr>
          <a:xfrm>
            <a:off x="68851" y="2399275"/>
            <a:ext cx="1388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dirty="0"/>
              <a:t>Георги Малчев – минимално участващ</a:t>
            </a:r>
            <a:endParaRPr lang="en-US" sz="1100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9171EDF-4F38-4B63-A859-21A68463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91" y="1177276"/>
            <a:ext cx="923908" cy="12318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81895-A33A-4A8E-82C6-3B21994DF9FD}"/>
              </a:ext>
            </a:extLst>
          </p:cNvPr>
          <p:cNvSpPr txBox="1"/>
          <p:nvPr/>
        </p:nvSpPr>
        <p:spPr>
          <a:xfrm>
            <a:off x="1345351" y="2480994"/>
            <a:ext cx="172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Николай Димитров – минимално участващ</a:t>
            </a:r>
            <a:endParaRPr lang="en-US" sz="1200" dirty="0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FBA37D98-23EF-48EB-927A-1170C4D7ABA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30" y="1174351"/>
            <a:ext cx="925200" cy="1231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237E7-3190-4049-8F17-E6310AB8A2EE}"/>
              </a:ext>
            </a:extLst>
          </p:cNvPr>
          <p:cNvSpPr txBox="1"/>
          <p:nvPr/>
        </p:nvSpPr>
        <p:spPr>
          <a:xfrm>
            <a:off x="3067888" y="2476219"/>
            <a:ext cx="2013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Тодор Зафиров – минимално участващ</a:t>
            </a:r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A84C440-4395-4544-90F8-9D55B08C76B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" y="3089602"/>
            <a:ext cx="925200" cy="1195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FD374-83B4-43EC-BE6F-C56643F1E0E4}"/>
              </a:ext>
            </a:extLst>
          </p:cNvPr>
          <p:cNvSpPr txBox="1"/>
          <p:nvPr/>
        </p:nvSpPr>
        <p:spPr>
          <a:xfrm>
            <a:off x="509674" y="4284802"/>
            <a:ext cx="1896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Божидар Бояджиев – </a:t>
            </a:r>
            <a:r>
              <a:rPr lang="en-US" sz="1200" dirty="0"/>
              <a:t>Front-end </a:t>
            </a:r>
            <a:r>
              <a:rPr lang="bg-BG" sz="1200" dirty="0"/>
              <a:t>и</a:t>
            </a:r>
            <a:r>
              <a:rPr lang="en-US" sz="1200" dirty="0"/>
              <a:t> Back-end Developer</a:t>
            </a:r>
          </a:p>
          <a:p>
            <a:endParaRPr lang="en-US" dirty="0"/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EDA0898A-A1EE-40C2-AF49-4431BC026457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27" y="3089602"/>
            <a:ext cx="925200" cy="1195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C6FC2-5672-47B0-A9A0-BE4F9C0570FD}"/>
              </a:ext>
            </a:extLst>
          </p:cNvPr>
          <p:cNvSpPr txBox="1"/>
          <p:nvPr/>
        </p:nvSpPr>
        <p:spPr>
          <a:xfrm>
            <a:off x="2361520" y="4315991"/>
            <a:ext cx="13641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Георги Жеков - </a:t>
            </a:r>
            <a:r>
              <a:rPr lang="en-US" sz="1200" dirty="0"/>
              <a:t>Designer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221875"/>
            <a:ext cx="3867300" cy="695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 на проекта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89C688-45D4-4C85-870F-0561130F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9" y="965854"/>
            <a:ext cx="7742002" cy="37540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5403775" y="2130875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1185825" y="4242031"/>
            <a:ext cx="2864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1344705" y="1402306"/>
            <a:ext cx="876127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2059450" y="1402335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3005888" y="1402331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3845525" y="1402335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8" name="Picture 14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4D91E4BD-6132-4546-A08C-7C2A8DF7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7" y="1010329"/>
            <a:ext cx="4904544" cy="19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Microsoft Teams - Wikipedia">
            <a:extLst>
              <a:ext uri="{FF2B5EF4-FFF2-40B4-BE49-F238E27FC236}">
                <a16:creationId xmlns:a16="http://schemas.microsoft.com/office/drawing/2014/main" id="{249A2929-DAC7-4DC5-8E77-8363BAA4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59" y="1087234"/>
            <a:ext cx="2025792" cy="18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Sublime Text - Text Editing, Done Right">
            <a:extLst>
              <a:ext uri="{FF2B5EF4-FFF2-40B4-BE49-F238E27FC236}">
                <a16:creationId xmlns:a16="http://schemas.microsoft.com/office/drawing/2014/main" id="{6E20E9C5-27EC-47C4-A09C-2AA34FCF6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8" y="2954115"/>
            <a:ext cx="2091546" cy="20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EGI | Renaming of GitHub organisation">
            <a:extLst>
              <a:ext uri="{FF2B5EF4-FFF2-40B4-BE49-F238E27FC236}">
                <a16:creationId xmlns:a16="http://schemas.microsoft.com/office/drawing/2014/main" id="{FFF9B9E4-026D-45F9-93C0-AF63E90A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74" y="2954115"/>
            <a:ext cx="2145415" cy="21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Visual Studio Code - Wikipedia">
            <a:extLst>
              <a:ext uri="{FF2B5EF4-FFF2-40B4-BE49-F238E27FC236}">
                <a16:creationId xmlns:a16="http://schemas.microsoft.com/office/drawing/2014/main" id="{BCF459BA-33F3-4332-B90B-7805985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85" y="3051524"/>
            <a:ext cx="2014737" cy="20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Бъдещи идеи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493" name="Google Shape;493;p52"/>
          <p:cNvGrpSpPr/>
          <p:nvPr/>
        </p:nvGrpSpPr>
        <p:grpSpPr>
          <a:xfrm>
            <a:off x="1148819" y="2637008"/>
            <a:ext cx="1873113" cy="1290901"/>
            <a:chOff x="720000" y="2341741"/>
            <a:chExt cx="2120585" cy="1442831"/>
          </a:xfrm>
        </p:grpSpPr>
        <p:sp>
          <p:nvSpPr>
            <p:cNvPr id="494" name="Google Shape;494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5" name="Google Shape;495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7" name="Google Shape;497;p52"/>
          <p:cNvGrpSpPr/>
          <p:nvPr/>
        </p:nvGrpSpPr>
        <p:grpSpPr>
          <a:xfrm rot="10800000" flipH="1">
            <a:off x="2699668" y="1995364"/>
            <a:ext cx="1873113" cy="1304427"/>
            <a:chOff x="720000" y="2341741"/>
            <a:chExt cx="2120585" cy="1457949"/>
          </a:xfrm>
        </p:grpSpPr>
        <p:sp>
          <p:nvSpPr>
            <p:cNvPr id="498" name="Google Shape;498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1" name="Google Shape;501;p52"/>
          <p:cNvGrpSpPr/>
          <p:nvPr/>
        </p:nvGrpSpPr>
        <p:grpSpPr>
          <a:xfrm>
            <a:off x="4215083" y="2637008"/>
            <a:ext cx="1873113" cy="1290901"/>
            <a:chOff x="720000" y="2341741"/>
            <a:chExt cx="2120585" cy="1442831"/>
          </a:xfrm>
        </p:grpSpPr>
        <p:sp>
          <p:nvSpPr>
            <p:cNvPr id="502" name="Google Shape;502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3" name="Google Shape;503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5" name="Google Shape;505;p52"/>
          <p:cNvGrpSpPr/>
          <p:nvPr/>
        </p:nvGrpSpPr>
        <p:grpSpPr>
          <a:xfrm rot="10800000" flipH="1">
            <a:off x="5728088" y="1996359"/>
            <a:ext cx="1873113" cy="1304427"/>
            <a:chOff x="720000" y="2341741"/>
            <a:chExt cx="2120585" cy="1457949"/>
          </a:xfrm>
        </p:grpSpPr>
        <p:sp>
          <p:nvSpPr>
            <p:cNvPr id="506" name="Google Shape;506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7" name="Google Shape;507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52"/>
          <p:cNvSpPr/>
          <p:nvPr/>
        </p:nvSpPr>
        <p:spPr>
          <a:xfrm>
            <a:off x="7204906" y="3122111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/>
          <p:nvPr/>
        </p:nvSpPr>
        <p:spPr>
          <a:xfrm>
            <a:off x="1097647" y="3151970"/>
            <a:ext cx="876384" cy="75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Опти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-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мизация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на сайта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863258" y="3921011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2674522" y="1940694"/>
            <a:ext cx="847705" cy="79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Създа-ване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на база данни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5714071" y="1993348"/>
            <a:ext cx="788700" cy="79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Създа-ване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на </a:t>
            </a: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прило-жение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4137153" y="3162081"/>
            <a:ext cx="940716" cy="78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Подобря-</a:t>
            </a: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ване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на дизайна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5" name="Google Shape;515;p52"/>
          <p:cNvSpPr txBox="1"/>
          <p:nvPr/>
        </p:nvSpPr>
        <p:spPr>
          <a:xfrm>
            <a:off x="7177314" y="3064897"/>
            <a:ext cx="879449" cy="78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Оптими-зация</a:t>
            </a:r>
            <a:r>
              <a:rPr lang="bg-BG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на </a:t>
            </a:r>
            <a:r>
              <a:rPr lang="bg-BG" sz="1200" b="1" dirty="0" err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прило-жението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9094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689702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5415721" y="1223287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2396375" y="1223275"/>
            <a:ext cx="1404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/>
      <p:bldP spid="510" grpId="0"/>
      <p:bldP spid="512" grpId="0"/>
      <p:bldP spid="513" grpId="0"/>
      <p:bldP spid="514" grpId="0"/>
      <p:bldP spid="5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AEA2-91C8-43F9-9760-0DF812D97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" y="455386"/>
            <a:ext cx="9090212" cy="855702"/>
          </a:xfrm>
        </p:spPr>
        <p:txBody>
          <a:bodyPr/>
          <a:lstStyle/>
          <a:p>
            <a:pPr algn="ctr"/>
            <a:r>
              <a:rPr lang="bg-BG" sz="3600" dirty="0"/>
              <a:t>Благодаря ви за вниманието!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7217-C03A-456B-BAF3-3EE8778C8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12" y="2288417"/>
            <a:ext cx="6508376" cy="717000"/>
          </a:xfrm>
        </p:spPr>
        <p:txBody>
          <a:bodyPr/>
          <a:lstStyle/>
          <a:p>
            <a:pPr algn="ctr"/>
            <a:r>
              <a:rPr lang="bg-BG" sz="4800" dirty="0"/>
              <a:t>Сега към сайта!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656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</Words>
  <Application>Microsoft Office PowerPoint</Application>
  <PresentationFormat>On-screen Show (16:9)</PresentationFormat>
  <Paragraphs>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Exo 2</vt:lpstr>
      <vt:lpstr>Nunito Light</vt:lpstr>
      <vt:lpstr>Fira Sans Extra Condensed Medium</vt:lpstr>
      <vt:lpstr>Roboto Condensed Light</vt:lpstr>
      <vt:lpstr>Tech Newsletter XL by Slidesgo</vt:lpstr>
      <vt:lpstr>Technocrats</vt:lpstr>
      <vt:lpstr>Съдържание:</vt:lpstr>
      <vt:lpstr>Екип</vt:lpstr>
      <vt:lpstr>Идея на проекта:</vt:lpstr>
      <vt:lpstr>Използвани технологии</vt:lpstr>
      <vt:lpstr>Бъдещи идеи: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GAME</dc:creator>
  <cp:lastModifiedBy>Георги Тодоров Жеков</cp:lastModifiedBy>
  <cp:revision>8</cp:revision>
  <dcterms:modified xsi:type="dcterms:W3CDTF">2021-06-28T18:55:16Z</dcterms:modified>
</cp:coreProperties>
</file>