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C2F2E-8497-E475-1325-F0555560F03D}" v="178" dt="2021-06-27T20:02:42.422"/>
    <p1510:client id="{E42B6257-CBC2-CADA-4F68-9A6830C553B1}" v="26" dt="2021-06-28T19:39:29.477"/>
    <p1510:client id="{E679875C-69C7-255B-41DF-868847C62D8C}" v="37" dt="2021-06-27T20:18:33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30D28-D1D2-4E1B-AFCC-462068E479B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AC13-73FE-47B4-A29B-F784B67E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Technocrats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A4D3-C797-434E-A396-734A53E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AQUA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hydrozoan&#10;&#10;Description automatically generated">
            <a:extLst>
              <a:ext uri="{FF2B5EF4-FFF2-40B4-BE49-F238E27FC236}">
                <a16:creationId xmlns:a16="http://schemas.microsoft.com/office/drawing/2014/main" id="{BDDF4C81-0EEC-491E-A476-550CFA8D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7" y="1713571"/>
            <a:ext cx="2966224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905-B999-424D-BDD9-59E8B63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  <a:ea typeface="+mn-ea"/>
                <a:cs typeface="+mn-cs"/>
              </a:rPr>
              <a:t>Contributors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5F8D03B8-5E73-4999-BE50-A2AB7478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E8C-143B-4607-BED1-417A3BE6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dirty="0"/>
              <a:t>Georgi </a:t>
            </a:r>
            <a:r>
              <a:rPr lang="en-US" dirty="0" err="1"/>
              <a:t>Malchev</a:t>
            </a:r>
            <a:r>
              <a:rPr lang="en-US" b="0" i="0" dirty="0">
                <a:effectLst/>
              </a:rPr>
              <a:t>(GAMalchev19) - Scrum </a:t>
            </a:r>
            <a:r>
              <a:rPr lang="en-US" dirty="0"/>
              <a:t>Trainer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cs typeface="Calibri" panose="020F0502020204030204"/>
              </a:rPr>
              <a:t>Bozhidar Boyadzhiev (</a:t>
            </a:r>
            <a:r>
              <a:rPr lang="en-US" dirty="0">
                <a:ea typeface="+mn-lt"/>
                <a:cs typeface="+mn-lt"/>
              </a:rPr>
              <a:t>BPBoyadzhiev20</a:t>
            </a:r>
            <a:r>
              <a:rPr lang="en-US" dirty="0">
                <a:cs typeface="Calibri" panose="020F0502020204030204"/>
              </a:rPr>
              <a:t>) - Front-End Developer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cs typeface="Calibri"/>
              </a:rPr>
              <a:t>Nikolay Dimitrov(NDDimitrov19) - Back-End Developer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Todor Zafirov(</a:t>
            </a:r>
            <a:r>
              <a:rPr lang="en-US" dirty="0">
                <a:cs typeface="Calibri"/>
              </a:rPr>
              <a:t>TGZafirov19)-Back-End Developer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cs typeface="Calibri"/>
              </a:rPr>
              <a:t>Georgi </a:t>
            </a:r>
            <a:r>
              <a:rPr lang="en-US" dirty="0" err="1">
                <a:cs typeface="Calibri"/>
              </a:rPr>
              <a:t>Zhekov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ea typeface="+mn-lt"/>
                <a:cs typeface="+mn-lt"/>
              </a:rPr>
              <a:t>GTZhekov20</a:t>
            </a:r>
            <a:r>
              <a:rPr lang="en-US" dirty="0">
                <a:cs typeface="Calibri"/>
              </a:rPr>
              <a:t>) - Designer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3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AB7AAE0D-4A8D-4755-9842-254F5D8A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1752-58A6-42C7-AC0B-6A2F99A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Topic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8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6EE1-8991-44F7-B73A-5307C6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07" y="657385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Milestones of realization</a:t>
            </a:r>
          </a:p>
        </p:txBody>
      </p:sp>
      <p:pic>
        <p:nvPicPr>
          <p:cNvPr id="5" name="Content Placeholder 4" descr="Head with gears with solid fill">
            <a:extLst>
              <a:ext uri="{FF2B5EF4-FFF2-40B4-BE49-F238E27FC236}">
                <a16:creationId xmlns:a16="http://schemas.microsoft.com/office/drawing/2014/main" id="{655FF6EF-3BA2-4E10-95B6-866B3CD1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3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6C1C4B-F4E4-46DA-8B2C-D836CF13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A68D0-BB9F-43FB-84A9-8ECADD8F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E0F30-9F74-4B20-A43D-EE4276BC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35C54F-86CD-412B-A308-CA5BD6CB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210-7462-48BE-B345-458738E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7CE58-7740-4850-AA1E-6DF4663B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785056"/>
            <a:ext cx="3312784" cy="3312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D2716E-9086-4136-A7D8-1A0FB949E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BC16-FB93-4989-A6BF-055F1990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872" y="785055"/>
            <a:ext cx="3312785" cy="33127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BED4D8-4C84-4186-AD34-18155675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D6CD-2E4B-423F-89D1-871DC43C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785056"/>
            <a:ext cx="3312784" cy="33127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16D080-4AB9-4DA1-AD20-295AE1242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95DEB-CB7C-421D-8D5B-A043F8C1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9EDAB-D9D5-4A91-8455-5358FD829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9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C99-A891-4C06-8E60-B415610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 review of the product</a:t>
            </a: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0F76D44-E2A1-4A11-A578-6D4DA8C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E2CC316F-DC38-4238-A5D3-98BC8FEE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5EB1-B648-4C60-9DB5-B6F8904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attention!!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7A29FEDA-33FC-479A-B795-C0077BAC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56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Technocrats</vt:lpstr>
      <vt:lpstr>Contributors</vt:lpstr>
      <vt:lpstr>Topic</vt:lpstr>
      <vt:lpstr>Milestones of realization</vt:lpstr>
      <vt:lpstr>Used technologies</vt:lpstr>
      <vt:lpstr>Quick review of the product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</dc:title>
  <dc:creator>Иван Михайлов</dc:creator>
  <cp:lastModifiedBy>Иван Михайлов</cp:lastModifiedBy>
  <cp:revision>60</cp:revision>
  <dcterms:created xsi:type="dcterms:W3CDTF">2021-04-21T10:28:26Z</dcterms:created>
  <dcterms:modified xsi:type="dcterms:W3CDTF">2021-06-28T19:39:42Z</dcterms:modified>
</cp:coreProperties>
</file>