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5" r:id="rId3"/>
    <p:sldId id="263" r:id="rId4"/>
    <p:sldId id="260" r:id="rId5"/>
    <p:sldId id="261" r:id="rId6"/>
    <p:sldId id="275" r:id="rId7"/>
  </p:sldIdLst>
  <p:sldSz cx="9144000" cy="5143500" type="screen16x9"/>
  <p:notesSz cx="6858000" cy="9144000"/>
  <p:embeddedFontLst>
    <p:embeddedFont>
      <p:font typeface="Prompt" panose="00000500000000000000" pitchFamily="2" charset="-34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Work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8D91DA-6F23-4C0A-958B-C687951CCE18}">
  <a:tblStyle styleId="{738D91DA-6F23-4C0A-958B-C687951CC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B07A22-90A8-4A7F-92DC-619F56BB21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F64CF-BCFC-4D9D-A7A8-21A8D16E254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EE329-9606-4B56-9D23-4D277B5D5337}">
      <dgm:prSet phldrT="[Текст]" custT="1"/>
      <dgm:spPr/>
      <dgm:t>
        <a:bodyPr/>
        <a:lstStyle/>
        <a:p>
          <a:r>
            <a:rPr lang="bg-BG" sz="1200" dirty="0"/>
            <a:t>Идея</a:t>
          </a:r>
          <a:endParaRPr lang="en-US" sz="600" dirty="0"/>
        </a:p>
      </dgm:t>
    </dgm:pt>
    <dgm:pt modelId="{534AC22C-E872-4995-849B-248862710A13}" type="parTrans" cxnId="{FD3BBA53-D7A2-41D5-BBD4-44FBC93961BD}">
      <dgm:prSet/>
      <dgm:spPr/>
      <dgm:t>
        <a:bodyPr/>
        <a:lstStyle/>
        <a:p>
          <a:endParaRPr lang="en-US"/>
        </a:p>
      </dgm:t>
    </dgm:pt>
    <dgm:pt modelId="{5D522369-2FFA-4659-AF90-E2B13988530B}" type="sibTrans" cxnId="{FD3BBA53-D7A2-41D5-BBD4-44FBC93961BD}">
      <dgm:prSet/>
      <dgm:spPr/>
      <dgm:t>
        <a:bodyPr/>
        <a:lstStyle/>
        <a:p>
          <a:endParaRPr lang="en-US"/>
        </a:p>
      </dgm:t>
    </dgm:pt>
    <dgm:pt modelId="{EB2C2EFE-EEED-4C1E-A48D-02444461768E}">
      <dgm:prSet phldrT="[Текст]" custT="1"/>
      <dgm:spPr/>
      <dgm:t>
        <a:bodyPr/>
        <a:lstStyle/>
        <a:p>
          <a:r>
            <a:rPr lang="bg-BG" sz="1200" dirty="0"/>
            <a:t>Анализ</a:t>
          </a:r>
          <a:endParaRPr lang="en-US" sz="1200" dirty="0"/>
        </a:p>
      </dgm:t>
    </dgm:pt>
    <dgm:pt modelId="{6467829F-7D04-43D6-AB0D-B2E616E8EBD2}" type="parTrans" cxnId="{2713B107-4891-427A-AA51-5150D47DAA24}">
      <dgm:prSet/>
      <dgm:spPr/>
      <dgm:t>
        <a:bodyPr/>
        <a:lstStyle/>
        <a:p>
          <a:endParaRPr lang="en-US"/>
        </a:p>
      </dgm:t>
    </dgm:pt>
    <dgm:pt modelId="{C88CB7E6-4F57-4231-B9C8-0407ACF3177C}" type="sibTrans" cxnId="{2713B107-4891-427A-AA51-5150D47DAA24}">
      <dgm:prSet/>
      <dgm:spPr/>
      <dgm:t>
        <a:bodyPr/>
        <a:lstStyle/>
        <a:p>
          <a:endParaRPr lang="en-US"/>
        </a:p>
      </dgm:t>
    </dgm:pt>
    <dgm:pt modelId="{E167809F-7D19-4D45-A198-A433E01B7DC3}">
      <dgm:prSet phldrT="[Текст]" custT="1"/>
      <dgm:spPr/>
      <dgm:t>
        <a:bodyPr/>
        <a:lstStyle/>
        <a:p>
          <a:r>
            <a:rPr lang="bg-BG" sz="900" dirty="0"/>
            <a:t>Технологии</a:t>
          </a:r>
          <a:endParaRPr lang="en-US" sz="900" dirty="0"/>
        </a:p>
      </dgm:t>
    </dgm:pt>
    <dgm:pt modelId="{32355182-8B20-466C-9E91-214AA71BE2F0}" type="parTrans" cxnId="{83D347FC-5791-4EF1-8FEB-5A8A320BAB26}">
      <dgm:prSet/>
      <dgm:spPr/>
      <dgm:t>
        <a:bodyPr/>
        <a:lstStyle/>
        <a:p>
          <a:endParaRPr lang="en-US"/>
        </a:p>
      </dgm:t>
    </dgm:pt>
    <dgm:pt modelId="{A5DED9E1-9DF3-4C8F-B9D6-B66069AC4811}" type="sibTrans" cxnId="{83D347FC-5791-4EF1-8FEB-5A8A320BAB26}">
      <dgm:prSet/>
      <dgm:spPr/>
      <dgm:t>
        <a:bodyPr/>
        <a:lstStyle/>
        <a:p>
          <a:endParaRPr lang="en-US"/>
        </a:p>
      </dgm:t>
    </dgm:pt>
    <dgm:pt modelId="{929F946E-7E51-4F38-9345-A0C175F8FFB9}">
      <dgm:prSet phldrT="[Текст]" custT="1"/>
      <dgm:spPr/>
      <dgm:t>
        <a:bodyPr/>
        <a:lstStyle/>
        <a:p>
          <a:r>
            <a:rPr lang="bg-BG" sz="1200" dirty="0"/>
            <a:t>Дизайн</a:t>
          </a:r>
          <a:endParaRPr lang="en-US" sz="600" dirty="0"/>
        </a:p>
      </dgm:t>
    </dgm:pt>
    <dgm:pt modelId="{0928A35E-0162-4ABA-A123-D61977E252CB}" type="parTrans" cxnId="{FFFDAFB8-037D-4880-AB23-81A6D6C59186}">
      <dgm:prSet/>
      <dgm:spPr/>
      <dgm:t>
        <a:bodyPr/>
        <a:lstStyle/>
        <a:p>
          <a:endParaRPr lang="en-US"/>
        </a:p>
      </dgm:t>
    </dgm:pt>
    <dgm:pt modelId="{77EB2945-DC2D-4603-BE43-85C183206B2C}" type="sibTrans" cxnId="{FFFDAFB8-037D-4880-AB23-81A6D6C59186}">
      <dgm:prSet/>
      <dgm:spPr/>
      <dgm:t>
        <a:bodyPr/>
        <a:lstStyle/>
        <a:p>
          <a:endParaRPr lang="en-US"/>
        </a:p>
      </dgm:t>
    </dgm:pt>
    <dgm:pt modelId="{F6C102BE-5C94-4AFF-9787-A1B35B6801E7}">
      <dgm:prSet phldrT="[Текст]" custT="1"/>
      <dgm:spPr/>
      <dgm:t>
        <a:bodyPr/>
        <a:lstStyle/>
        <a:p>
          <a:r>
            <a:rPr lang="bg-BG" sz="1100" dirty="0"/>
            <a:t>Кодиране</a:t>
          </a:r>
          <a:endParaRPr lang="en-US" sz="900" dirty="0"/>
        </a:p>
      </dgm:t>
    </dgm:pt>
    <dgm:pt modelId="{7591F34A-6A34-42DE-BC5F-5F33A02B40CB}" type="parTrans" cxnId="{EE5EA772-A7DB-4BAA-8376-59628C24A475}">
      <dgm:prSet/>
      <dgm:spPr/>
      <dgm:t>
        <a:bodyPr/>
        <a:lstStyle/>
        <a:p>
          <a:endParaRPr lang="en-US"/>
        </a:p>
      </dgm:t>
    </dgm:pt>
    <dgm:pt modelId="{CA0FCE45-A38A-4114-979A-EE340B500361}" type="sibTrans" cxnId="{EE5EA772-A7DB-4BAA-8376-59628C24A475}">
      <dgm:prSet/>
      <dgm:spPr/>
      <dgm:t>
        <a:bodyPr/>
        <a:lstStyle/>
        <a:p>
          <a:endParaRPr lang="en-US"/>
        </a:p>
      </dgm:t>
    </dgm:pt>
    <dgm:pt modelId="{D1881A33-64C0-4E98-AA9E-07BCF8A1892D}">
      <dgm:prSet phldrT="[Текст]" custT="1"/>
      <dgm:spPr/>
      <dgm:t>
        <a:bodyPr/>
        <a:lstStyle/>
        <a:p>
          <a:r>
            <a:rPr lang="bg-BG" sz="1100" dirty="0"/>
            <a:t>Тестване</a:t>
          </a:r>
          <a:endParaRPr lang="en-US" sz="500" dirty="0"/>
        </a:p>
      </dgm:t>
    </dgm:pt>
    <dgm:pt modelId="{42C18E6C-D622-4C50-BEA6-4ABAEE110350}" type="parTrans" cxnId="{58A77496-B63F-464C-BFE5-3D2CA346F36A}">
      <dgm:prSet/>
      <dgm:spPr/>
      <dgm:t>
        <a:bodyPr/>
        <a:lstStyle/>
        <a:p>
          <a:endParaRPr lang="en-US"/>
        </a:p>
      </dgm:t>
    </dgm:pt>
    <dgm:pt modelId="{513D4C2C-2D53-4E9A-9678-BDFC4EB21FA2}" type="sibTrans" cxnId="{58A77496-B63F-464C-BFE5-3D2CA346F36A}">
      <dgm:prSet/>
      <dgm:spPr/>
      <dgm:t>
        <a:bodyPr/>
        <a:lstStyle/>
        <a:p>
          <a:endParaRPr lang="en-US"/>
        </a:p>
      </dgm:t>
    </dgm:pt>
    <dgm:pt modelId="{1573131D-CD5B-49D9-A5AD-94E4339A2B65}">
      <dgm:prSet custT="1"/>
      <dgm:spPr/>
      <dgm:t>
        <a:bodyPr/>
        <a:lstStyle/>
        <a:p>
          <a:r>
            <a:rPr lang="bg-BG" sz="1100" dirty="0"/>
            <a:t>Документация</a:t>
          </a:r>
          <a:endParaRPr lang="en-US" sz="1000" dirty="0"/>
        </a:p>
      </dgm:t>
    </dgm:pt>
    <dgm:pt modelId="{4F032095-70A3-4D04-B614-537762554011}" type="parTrans" cxnId="{046DF4ED-92CE-4403-BA60-D64EA15DCB61}">
      <dgm:prSet/>
      <dgm:spPr/>
      <dgm:t>
        <a:bodyPr/>
        <a:lstStyle/>
        <a:p>
          <a:endParaRPr lang="en-US"/>
        </a:p>
      </dgm:t>
    </dgm:pt>
    <dgm:pt modelId="{1DD5582C-966E-464C-A163-2DAB445F3B5E}" type="sibTrans" cxnId="{046DF4ED-92CE-4403-BA60-D64EA15DCB61}">
      <dgm:prSet/>
      <dgm:spPr/>
      <dgm:t>
        <a:bodyPr/>
        <a:lstStyle/>
        <a:p>
          <a:endParaRPr lang="en-US"/>
        </a:p>
      </dgm:t>
    </dgm:pt>
    <dgm:pt modelId="{0D02AC28-862A-4AE3-95B3-C812F38C84B5}" type="pres">
      <dgm:prSet presAssocID="{504F64CF-BCFC-4D9D-A7A8-21A8D16E254A}" presName="rootnode" presStyleCnt="0">
        <dgm:presLayoutVars>
          <dgm:chMax/>
          <dgm:chPref/>
          <dgm:dir/>
          <dgm:animLvl val="lvl"/>
        </dgm:presLayoutVars>
      </dgm:prSet>
      <dgm:spPr/>
    </dgm:pt>
    <dgm:pt modelId="{88D5530D-73CF-47A8-9635-F1349D575B04}" type="pres">
      <dgm:prSet presAssocID="{A42EE329-9606-4B56-9D23-4D277B5D5337}" presName="composite" presStyleCnt="0"/>
      <dgm:spPr/>
    </dgm:pt>
    <dgm:pt modelId="{75E7E35C-DF87-4D50-B4E2-C2241BD46813}" type="pres">
      <dgm:prSet presAssocID="{A42EE329-9606-4B56-9D23-4D277B5D5337}" presName="bentUpArrow1" presStyleLbl="alignImgPlace1" presStyleIdx="0" presStyleCnt="6"/>
      <dgm:spPr/>
    </dgm:pt>
    <dgm:pt modelId="{9630B8E3-A959-420D-97A5-6043D984F392}" type="pres">
      <dgm:prSet presAssocID="{A42EE329-9606-4B56-9D23-4D277B5D5337}" presName="ParentText" presStyleLbl="node1" presStyleIdx="0" presStyleCnt="7" custScaleX="133100" custScaleY="133100">
        <dgm:presLayoutVars>
          <dgm:chMax val="1"/>
          <dgm:chPref val="1"/>
          <dgm:bulletEnabled val="1"/>
        </dgm:presLayoutVars>
      </dgm:prSet>
      <dgm:spPr/>
    </dgm:pt>
    <dgm:pt modelId="{A912B1BC-5364-46EA-82A6-64BB11B84A58}" type="pres">
      <dgm:prSet presAssocID="{A42EE329-9606-4B56-9D23-4D277B5D533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8EAC734-F81D-4798-9C5F-8CF19F651871}" type="pres">
      <dgm:prSet presAssocID="{5D522369-2FFA-4659-AF90-E2B13988530B}" presName="sibTrans" presStyleCnt="0"/>
      <dgm:spPr/>
    </dgm:pt>
    <dgm:pt modelId="{CF969DBB-7823-445B-AF3A-1B833371759C}" type="pres">
      <dgm:prSet presAssocID="{EB2C2EFE-EEED-4C1E-A48D-02444461768E}" presName="composite" presStyleCnt="0"/>
      <dgm:spPr/>
    </dgm:pt>
    <dgm:pt modelId="{AC9402F0-CA05-4FBE-BE8B-CB59AD673B52}" type="pres">
      <dgm:prSet presAssocID="{EB2C2EFE-EEED-4C1E-A48D-02444461768E}" presName="bentUpArrow1" presStyleLbl="alignImgPlace1" presStyleIdx="1" presStyleCnt="6"/>
      <dgm:spPr/>
    </dgm:pt>
    <dgm:pt modelId="{6517FA16-3BF4-4731-A4D9-67C5017549F1}" type="pres">
      <dgm:prSet presAssocID="{EB2C2EFE-EEED-4C1E-A48D-02444461768E}" presName="ParentText" presStyleLbl="node1" presStyleIdx="1" presStyleCnt="7" custScaleX="133100" custScaleY="133100">
        <dgm:presLayoutVars>
          <dgm:chMax val="1"/>
          <dgm:chPref val="1"/>
          <dgm:bulletEnabled val="1"/>
        </dgm:presLayoutVars>
      </dgm:prSet>
      <dgm:spPr/>
    </dgm:pt>
    <dgm:pt modelId="{F67EFFB2-A913-46F5-A242-DC0A70AB34BE}" type="pres">
      <dgm:prSet presAssocID="{EB2C2EFE-EEED-4C1E-A48D-02444461768E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21D880C-BFFE-47E3-8108-51ECF30E0711}" type="pres">
      <dgm:prSet presAssocID="{C88CB7E6-4F57-4231-B9C8-0407ACF3177C}" presName="sibTrans" presStyleCnt="0"/>
      <dgm:spPr/>
    </dgm:pt>
    <dgm:pt modelId="{43D10067-B173-4A66-A397-4FCC02AF50CB}" type="pres">
      <dgm:prSet presAssocID="{E167809F-7D19-4D45-A198-A433E01B7DC3}" presName="composite" presStyleCnt="0"/>
      <dgm:spPr/>
    </dgm:pt>
    <dgm:pt modelId="{F667EC9F-2BDD-464B-9A70-8094B0233E06}" type="pres">
      <dgm:prSet presAssocID="{E167809F-7D19-4D45-A198-A433E01B7DC3}" presName="bentUpArrow1" presStyleLbl="alignImgPlace1" presStyleIdx="2" presStyleCnt="6"/>
      <dgm:spPr/>
    </dgm:pt>
    <dgm:pt modelId="{1CBEA686-9F39-4EED-838F-322EB43EF95D}" type="pres">
      <dgm:prSet presAssocID="{E167809F-7D19-4D45-A198-A433E01B7DC3}" presName="ParentText" presStyleLbl="node1" presStyleIdx="2" presStyleCnt="7" custScaleX="133578" custScaleY="132731">
        <dgm:presLayoutVars>
          <dgm:chMax val="1"/>
          <dgm:chPref val="1"/>
          <dgm:bulletEnabled val="1"/>
        </dgm:presLayoutVars>
      </dgm:prSet>
      <dgm:spPr/>
    </dgm:pt>
    <dgm:pt modelId="{7E60FA90-557A-459C-A73A-D2B095E77026}" type="pres">
      <dgm:prSet presAssocID="{E167809F-7D19-4D45-A198-A433E01B7DC3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84A57B7-6EBA-4F61-8F98-6B50A26E68DA}" type="pres">
      <dgm:prSet presAssocID="{A5DED9E1-9DF3-4C8F-B9D6-B66069AC4811}" presName="sibTrans" presStyleCnt="0"/>
      <dgm:spPr/>
    </dgm:pt>
    <dgm:pt modelId="{9358505B-C2BE-4A7D-8A7B-12F4AFAB7FF8}" type="pres">
      <dgm:prSet presAssocID="{929F946E-7E51-4F38-9345-A0C175F8FFB9}" presName="composite" presStyleCnt="0"/>
      <dgm:spPr/>
    </dgm:pt>
    <dgm:pt modelId="{AB928948-B0A6-4DAD-83F2-07FF0605AFE4}" type="pres">
      <dgm:prSet presAssocID="{929F946E-7E51-4F38-9345-A0C175F8FFB9}" presName="bentUpArrow1" presStyleLbl="alignImgPlace1" presStyleIdx="3" presStyleCnt="6"/>
      <dgm:spPr/>
    </dgm:pt>
    <dgm:pt modelId="{8B8B876C-5355-445C-B53E-A4CD07F2CDA0}" type="pres">
      <dgm:prSet presAssocID="{929F946E-7E51-4F38-9345-A0C175F8FFB9}" presName="ParentText" presStyleLbl="node1" presStyleIdx="3" presStyleCnt="7" custScaleX="133578" custScaleY="133608">
        <dgm:presLayoutVars>
          <dgm:chMax val="1"/>
          <dgm:chPref val="1"/>
          <dgm:bulletEnabled val="1"/>
        </dgm:presLayoutVars>
      </dgm:prSet>
      <dgm:spPr/>
    </dgm:pt>
    <dgm:pt modelId="{0865C240-0A08-4BC3-AF8D-76D426ACE920}" type="pres">
      <dgm:prSet presAssocID="{929F946E-7E51-4F38-9345-A0C175F8FFB9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0F41DDE-D0B2-4162-B4AC-582286C92CEC}" type="pres">
      <dgm:prSet presAssocID="{77EB2945-DC2D-4603-BE43-85C183206B2C}" presName="sibTrans" presStyleCnt="0"/>
      <dgm:spPr/>
    </dgm:pt>
    <dgm:pt modelId="{1527CC94-CB02-4BDF-B2C1-4A0553E42C92}" type="pres">
      <dgm:prSet presAssocID="{F6C102BE-5C94-4AFF-9787-A1B35B6801E7}" presName="composite" presStyleCnt="0"/>
      <dgm:spPr/>
    </dgm:pt>
    <dgm:pt modelId="{2BB6470E-7E7E-4923-A6DB-3DD60FF0754D}" type="pres">
      <dgm:prSet presAssocID="{F6C102BE-5C94-4AFF-9787-A1B35B6801E7}" presName="bentUpArrow1" presStyleLbl="alignImgPlace1" presStyleIdx="4" presStyleCnt="6"/>
      <dgm:spPr/>
    </dgm:pt>
    <dgm:pt modelId="{6EDFAB3C-AA3F-421F-B0D4-B88DA1336950}" type="pres">
      <dgm:prSet presAssocID="{F6C102BE-5C94-4AFF-9787-A1B35B6801E7}" presName="ParentText" presStyleLbl="node1" presStyleIdx="4" presStyleCnt="7" custScaleX="133578" custScaleY="136005">
        <dgm:presLayoutVars>
          <dgm:chMax val="1"/>
          <dgm:chPref val="1"/>
          <dgm:bulletEnabled val="1"/>
        </dgm:presLayoutVars>
      </dgm:prSet>
      <dgm:spPr/>
    </dgm:pt>
    <dgm:pt modelId="{F621FD3A-177C-44BD-BE73-8DC2644DBBC9}" type="pres">
      <dgm:prSet presAssocID="{F6C102BE-5C94-4AFF-9787-A1B35B6801E7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86CC8D7-0719-48E8-A91B-222A9F774EBC}" type="pres">
      <dgm:prSet presAssocID="{CA0FCE45-A38A-4114-979A-EE340B500361}" presName="sibTrans" presStyleCnt="0"/>
      <dgm:spPr/>
    </dgm:pt>
    <dgm:pt modelId="{B06ED2CB-E287-49FA-8FB1-5BA51D7E47E5}" type="pres">
      <dgm:prSet presAssocID="{D1881A33-64C0-4E98-AA9E-07BCF8A1892D}" presName="composite" presStyleCnt="0"/>
      <dgm:spPr/>
    </dgm:pt>
    <dgm:pt modelId="{1C42C1B9-ACD3-4847-B086-4CAFD8681873}" type="pres">
      <dgm:prSet presAssocID="{D1881A33-64C0-4E98-AA9E-07BCF8A1892D}" presName="bentUpArrow1" presStyleLbl="alignImgPlace1" presStyleIdx="5" presStyleCnt="6"/>
      <dgm:spPr/>
    </dgm:pt>
    <dgm:pt modelId="{AD728C27-1CC4-4D40-AFCC-0CD11882AC73}" type="pres">
      <dgm:prSet presAssocID="{D1881A33-64C0-4E98-AA9E-07BCF8A1892D}" presName="ParentText" presStyleLbl="node1" presStyleIdx="5" presStyleCnt="7" custScaleX="133578" custScaleY="138647">
        <dgm:presLayoutVars>
          <dgm:chMax val="1"/>
          <dgm:chPref val="1"/>
          <dgm:bulletEnabled val="1"/>
        </dgm:presLayoutVars>
      </dgm:prSet>
      <dgm:spPr/>
    </dgm:pt>
    <dgm:pt modelId="{39032C4F-3A2C-4C19-B984-EA8E01BF0E1C}" type="pres">
      <dgm:prSet presAssocID="{D1881A33-64C0-4E98-AA9E-07BCF8A1892D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8FC2A9C9-5FCB-4EF1-AE1D-3EB26A771BB9}" type="pres">
      <dgm:prSet presAssocID="{513D4C2C-2D53-4E9A-9678-BDFC4EB21FA2}" presName="sibTrans" presStyleCnt="0"/>
      <dgm:spPr/>
    </dgm:pt>
    <dgm:pt modelId="{12A52BD4-BC47-4C69-B2E1-6BDCEA96B0B9}" type="pres">
      <dgm:prSet presAssocID="{1573131D-CD5B-49D9-A5AD-94E4339A2B65}" presName="composite" presStyleCnt="0"/>
      <dgm:spPr/>
    </dgm:pt>
    <dgm:pt modelId="{85A2B06F-0312-428B-9B04-6E20F549A0B4}" type="pres">
      <dgm:prSet presAssocID="{1573131D-CD5B-49D9-A5AD-94E4339A2B65}" presName="ParentText" presStyleLbl="node1" presStyleIdx="6" presStyleCnt="7" custScaleX="195524" custScaleY="141559">
        <dgm:presLayoutVars>
          <dgm:chMax val="1"/>
          <dgm:chPref val="1"/>
          <dgm:bulletEnabled val="1"/>
        </dgm:presLayoutVars>
      </dgm:prSet>
      <dgm:spPr/>
    </dgm:pt>
  </dgm:ptLst>
  <dgm:cxnLst>
    <dgm:cxn modelId="{2713B107-4891-427A-AA51-5150D47DAA24}" srcId="{504F64CF-BCFC-4D9D-A7A8-21A8D16E254A}" destId="{EB2C2EFE-EEED-4C1E-A48D-02444461768E}" srcOrd="1" destOrd="0" parTransId="{6467829F-7D04-43D6-AB0D-B2E616E8EBD2}" sibTransId="{C88CB7E6-4F57-4231-B9C8-0407ACF3177C}"/>
    <dgm:cxn modelId="{2188411A-719D-45AB-96DC-742438ECE429}" type="presOf" srcId="{504F64CF-BCFC-4D9D-A7A8-21A8D16E254A}" destId="{0D02AC28-862A-4AE3-95B3-C812F38C84B5}" srcOrd="0" destOrd="0" presId="urn:microsoft.com/office/officeart/2005/8/layout/StepDownProcess"/>
    <dgm:cxn modelId="{B94F6321-D2E1-45CC-9C89-C23F8E5C6152}" type="presOf" srcId="{D1881A33-64C0-4E98-AA9E-07BCF8A1892D}" destId="{AD728C27-1CC4-4D40-AFCC-0CD11882AC73}" srcOrd="0" destOrd="0" presId="urn:microsoft.com/office/officeart/2005/8/layout/StepDownProcess"/>
    <dgm:cxn modelId="{0ECA7432-AEFA-4E43-88D9-41C7B1EB71D1}" type="presOf" srcId="{E167809F-7D19-4D45-A198-A433E01B7DC3}" destId="{1CBEA686-9F39-4EED-838F-322EB43EF95D}" srcOrd="0" destOrd="0" presId="urn:microsoft.com/office/officeart/2005/8/layout/StepDownProcess"/>
    <dgm:cxn modelId="{28DE5334-C50A-47D5-BA78-D3433FC9F0B1}" type="presOf" srcId="{1573131D-CD5B-49D9-A5AD-94E4339A2B65}" destId="{85A2B06F-0312-428B-9B04-6E20F549A0B4}" srcOrd="0" destOrd="0" presId="urn:microsoft.com/office/officeart/2005/8/layout/StepDownProcess"/>
    <dgm:cxn modelId="{EE5EA772-A7DB-4BAA-8376-59628C24A475}" srcId="{504F64CF-BCFC-4D9D-A7A8-21A8D16E254A}" destId="{F6C102BE-5C94-4AFF-9787-A1B35B6801E7}" srcOrd="4" destOrd="0" parTransId="{7591F34A-6A34-42DE-BC5F-5F33A02B40CB}" sibTransId="{CA0FCE45-A38A-4114-979A-EE340B500361}"/>
    <dgm:cxn modelId="{FD3BBA53-D7A2-41D5-BBD4-44FBC93961BD}" srcId="{504F64CF-BCFC-4D9D-A7A8-21A8D16E254A}" destId="{A42EE329-9606-4B56-9D23-4D277B5D5337}" srcOrd="0" destOrd="0" parTransId="{534AC22C-E872-4995-849B-248862710A13}" sibTransId="{5D522369-2FFA-4659-AF90-E2B13988530B}"/>
    <dgm:cxn modelId="{67107555-032F-46A7-9DD6-ACD35789CE58}" type="presOf" srcId="{929F946E-7E51-4F38-9345-A0C175F8FFB9}" destId="{8B8B876C-5355-445C-B53E-A4CD07F2CDA0}" srcOrd="0" destOrd="0" presId="urn:microsoft.com/office/officeart/2005/8/layout/StepDownProcess"/>
    <dgm:cxn modelId="{58A77496-B63F-464C-BFE5-3D2CA346F36A}" srcId="{504F64CF-BCFC-4D9D-A7A8-21A8D16E254A}" destId="{D1881A33-64C0-4E98-AA9E-07BCF8A1892D}" srcOrd="5" destOrd="0" parTransId="{42C18E6C-D622-4C50-BEA6-4ABAEE110350}" sibTransId="{513D4C2C-2D53-4E9A-9678-BDFC4EB21FA2}"/>
    <dgm:cxn modelId="{FFFDAFB8-037D-4880-AB23-81A6D6C59186}" srcId="{504F64CF-BCFC-4D9D-A7A8-21A8D16E254A}" destId="{929F946E-7E51-4F38-9345-A0C175F8FFB9}" srcOrd="3" destOrd="0" parTransId="{0928A35E-0162-4ABA-A123-D61977E252CB}" sibTransId="{77EB2945-DC2D-4603-BE43-85C183206B2C}"/>
    <dgm:cxn modelId="{51EC8DD4-779E-47DA-AE44-8E0EBAB46BE3}" type="presOf" srcId="{EB2C2EFE-EEED-4C1E-A48D-02444461768E}" destId="{6517FA16-3BF4-4731-A4D9-67C5017549F1}" srcOrd="0" destOrd="0" presId="urn:microsoft.com/office/officeart/2005/8/layout/StepDownProcess"/>
    <dgm:cxn modelId="{046DF4ED-92CE-4403-BA60-D64EA15DCB61}" srcId="{504F64CF-BCFC-4D9D-A7A8-21A8D16E254A}" destId="{1573131D-CD5B-49D9-A5AD-94E4339A2B65}" srcOrd="6" destOrd="0" parTransId="{4F032095-70A3-4D04-B614-537762554011}" sibTransId="{1DD5582C-966E-464C-A163-2DAB445F3B5E}"/>
    <dgm:cxn modelId="{74C7AFEF-2F7B-485A-B60C-B6788C9CE876}" type="presOf" srcId="{F6C102BE-5C94-4AFF-9787-A1B35B6801E7}" destId="{6EDFAB3C-AA3F-421F-B0D4-B88DA1336950}" srcOrd="0" destOrd="0" presId="urn:microsoft.com/office/officeart/2005/8/layout/StepDownProcess"/>
    <dgm:cxn modelId="{86CF93F0-E69D-442D-92C2-4B3CDE5564F5}" type="presOf" srcId="{A42EE329-9606-4B56-9D23-4D277B5D5337}" destId="{9630B8E3-A959-420D-97A5-6043D984F392}" srcOrd="0" destOrd="0" presId="urn:microsoft.com/office/officeart/2005/8/layout/StepDownProcess"/>
    <dgm:cxn modelId="{83D347FC-5791-4EF1-8FEB-5A8A320BAB26}" srcId="{504F64CF-BCFC-4D9D-A7A8-21A8D16E254A}" destId="{E167809F-7D19-4D45-A198-A433E01B7DC3}" srcOrd="2" destOrd="0" parTransId="{32355182-8B20-466C-9E91-214AA71BE2F0}" sibTransId="{A5DED9E1-9DF3-4C8F-B9D6-B66069AC4811}"/>
    <dgm:cxn modelId="{3F076347-DC66-4AA0-9582-7968494A5CB9}" type="presParOf" srcId="{0D02AC28-862A-4AE3-95B3-C812F38C84B5}" destId="{88D5530D-73CF-47A8-9635-F1349D575B04}" srcOrd="0" destOrd="0" presId="urn:microsoft.com/office/officeart/2005/8/layout/StepDownProcess"/>
    <dgm:cxn modelId="{547A90B7-B21F-46BC-855E-CBB8B1A9EC18}" type="presParOf" srcId="{88D5530D-73CF-47A8-9635-F1349D575B04}" destId="{75E7E35C-DF87-4D50-B4E2-C2241BD46813}" srcOrd="0" destOrd="0" presId="urn:microsoft.com/office/officeart/2005/8/layout/StepDownProcess"/>
    <dgm:cxn modelId="{0B36216F-09DD-4D68-A871-4CECF24C3946}" type="presParOf" srcId="{88D5530D-73CF-47A8-9635-F1349D575B04}" destId="{9630B8E3-A959-420D-97A5-6043D984F392}" srcOrd="1" destOrd="0" presId="urn:microsoft.com/office/officeart/2005/8/layout/StepDownProcess"/>
    <dgm:cxn modelId="{537298DF-2F58-427B-96F4-7D9B0EF38D76}" type="presParOf" srcId="{88D5530D-73CF-47A8-9635-F1349D575B04}" destId="{A912B1BC-5364-46EA-82A6-64BB11B84A58}" srcOrd="2" destOrd="0" presId="urn:microsoft.com/office/officeart/2005/8/layout/StepDownProcess"/>
    <dgm:cxn modelId="{7C49654C-2F25-456D-BCFC-87D725029728}" type="presParOf" srcId="{0D02AC28-862A-4AE3-95B3-C812F38C84B5}" destId="{A8EAC734-F81D-4798-9C5F-8CF19F651871}" srcOrd="1" destOrd="0" presId="urn:microsoft.com/office/officeart/2005/8/layout/StepDownProcess"/>
    <dgm:cxn modelId="{E067FA66-F896-4DC9-9A10-78E9CB6C722E}" type="presParOf" srcId="{0D02AC28-862A-4AE3-95B3-C812F38C84B5}" destId="{CF969DBB-7823-445B-AF3A-1B833371759C}" srcOrd="2" destOrd="0" presId="urn:microsoft.com/office/officeart/2005/8/layout/StepDownProcess"/>
    <dgm:cxn modelId="{69E62B58-1509-41D6-B2BF-1FAA868EF0ED}" type="presParOf" srcId="{CF969DBB-7823-445B-AF3A-1B833371759C}" destId="{AC9402F0-CA05-4FBE-BE8B-CB59AD673B52}" srcOrd="0" destOrd="0" presId="urn:microsoft.com/office/officeart/2005/8/layout/StepDownProcess"/>
    <dgm:cxn modelId="{3B306A76-2A0A-48B5-9E1E-8CDE8F46C850}" type="presParOf" srcId="{CF969DBB-7823-445B-AF3A-1B833371759C}" destId="{6517FA16-3BF4-4731-A4D9-67C5017549F1}" srcOrd="1" destOrd="0" presId="urn:microsoft.com/office/officeart/2005/8/layout/StepDownProcess"/>
    <dgm:cxn modelId="{27B3564B-768C-4537-9752-C6899B2A18D4}" type="presParOf" srcId="{CF969DBB-7823-445B-AF3A-1B833371759C}" destId="{F67EFFB2-A913-46F5-A242-DC0A70AB34BE}" srcOrd="2" destOrd="0" presId="urn:microsoft.com/office/officeart/2005/8/layout/StepDownProcess"/>
    <dgm:cxn modelId="{9CEC9342-5D62-46BF-AF4B-FBFFB7D0573B}" type="presParOf" srcId="{0D02AC28-862A-4AE3-95B3-C812F38C84B5}" destId="{821D880C-BFFE-47E3-8108-51ECF30E0711}" srcOrd="3" destOrd="0" presId="urn:microsoft.com/office/officeart/2005/8/layout/StepDownProcess"/>
    <dgm:cxn modelId="{C1027645-AB0C-4594-8B68-FA2CE38F4DB7}" type="presParOf" srcId="{0D02AC28-862A-4AE3-95B3-C812F38C84B5}" destId="{43D10067-B173-4A66-A397-4FCC02AF50CB}" srcOrd="4" destOrd="0" presId="urn:microsoft.com/office/officeart/2005/8/layout/StepDownProcess"/>
    <dgm:cxn modelId="{0ECC7595-A813-408E-BE63-9CA4CB763E96}" type="presParOf" srcId="{43D10067-B173-4A66-A397-4FCC02AF50CB}" destId="{F667EC9F-2BDD-464B-9A70-8094B0233E06}" srcOrd="0" destOrd="0" presId="urn:microsoft.com/office/officeart/2005/8/layout/StepDownProcess"/>
    <dgm:cxn modelId="{85668913-5680-4294-B41B-8EAAF7FFEEC7}" type="presParOf" srcId="{43D10067-B173-4A66-A397-4FCC02AF50CB}" destId="{1CBEA686-9F39-4EED-838F-322EB43EF95D}" srcOrd="1" destOrd="0" presId="urn:microsoft.com/office/officeart/2005/8/layout/StepDownProcess"/>
    <dgm:cxn modelId="{ED361EB8-E2F5-4AC9-9F2A-945A0EB36472}" type="presParOf" srcId="{43D10067-B173-4A66-A397-4FCC02AF50CB}" destId="{7E60FA90-557A-459C-A73A-D2B095E77026}" srcOrd="2" destOrd="0" presId="urn:microsoft.com/office/officeart/2005/8/layout/StepDownProcess"/>
    <dgm:cxn modelId="{C7204F6A-1957-4E3C-9D70-C258775D59C1}" type="presParOf" srcId="{0D02AC28-862A-4AE3-95B3-C812F38C84B5}" destId="{684A57B7-6EBA-4F61-8F98-6B50A26E68DA}" srcOrd="5" destOrd="0" presId="urn:microsoft.com/office/officeart/2005/8/layout/StepDownProcess"/>
    <dgm:cxn modelId="{42FC0E8A-E306-4F0A-A11E-2137DB6748DE}" type="presParOf" srcId="{0D02AC28-862A-4AE3-95B3-C812F38C84B5}" destId="{9358505B-C2BE-4A7D-8A7B-12F4AFAB7FF8}" srcOrd="6" destOrd="0" presId="urn:microsoft.com/office/officeart/2005/8/layout/StepDownProcess"/>
    <dgm:cxn modelId="{0D44BCEF-52C8-418B-AE30-59B04BE7935B}" type="presParOf" srcId="{9358505B-C2BE-4A7D-8A7B-12F4AFAB7FF8}" destId="{AB928948-B0A6-4DAD-83F2-07FF0605AFE4}" srcOrd="0" destOrd="0" presId="urn:microsoft.com/office/officeart/2005/8/layout/StepDownProcess"/>
    <dgm:cxn modelId="{860DFB83-F834-4DF5-AA84-0BAC7A8A8575}" type="presParOf" srcId="{9358505B-C2BE-4A7D-8A7B-12F4AFAB7FF8}" destId="{8B8B876C-5355-445C-B53E-A4CD07F2CDA0}" srcOrd="1" destOrd="0" presId="urn:microsoft.com/office/officeart/2005/8/layout/StepDownProcess"/>
    <dgm:cxn modelId="{187EDB82-F1E2-430F-875A-B07792D38586}" type="presParOf" srcId="{9358505B-C2BE-4A7D-8A7B-12F4AFAB7FF8}" destId="{0865C240-0A08-4BC3-AF8D-76D426ACE920}" srcOrd="2" destOrd="0" presId="urn:microsoft.com/office/officeart/2005/8/layout/StepDownProcess"/>
    <dgm:cxn modelId="{7A55D854-55E9-4820-95B0-26DCF8B9566C}" type="presParOf" srcId="{0D02AC28-862A-4AE3-95B3-C812F38C84B5}" destId="{70F41DDE-D0B2-4162-B4AC-582286C92CEC}" srcOrd="7" destOrd="0" presId="urn:microsoft.com/office/officeart/2005/8/layout/StepDownProcess"/>
    <dgm:cxn modelId="{007BE815-C047-40FA-9450-7DF13485D355}" type="presParOf" srcId="{0D02AC28-862A-4AE3-95B3-C812F38C84B5}" destId="{1527CC94-CB02-4BDF-B2C1-4A0553E42C92}" srcOrd="8" destOrd="0" presId="urn:microsoft.com/office/officeart/2005/8/layout/StepDownProcess"/>
    <dgm:cxn modelId="{7D1DBDAE-714A-41F7-90AD-82C70B1C3AF3}" type="presParOf" srcId="{1527CC94-CB02-4BDF-B2C1-4A0553E42C92}" destId="{2BB6470E-7E7E-4923-A6DB-3DD60FF0754D}" srcOrd="0" destOrd="0" presId="urn:microsoft.com/office/officeart/2005/8/layout/StepDownProcess"/>
    <dgm:cxn modelId="{29EB11D0-8436-4CCB-B346-3077F2625DF3}" type="presParOf" srcId="{1527CC94-CB02-4BDF-B2C1-4A0553E42C92}" destId="{6EDFAB3C-AA3F-421F-B0D4-B88DA1336950}" srcOrd="1" destOrd="0" presId="urn:microsoft.com/office/officeart/2005/8/layout/StepDownProcess"/>
    <dgm:cxn modelId="{07B77FC9-DF83-4656-B80B-EEA8F944D2A3}" type="presParOf" srcId="{1527CC94-CB02-4BDF-B2C1-4A0553E42C92}" destId="{F621FD3A-177C-44BD-BE73-8DC2644DBBC9}" srcOrd="2" destOrd="0" presId="urn:microsoft.com/office/officeart/2005/8/layout/StepDownProcess"/>
    <dgm:cxn modelId="{4ADFBB3C-45AD-45CE-A260-27BAA148E2C2}" type="presParOf" srcId="{0D02AC28-862A-4AE3-95B3-C812F38C84B5}" destId="{B86CC8D7-0719-48E8-A91B-222A9F774EBC}" srcOrd="9" destOrd="0" presId="urn:microsoft.com/office/officeart/2005/8/layout/StepDownProcess"/>
    <dgm:cxn modelId="{77DBC295-A87C-4B84-8EDA-3F64386CE173}" type="presParOf" srcId="{0D02AC28-862A-4AE3-95B3-C812F38C84B5}" destId="{B06ED2CB-E287-49FA-8FB1-5BA51D7E47E5}" srcOrd="10" destOrd="0" presId="urn:microsoft.com/office/officeart/2005/8/layout/StepDownProcess"/>
    <dgm:cxn modelId="{823F31FC-FA23-4E60-BFA7-2BB587A2B377}" type="presParOf" srcId="{B06ED2CB-E287-49FA-8FB1-5BA51D7E47E5}" destId="{1C42C1B9-ACD3-4847-B086-4CAFD8681873}" srcOrd="0" destOrd="0" presId="urn:microsoft.com/office/officeart/2005/8/layout/StepDownProcess"/>
    <dgm:cxn modelId="{6FCFB1DF-4BD5-497E-B18D-90C1BDBE06AB}" type="presParOf" srcId="{B06ED2CB-E287-49FA-8FB1-5BA51D7E47E5}" destId="{AD728C27-1CC4-4D40-AFCC-0CD11882AC73}" srcOrd="1" destOrd="0" presId="urn:microsoft.com/office/officeart/2005/8/layout/StepDownProcess"/>
    <dgm:cxn modelId="{D22C7ECB-7701-4AAE-8FB9-AA0F18D81CCE}" type="presParOf" srcId="{B06ED2CB-E287-49FA-8FB1-5BA51D7E47E5}" destId="{39032C4F-3A2C-4C19-B984-EA8E01BF0E1C}" srcOrd="2" destOrd="0" presId="urn:microsoft.com/office/officeart/2005/8/layout/StepDownProcess"/>
    <dgm:cxn modelId="{A621D39A-F6B7-490D-94B3-B16A5271CB4C}" type="presParOf" srcId="{0D02AC28-862A-4AE3-95B3-C812F38C84B5}" destId="{8FC2A9C9-5FCB-4EF1-AE1D-3EB26A771BB9}" srcOrd="11" destOrd="0" presId="urn:microsoft.com/office/officeart/2005/8/layout/StepDownProcess"/>
    <dgm:cxn modelId="{003BE58C-EB86-4E26-8C6E-8B21BA9A5E2B}" type="presParOf" srcId="{0D02AC28-862A-4AE3-95B3-C812F38C84B5}" destId="{12A52BD4-BC47-4C69-B2E1-6BDCEA96B0B9}" srcOrd="12" destOrd="0" presId="urn:microsoft.com/office/officeart/2005/8/layout/StepDownProcess"/>
    <dgm:cxn modelId="{FA049207-5714-428D-8ED7-234E9EA90E0C}" type="presParOf" srcId="{12A52BD4-BC47-4C69-B2E1-6BDCEA96B0B9}" destId="{85A2B06F-0312-428B-9B04-6E20F549A0B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7E35C-DF87-4D50-B4E2-C2241BD46813}">
      <dsp:nvSpPr>
        <dsp:cNvPr id="0" name=""/>
        <dsp:cNvSpPr/>
      </dsp:nvSpPr>
      <dsp:spPr>
        <a:xfrm rot="5400000">
          <a:off x="1297777" y="466959"/>
          <a:ext cx="341579" cy="38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0B8E3-A959-420D-97A5-6043D984F392}">
      <dsp:nvSpPr>
        <dsp:cNvPr id="0" name=""/>
        <dsp:cNvSpPr/>
      </dsp:nvSpPr>
      <dsp:spPr>
        <a:xfrm>
          <a:off x="1112114" y="21699"/>
          <a:ext cx="765349" cy="5357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 dirty="0"/>
            <a:t>Идея</a:t>
          </a:r>
          <a:endParaRPr lang="en-US" sz="600" kern="1200" dirty="0"/>
        </a:p>
      </dsp:txBody>
      <dsp:txXfrm>
        <a:off x="1138270" y="47855"/>
        <a:ext cx="713037" cy="483407"/>
      </dsp:txXfrm>
    </dsp:sp>
    <dsp:sp modelId="{A912B1BC-5364-46EA-82A6-64BB11B84A58}">
      <dsp:nvSpPr>
        <dsp:cNvPr id="0" name=""/>
        <dsp:cNvSpPr/>
      </dsp:nvSpPr>
      <dsp:spPr>
        <a:xfrm>
          <a:off x="1782298" y="126698"/>
          <a:ext cx="418213" cy="32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402F0-CA05-4FBE-BE8B-CB59AD673B52}">
      <dsp:nvSpPr>
        <dsp:cNvPr id="0" name=""/>
        <dsp:cNvSpPr/>
      </dsp:nvSpPr>
      <dsp:spPr>
        <a:xfrm rot="5400000">
          <a:off x="1820208" y="985706"/>
          <a:ext cx="341579" cy="38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7FA16-3BF4-4731-A4D9-67C5017549F1}">
      <dsp:nvSpPr>
        <dsp:cNvPr id="0" name=""/>
        <dsp:cNvSpPr/>
      </dsp:nvSpPr>
      <dsp:spPr>
        <a:xfrm>
          <a:off x="1634545" y="540445"/>
          <a:ext cx="765349" cy="5357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 dirty="0"/>
            <a:t>Анализ</a:t>
          </a:r>
          <a:endParaRPr lang="en-US" sz="1200" kern="1200" dirty="0"/>
        </a:p>
      </dsp:txBody>
      <dsp:txXfrm>
        <a:off x="1660701" y="566601"/>
        <a:ext cx="713037" cy="483407"/>
      </dsp:txXfrm>
    </dsp:sp>
    <dsp:sp modelId="{F67EFFB2-A913-46F5-A242-DC0A70AB34BE}">
      <dsp:nvSpPr>
        <dsp:cNvPr id="0" name=""/>
        <dsp:cNvSpPr/>
      </dsp:nvSpPr>
      <dsp:spPr>
        <a:xfrm>
          <a:off x="2304729" y="645445"/>
          <a:ext cx="418213" cy="32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7EC9F-2BDD-464B-9A70-8094B0233E06}">
      <dsp:nvSpPr>
        <dsp:cNvPr id="0" name=""/>
        <dsp:cNvSpPr/>
      </dsp:nvSpPr>
      <dsp:spPr>
        <a:xfrm rot="5400000">
          <a:off x="2344014" y="1503710"/>
          <a:ext cx="341579" cy="38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EA686-9F39-4EED-838F-322EB43EF95D}">
      <dsp:nvSpPr>
        <dsp:cNvPr id="0" name=""/>
        <dsp:cNvSpPr/>
      </dsp:nvSpPr>
      <dsp:spPr>
        <a:xfrm>
          <a:off x="2156976" y="1059192"/>
          <a:ext cx="768098" cy="534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900" kern="1200" dirty="0"/>
            <a:t>Технологии</a:t>
          </a:r>
          <a:endParaRPr lang="en-US" sz="900" kern="1200" dirty="0"/>
        </a:p>
      </dsp:txBody>
      <dsp:txXfrm>
        <a:off x="2183060" y="1085276"/>
        <a:ext cx="715930" cy="482066"/>
      </dsp:txXfrm>
    </dsp:sp>
    <dsp:sp modelId="{7E60FA90-557A-459C-A73A-D2B095E77026}">
      <dsp:nvSpPr>
        <dsp:cNvPr id="0" name=""/>
        <dsp:cNvSpPr/>
      </dsp:nvSpPr>
      <dsp:spPr>
        <a:xfrm>
          <a:off x="2828534" y="1163449"/>
          <a:ext cx="418213" cy="32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28948-B0A6-4DAD-83F2-07FF0605AFE4}">
      <dsp:nvSpPr>
        <dsp:cNvPr id="0" name=""/>
        <dsp:cNvSpPr/>
      </dsp:nvSpPr>
      <dsp:spPr>
        <a:xfrm rot="5400000">
          <a:off x="2866444" y="2023479"/>
          <a:ext cx="341579" cy="38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B876C-5355-445C-B53E-A4CD07F2CDA0}">
      <dsp:nvSpPr>
        <dsp:cNvPr id="0" name=""/>
        <dsp:cNvSpPr/>
      </dsp:nvSpPr>
      <dsp:spPr>
        <a:xfrm>
          <a:off x="2679407" y="1577196"/>
          <a:ext cx="768098" cy="5377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 dirty="0"/>
            <a:t>Дизайн</a:t>
          </a:r>
          <a:endParaRPr lang="en-US" sz="600" kern="1200" dirty="0"/>
        </a:p>
      </dsp:txBody>
      <dsp:txXfrm>
        <a:off x="2705663" y="1603452"/>
        <a:ext cx="715586" cy="485252"/>
      </dsp:txXfrm>
    </dsp:sp>
    <dsp:sp modelId="{0865C240-0A08-4BC3-AF8D-76D426ACE920}">
      <dsp:nvSpPr>
        <dsp:cNvPr id="0" name=""/>
        <dsp:cNvSpPr/>
      </dsp:nvSpPr>
      <dsp:spPr>
        <a:xfrm>
          <a:off x="3350965" y="1683218"/>
          <a:ext cx="418213" cy="32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6470E-7E7E-4923-A6DB-3DD60FF0754D}">
      <dsp:nvSpPr>
        <dsp:cNvPr id="0" name=""/>
        <dsp:cNvSpPr/>
      </dsp:nvSpPr>
      <dsp:spPr>
        <a:xfrm rot="5400000">
          <a:off x="3388875" y="2548072"/>
          <a:ext cx="341579" cy="38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FAB3C-AA3F-421F-B0D4-B88DA1336950}">
      <dsp:nvSpPr>
        <dsp:cNvPr id="0" name=""/>
        <dsp:cNvSpPr/>
      </dsp:nvSpPr>
      <dsp:spPr>
        <a:xfrm>
          <a:off x="3201838" y="2096965"/>
          <a:ext cx="768098" cy="5474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100" kern="1200" dirty="0"/>
            <a:t>Кодиране</a:t>
          </a:r>
          <a:endParaRPr lang="en-US" sz="900" kern="1200" dirty="0"/>
        </a:p>
      </dsp:txBody>
      <dsp:txXfrm>
        <a:off x="3228565" y="2123692"/>
        <a:ext cx="714644" cy="493958"/>
      </dsp:txXfrm>
    </dsp:sp>
    <dsp:sp modelId="{F621FD3A-177C-44BD-BE73-8DC2644DBBC9}">
      <dsp:nvSpPr>
        <dsp:cNvPr id="0" name=""/>
        <dsp:cNvSpPr/>
      </dsp:nvSpPr>
      <dsp:spPr>
        <a:xfrm>
          <a:off x="3873396" y="2207812"/>
          <a:ext cx="418213" cy="32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2C1B9-ACD3-4847-B086-4CAFD8681873}">
      <dsp:nvSpPr>
        <dsp:cNvPr id="0" name=""/>
        <dsp:cNvSpPr/>
      </dsp:nvSpPr>
      <dsp:spPr>
        <a:xfrm rot="5400000">
          <a:off x="3911306" y="3077982"/>
          <a:ext cx="341579" cy="388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28C27-1CC4-4D40-AFCC-0CD11882AC73}">
      <dsp:nvSpPr>
        <dsp:cNvPr id="0" name=""/>
        <dsp:cNvSpPr/>
      </dsp:nvSpPr>
      <dsp:spPr>
        <a:xfrm>
          <a:off x="3724269" y="2621558"/>
          <a:ext cx="768098" cy="5580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100" kern="1200" dirty="0"/>
            <a:t>Тестване</a:t>
          </a:r>
          <a:endParaRPr lang="en-US" sz="500" kern="1200" dirty="0"/>
        </a:p>
      </dsp:txBody>
      <dsp:txXfrm>
        <a:off x="3751515" y="2648804"/>
        <a:ext cx="713606" cy="503554"/>
      </dsp:txXfrm>
    </dsp:sp>
    <dsp:sp modelId="{39032C4F-3A2C-4C19-B984-EA8E01BF0E1C}">
      <dsp:nvSpPr>
        <dsp:cNvPr id="0" name=""/>
        <dsp:cNvSpPr/>
      </dsp:nvSpPr>
      <dsp:spPr>
        <a:xfrm>
          <a:off x="4395827" y="2737721"/>
          <a:ext cx="418213" cy="32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2B06F-0312-428B-9B04-6E20F549A0B4}">
      <dsp:nvSpPr>
        <dsp:cNvPr id="0" name=""/>
        <dsp:cNvSpPr/>
      </dsp:nvSpPr>
      <dsp:spPr>
        <a:xfrm>
          <a:off x="4246700" y="3151468"/>
          <a:ext cx="1124299" cy="5697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100" kern="1200" dirty="0"/>
            <a:t>Документация</a:t>
          </a:r>
          <a:endParaRPr lang="en-US" sz="1000" kern="1200" dirty="0"/>
        </a:p>
      </dsp:txBody>
      <dsp:txXfrm>
        <a:off x="4274519" y="3179287"/>
        <a:ext cx="1068661" cy="51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50" y="752800"/>
            <a:ext cx="4913100" cy="27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693650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725" y="-626475"/>
            <a:ext cx="10064875" cy="6064700"/>
            <a:chOff x="-292725" y="-626475"/>
            <a:chExt cx="10064875" cy="6064700"/>
          </a:xfrm>
        </p:grpSpPr>
        <p:sp>
          <p:nvSpPr>
            <p:cNvPr id="13" name="Google Shape;13;p2"/>
            <p:cNvSpPr/>
            <p:nvPr/>
          </p:nvSpPr>
          <p:spPr>
            <a:xfrm>
              <a:off x="7973950" y="1519525"/>
              <a:ext cx="1798200" cy="1798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92725" y="432492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375" y="-62647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2"/>
          <p:cNvSpPr/>
          <p:nvPr/>
        </p:nvSpPr>
        <p:spPr>
          <a:xfrm flipH="1">
            <a:off x="-973827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Google Shape;1129;p22"/>
          <p:cNvGrpSpPr/>
          <p:nvPr/>
        </p:nvGrpSpPr>
        <p:grpSpPr>
          <a:xfrm>
            <a:off x="-499625" y="-12325"/>
            <a:ext cx="10186675" cy="5674625"/>
            <a:chOff x="-499625" y="-12325"/>
            <a:chExt cx="10186675" cy="5674625"/>
          </a:xfrm>
        </p:grpSpPr>
        <p:sp>
          <p:nvSpPr>
            <p:cNvPr id="1130" name="Google Shape;1130;p22"/>
            <p:cNvSpPr/>
            <p:nvPr/>
          </p:nvSpPr>
          <p:spPr>
            <a:xfrm>
              <a:off x="8199650" y="-123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260600" y="47533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-499625" y="4450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3"/>
          <p:cNvSpPr/>
          <p:nvPr/>
        </p:nvSpPr>
        <p:spPr>
          <a:xfrm>
            <a:off x="-86692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5" name="Google Shape;1135;p23"/>
          <p:cNvGrpSpPr/>
          <p:nvPr/>
        </p:nvGrpSpPr>
        <p:grpSpPr>
          <a:xfrm>
            <a:off x="-93950" y="-952400"/>
            <a:ext cx="9426950" cy="6095900"/>
            <a:chOff x="-93950" y="-952400"/>
            <a:chExt cx="9426950" cy="6095900"/>
          </a:xfrm>
        </p:grpSpPr>
        <p:sp>
          <p:nvSpPr>
            <p:cNvPr id="1136" name="Google Shape;1136;p23"/>
            <p:cNvSpPr/>
            <p:nvPr/>
          </p:nvSpPr>
          <p:spPr>
            <a:xfrm>
              <a:off x="8424000" y="18407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6487000" y="-9524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-93950" y="4234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139" name="Google Shape;1139;p23"/>
          <p:cNvGrpSpPr/>
          <p:nvPr/>
        </p:nvGrpSpPr>
        <p:grpSpPr>
          <a:xfrm flipH="1">
            <a:off x="8651962" y="2287025"/>
            <a:ext cx="1932173" cy="2871005"/>
            <a:chOff x="-2292229" y="-473861"/>
            <a:chExt cx="795035" cy="1181338"/>
          </a:xfrm>
        </p:grpSpPr>
        <p:sp>
          <p:nvSpPr>
            <p:cNvPr id="1140" name="Google Shape;1140;p23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99257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391900" y="2714477"/>
            <a:ext cx="43602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533820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7364112" y="2376868"/>
            <a:ext cx="2478266" cy="2808006"/>
            <a:chOff x="6032340" y="2652313"/>
            <a:chExt cx="805076" cy="912223"/>
          </a:xfrm>
        </p:grpSpPr>
        <p:sp>
          <p:nvSpPr>
            <p:cNvPr id="21" name="Google Shape;21;p3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150875" y="-259950"/>
            <a:ext cx="9691225" cy="3779150"/>
            <a:chOff x="150875" y="-259950"/>
            <a:chExt cx="9691225" cy="3779150"/>
          </a:xfrm>
        </p:grpSpPr>
        <p:sp>
          <p:nvSpPr>
            <p:cNvPr id="117" name="Google Shape;117;p3"/>
            <p:cNvSpPr/>
            <p:nvPr/>
          </p:nvSpPr>
          <p:spPr>
            <a:xfrm>
              <a:off x="510700" y="1914525"/>
              <a:ext cx="647100" cy="6471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50875" y="304397"/>
              <a:ext cx="895200" cy="8955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522800" y="1199900"/>
              <a:ext cx="2319300" cy="2319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063175" y="-259950"/>
              <a:ext cx="895200" cy="895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 flipH="1">
            <a:off x="12" y="2287025"/>
            <a:ext cx="1932173" cy="2871005"/>
            <a:chOff x="-2292229" y="-473861"/>
            <a:chExt cx="795035" cy="1181338"/>
          </a:xfrm>
        </p:grpSpPr>
        <p:sp>
          <p:nvSpPr>
            <p:cNvPr id="122" name="Google Shape;122;p3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-4584025" y="-1663950"/>
            <a:ext cx="29133610" cy="6808418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-519525" y="-696525"/>
            <a:ext cx="10146625" cy="6085850"/>
            <a:chOff x="-519525" y="-696525"/>
            <a:chExt cx="10146625" cy="6085850"/>
          </a:xfrm>
        </p:grpSpPr>
        <p:sp>
          <p:nvSpPr>
            <p:cNvPr id="198" name="Google Shape;198;p5"/>
            <p:cNvSpPr/>
            <p:nvPr/>
          </p:nvSpPr>
          <p:spPr>
            <a:xfrm>
              <a:off x="7974400" y="44803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139700" y="-696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519525" y="80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720000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5010631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720000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5010628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5"/>
          <p:cNvGrpSpPr/>
          <p:nvPr/>
        </p:nvGrpSpPr>
        <p:grpSpPr>
          <a:xfrm flipH="1">
            <a:off x="-1473730" y="2295251"/>
            <a:ext cx="1473731" cy="2864285"/>
            <a:chOff x="-488" y="1421937"/>
            <a:chExt cx="1855383" cy="3737323"/>
          </a:xfrm>
        </p:grpSpPr>
        <p:sp>
          <p:nvSpPr>
            <p:cNvPr id="207" name="Google Shape;207;p5"/>
            <p:cNvSpPr/>
            <p:nvPr/>
          </p:nvSpPr>
          <p:spPr>
            <a:xfrm flipH="1">
              <a:off x="8476" y="1436658"/>
              <a:ext cx="1491615" cy="3713458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-488" y="1427727"/>
              <a:ext cx="1509513" cy="3731522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 flipH="1">
              <a:off x="1499413" y="1436658"/>
              <a:ext cx="346551" cy="3713623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>
              <a:off x="1490445" y="1421937"/>
              <a:ext cx="364450" cy="3737323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flipH="1">
              <a:off x="803240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>
              <a:off x="794107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flipH="1">
              <a:off x="551321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>
              <a:off x="542186" y="1978705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flipH="1">
              <a:off x="803240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794107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>
              <a:off x="551321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flipH="1">
              <a:off x="542186" y="2461536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flipH="1">
              <a:off x="803240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794107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551321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542186" y="294436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803240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794107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551321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542186" y="3427198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803240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794107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551321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542186" y="391002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301883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92915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301883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292915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301883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292915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301883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292915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301883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292915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608619" y="4424120"/>
              <a:ext cx="462069" cy="720283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599653" y="4415189"/>
              <a:ext cx="479969" cy="738183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608925" y="4424120"/>
              <a:ext cx="307105" cy="720283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599756" y="4415022"/>
              <a:ext cx="343401" cy="738348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1445021" y="5061940"/>
              <a:ext cx="162420" cy="81209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798273" y="5061940"/>
              <a:ext cx="162419" cy="81209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90547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1457571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1066974" y="4802247"/>
              <a:ext cx="544604" cy="341412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5"/>
          <p:cNvGrpSpPr/>
          <p:nvPr/>
        </p:nvGrpSpPr>
        <p:grpSpPr>
          <a:xfrm flipH="1">
            <a:off x="8423989" y="3427198"/>
            <a:ext cx="1736131" cy="1727797"/>
            <a:chOff x="8428564" y="3427198"/>
            <a:chExt cx="1736131" cy="1727797"/>
          </a:xfrm>
        </p:grpSpPr>
        <p:sp>
          <p:nvSpPr>
            <p:cNvPr id="251" name="Google Shape;251;p5"/>
            <p:cNvSpPr/>
            <p:nvPr/>
          </p:nvSpPr>
          <p:spPr>
            <a:xfrm flipH="1">
              <a:off x="8440010" y="3440912"/>
              <a:ext cx="1277610" cy="1702636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8428564" y="3427198"/>
              <a:ext cx="1300658" cy="1727797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9068117" y="3440912"/>
              <a:ext cx="1085187" cy="429042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9061760" y="3429517"/>
              <a:ext cx="1097872" cy="452090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9716650" y="3869006"/>
              <a:ext cx="436654" cy="1273381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9705205" y="3857612"/>
              <a:ext cx="459491" cy="1296218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9230320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 flipH="1">
              <a:off x="9218877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 flipH="1">
              <a:off x="89813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flipH="1">
              <a:off x="89699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flipH="1">
              <a:off x="8732605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 flipH="1">
              <a:off x="8721163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 flipH="1">
              <a:off x="9230320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 flipH="1">
              <a:off x="9218877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 flipH="1">
              <a:off x="98571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 flipH="1">
              <a:off x="98457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 flipH="1">
              <a:off x="98571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 flipH="1">
              <a:off x="98457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 flipH="1">
              <a:off x="89813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 flipH="1">
              <a:off x="89699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 flipH="1">
              <a:off x="8732605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 flipH="1">
              <a:off x="8721163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/>
          <p:nvPr/>
        </p:nvSpPr>
        <p:spPr>
          <a:xfrm>
            <a:off x="-99257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8"/>
          <p:cNvGrpSpPr/>
          <p:nvPr/>
        </p:nvGrpSpPr>
        <p:grpSpPr>
          <a:xfrm>
            <a:off x="150875" y="-259950"/>
            <a:ext cx="9691225" cy="3779150"/>
            <a:chOff x="150875" y="-259950"/>
            <a:chExt cx="9691225" cy="3779150"/>
          </a:xfrm>
        </p:grpSpPr>
        <p:sp>
          <p:nvSpPr>
            <p:cNvPr id="355" name="Google Shape;355;p8"/>
            <p:cNvSpPr/>
            <p:nvPr/>
          </p:nvSpPr>
          <p:spPr>
            <a:xfrm>
              <a:off x="510700" y="1914525"/>
              <a:ext cx="647100" cy="6471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50875" y="304397"/>
              <a:ext cx="895200" cy="8955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22800" y="1199900"/>
              <a:ext cx="2319300" cy="2319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063175" y="-259950"/>
              <a:ext cx="895200" cy="895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7364112" y="2376868"/>
            <a:ext cx="2478266" cy="2808006"/>
            <a:chOff x="6032340" y="2652313"/>
            <a:chExt cx="805076" cy="912223"/>
          </a:xfrm>
        </p:grpSpPr>
        <p:sp>
          <p:nvSpPr>
            <p:cNvPr id="360" name="Google Shape;360;p8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8"/>
          <p:cNvGrpSpPr/>
          <p:nvPr/>
        </p:nvGrpSpPr>
        <p:grpSpPr>
          <a:xfrm flipH="1">
            <a:off x="12" y="2287025"/>
            <a:ext cx="1932173" cy="2871005"/>
            <a:chOff x="-2292229" y="-473861"/>
            <a:chExt cx="795035" cy="1181338"/>
          </a:xfrm>
        </p:grpSpPr>
        <p:sp>
          <p:nvSpPr>
            <p:cNvPr id="456" name="Google Shape;456;p8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"/>
          <p:cNvSpPr/>
          <p:nvPr/>
        </p:nvSpPr>
        <p:spPr>
          <a:xfrm>
            <a:off x="-9270346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5" name="Google Shape;52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>
            <a:off x="-677425" y="-2209975"/>
            <a:ext cx="11602575" cy="4589525"/>
            <a:chOff x="-677425" y="-2209975"/>
            <a:chExt cx="11602575" cy="4589525"/>
          </a:xfrm>
        </p:grpSpPr>
        <p:sp>
          <p:nvSpPr>
            <p:cNvPr id="527" name="Google Shape;527;p9"/>
            <p:cNvSpPr/>
            <p:nvPr/>
          </p:nvSpPr>
          <p:spPr>
            <a:xfrm>
              <a:off x="7697450" y="-2209975"/>
              <a:ext cx="3227700" cy="3227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-677425" y="126625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29" name="Google Shape;529;p9"/>
          <p:cNvGrpSpPr/>
          <p:nvPr/>
        </p:nvGrpSpPr>
        <p:grpSpPr>
          <a:xfrm flipH="1">
            <a:off x="-1084120" y="2295191"/>
            <a:ext cx="1926687" cy="2862854"/>
            <a:chOff x="-2292229" y="-473861"/>
            <a:chExt cx="795035" cy="1181338"/>
          </a:xfrm>
        </p:grpSpPr>
        <p:sp>
          <p:nvSpPr>
            <p:cNvPr id="530" name="Google Shape;530;p9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"/>
          <p:cNvSpPr/>
          <p:nvPr/>
        </p:nvSpPr>
        <p:spPr>
          <a:xfrm flipH="1">
            <a:off x="-1416582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1"/>
          <p:cNvSpPr txBox="1">
            <a:spLocks noGrp="1"/>
          </p:cNvSpPr>
          <p:nvPr>
            <p:ph type="title" hasCustomPrompt="1"/>
          </p:nvPr>
        </p:nvSpPr>
        <p:spPr>
          <a:xfrm>
            <a:off x="3895125" y="1366350"/>
            <a:ext cx="4533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1" name="Google Shape;601;p11"/>
          <p:cNvSpPr txBox="1">
            <a:spLocks noGrp="1"/>
          </p:cNvSpPr>
          <p:nvPr>
            <p:ph type="subTitle" idx="1"/>
          </p:nvPr>
        </p:nvSpPr>
        <p:spPr>
          <a:xfrm>
            <a:off x="3895125" y="3063775"/>
            <a:ext cx="4533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02" name="Google Shape;602;p11"/>
          <p:cNvGrpSpPr/>
          <p:nvPr/>
        </p:nvGrpSpPr>
        <p:grpSpPr>
          <a:xfrm>
            <a:off x="-705275" y="280200"/>
            <a:ext cx="10817900" cy="2491800"/>
            <a:chOff x="-705275" y="280200"/>
            <a:chExt cx="10817900" cy="2491800"/>
          </a:xfrm>
        </p:grpSpPr>
        <p:sp>
          <p:nvSpPr>
            <p:cNvPr id="603" name="Google Shape;603;p11"/>
            <p:cNvSpPr/>
            <p:nvPr/>
          </p:nvSpPr>
          <p:spPr>
            <a:xfrm>
              <a:off x="8625225" y="1091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72200" y="280200"/>
              <a:ext cx="713400" cy="713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-705275" y="1471800"/>
              <a:ext cx="1300200" cy="1300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8"/>
          <p:cNvSpPr/>
          <p:nvPr/>
        </p:nvSpPr>
        <p:spPr>
          <a:xfrm>
            <a:off x="-8849450" y="-1623418"/>
            <a:ext cx="29133610" cy="6808418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8" name="Google Shape;738;p18"/>
          <p:cNvGrpSpPr/>
          <p:nvPr/>
        </p:nvGrpSpPr>
        <p:grpSpPr>
          <a:xfrm>
            <a:off x="-427800" y="-374000"/>
            <a:ext cx="10537150" cy="4514875"/>
            <a:chOff x="-499250" y="-374000"/>
            <a:chExt cx="10537150" cy="4514875"/>
          </a:xfrm>
        </p:grpSpPr>
        <p:sp>
          <p:nvSpPr>
            <p:cNvPr id="739" name="Google Shape;739;p18"/>
            <p:cNvSpPr/>
            <p:nvPr/>
          </p:nvSpPr>
          <p:spPr>
            <a:xfrm>
              <a:off x="8550500" y="265347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740" name="Google Shape;740;p18"/>
            <p:cNvGrpSpPr/>
            <p:nvPr/>
          </p:nvGrpSpPr>
          <p:grpSpPr>
            <a:xfrm>
              <a:off x="-499250" y="-374000"/>
              <a:ext cx="6762875" cy="3400250"/>
              <a:chOff x="-499250" y="-374000"/>
              <a:chExt cx="6762875" cy="340025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5354625" y="-374000"/>
                <a:ext cx="909000" cy="909000"/>
              </a:xfrm>
              <a:prstGeom prst="donut">
                <a:avLst>
                  <a:gd name="adj" fmla="val 1032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-499250" y="2117250"/>
                <a:ext cx="909000" cy="909000"/>
              </a:xfrm>
              <a:prstGeom prst="donut">
                <a:avLst>
                  <a:gd name="adj" fmla="val 1032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8424005" y="2334894"/>
            <a:ext cx="4053998" cy="2808056"/>
            <a:chOff x="5733311" y="1239488"/>
            <a:chExt cx="5636033" cy="3903874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5733311" y="2605076"/>
              <a:ext cx="1803339" cy="2538284"/>
              <a:chOff x="4145661" y="1701903"/>
              <a:chExt cx="998803" cy="1405862"/>
            </a:xfrm>
          </p:grpSpPr>
          <p:grpSp>
            <p:nvGrpSpPr>
              <p:cNvPr id="745" name="Google Shape;745;p18"/>
              <p:cNvGrpSpPr/>
              <p:nvPr/>
            </p:nvGrpSpPr>
            <p:grpSpPr>
              <a:xfrm>
                <a:off x="4145661" y="1701903"/>
                <a:ext cx="998803" cy="1405862"/>
                <a:chOff x="4145661" y="1701903"/>
                <a:chExt cx="998803" cy="1405862"/>
              </a:xfrm>
            </p:grpSpPr>
            <p:sp>
              <p:nvSpPr>
                <p:cNvPr id="746" name="Google Shape;746;p18"/>
                <p:cNvSpPr/>
                <p:nvPr/>
              </p:nvSpPr>
              <p:spPr>
                <a:xfrm>
                  <a:off x="4195721" y="1767452"/>
                  <a:ext cx="631897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340313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18"/>
                <p:cNvSpPr/>
                <p:nvPr/>
              </p:nvSpPr>
              <p:spPr>
                <a:xfrm>
                  <a:off x="4827618" y="1767452"/>
                  <a:ext cx="267982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340313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18"/>
                <p:cNvSpPr/>
                <p:nvPr/>
              </p:nvSpPr>
              <p:spPr>
                <a:xfrm>
                  <a:off x="4145661" y="1701903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18"/>
                <p:cNvSpPr/>
                <p:nvPr/>
              </p:nvSpPr>
              <p:spPr>
                <a:xfrm>
                  <a:off x="4827618" y="1701903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0" name="Google Shape;750;p18"/>
              <p:cNvSpPr/>
              <p:nvPr/>
            </p:nvSpPr>
            <p:spPr>
              <a:xfrm>
                <a:off x="4389179" y="2717924"/>
                <a:ext cx="200239" cy="389841"/>
              </a:xfrm>
              <a:custGeom>
                <a:avLst/>
                <a:gdLst/>
                <a:ahLst/>
                <a:cxnLst/>
                <a:rect l="l" t="t" r="r" b="b"/>
                <a:pathLst>
                  <a:path w="200239" h="389841" extrusionOk="0">
                    <a:moveTo>
                      <a:pt x="0" y="389842"/>
                    </a:moveTo>
                    <a:lnTo>
                      <a:pt x="0" y="0"/>
                    </a:lnTo>
                    <a:lnTo>
                      <a:pt x="200239" y="0"/>
                    </a:lnTo>
                    <a:lnTo>
                      <a:pt x="200239" y="38984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>
              <a:off x="7185921" y="1776864"/>
              <a:ext cx="1803339" cy="3366496"/>
              <a:chOff x="4950208" y="1243187"/>
              <a:chExt cx="998803" cy="1864578"/>
            </a:xfrm>
          </p:grpSpPr>
          <p:grpSp>
            <p:nvGrpSpPr>
              <p:cNvPr id="752" name="Google Shape;752;p18"/>
              <p:cNvGrpSpPr/>
              <p:nvPr/>
            </p:nvGrpSpPr>
            <p:grpSpPr>
              <a:xfrm>
                <a:off x="4950208" y="1539025"/>
                <a:ext cx="998803" cy="1568740"/>
                <a:chOff x="4950208" y="1539025"/>
                <a:chExt cx="998803" cy="1568740"/>
              </a:xfrm>
            </p:grpSpPr>
            <p:sp>
              <p:nvSpPr>
                <p:cNvPr id="753" name="Google Shape;753;p18"/>
                <p:cNvSpPr/>
                <p:nvPr/>
              </p:nvSpPr>
              <p:spPr>
                <a:xfrm>
                  <a:off x="5000268" y="1604575"/>
                  <a:ext cx="631897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503190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18"/>
                <p:cNvSpPr/>
                <p:nvPr/>
              </p:nvSpPr>
              <p:spPr>
                <a:xfrm>
                  <a:off x="5632165" y="1604575"/>
                  <a:ext cx="267982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503190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18"/>
                <p:cNvSpPr/>
                <p:nvPr/>
              </p:nvSpPr>
              <p:spPr>
                <a:xfrm>
                  <a:off x="4950208" y="1539025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18"/>
                <p:cNvSpPr/>
                <p:nvPr/>
              </p:nvSpPr>
              <p:spPr>
                <a:xfrm>
                  <a:off x="5632165" y="1539025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7" name="Google Shape;757;p18"/>
              <p:cNvSpPr/>
              <p:nvPr/>
            </p:nvSpPr>
            <p:spPr>
              <a:xfrm>
                <a:off x="5000268" y="1421820"/>
                <a:ext cx="631897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631897" h="117271" extrusionOk="0">
                    <a:moveTo>
                      <a:pt x="0" y="0"/>
                    </a:moveTo>
                    <a:lnTo>
                      <a:pt x="631897" y="0"/>
                    </a:lnTo>
                    <a:lnTo>
                      <a:pt x="6318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5633029" y="1421820"/>
                <a:ext cx="239196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239196" h="117271" extrusionOk="0">
                    <a:moveTo>
                      <a:pt x="0" y="0"/>
                    </a:moveTo>
                    <a:lnTo>
                      <a:pt x="239197" y="0"/>
                    </a:lnTo>
                    <a:lnTo>
                      <a:pt x="2391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5245979" y="1243187"/>
                <a:ext cx="181757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181757" h="181757" extrusionOk="0">
                    <a:moveTo>
                      <a:pt x="0" y="0"/>
                    </a:moveTo>
                    <a:lnTo>
                      <a:pt x="181758" y="0"/>
                    </a:lnTo>
                    <a:lnTo>
                      <a:pt x="181758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5426806" y="1243187"/>
                <a:ext cx="445352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445352" h="181757" extrusionOk="0">
                    <a:moveTo>
                      <a:pt x="0" y="0"/>
                    </a:moveTo>
                    <a:lnTo>
                      <a:pt x="445353" y="0"/>
                    </a:lnTo>
                    <a:lnTo>
                      <a:pt x="445353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18"/>
            <p:cNvGrpSpPr/>
            <p:nvPr/>
          </p:nvGrpSpPr>
          <p:grpSpPr>
            <a:xfrm>
              <a:off x="8724832" y="1239488"/>
              <a:ext cx="2644512" cy="3903874"/>
              <a:chOff x="5802554" y="945554"/>
              <a:chExt cx="1464698" cy="2162212"/>
            </a:xfrm>
          </p:grpSpPr>
          <p:grpSp>
            <p:nvGrpSpPr>
              <p:cNvPr id="762" name="Google Shape;762;p18"/>
              <p:cNvGrpSpPr/>
              <p:nvPr/>
            </p:nvGrpSpPr>
            <p:grpSpPr>
              <a:xfrm>
                <a:off x="5802554" y="945554"/>
                <a:ext cx="1464698" cy="2162212"/>
                <a:chOff x="5802554" y="945554"/>
                <a:chExt cx="1464698" cy="2162212"/>
              </a:xfrm>
            </p:grpSpPr>
            <p:sp>
              <p:nvSpPr>
                <p:cNvPr id="763" name="Google Shape;763;p18"/>
                <p:cNvSpPr/>
                <p:nvPr/>
              </p:nvSpPr>
              <p:spPr>
                <a:xfrm>
                  <a:off x="5872226" y="1036699"/>
                  <a:ext cx="879071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71" h="2071067" extrusionOk="0">
                      <a:moveTo>
                        <a:pt x="0" y="0"/>
                      </a:moveTo>
                      <a:lnTo>
                        <a:pt x="879072" y="0"/>
                      </a:lnTo>
                      <a:lnTo>
                        <a:pt x="87907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18"/>
                <p:cNvSpPr/>
                <p:nvPr/>
              </p:nvSpPr>
              <p:spPr>
                <a:xfrm>
                  <a:off x="6751297" y="1036699"/>
                  <a:ext cx="448012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12" h="2071067" extrusionOk="0">
                      <a:moveTo>
                        <a:pt x="0" y="0"/>
                      </a:moveTo>
                      <a:lnTo>
                        <a:pt x="448012" y="0"/>
                      </a:lnTo>
                      <a:lnTo>
                        <a:pt x="44801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5802554" y="945554"/>
                  <a:ext cx="948676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76" h="91144" extrusionOk="0">
                      <a:moveTo>
                        <a:pt x="0" y="0"/>
                      </a:moveTo>
                      <a:lnTo>
                        <a:pt x="948677" y="0"/>
                      </a:lnTo>
                      <a:lnTo>
                        <a:pt x="948677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8"/>
                <p:cNvSpPr/>
                <p:nvPr/>
              </p:nvSpPr>
              <p:spPr>
                <a:xfrm>
                  <a:off x="6751297" y="945554"/>
                  <a:ext cx="515955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55" h="91144" extrusionOk="0">
                      <a:moveTo>
                        <a:pt x="0" y="0"/>
                      </a:moveTo>
                      <a:lnTo>
                        <a:pt x="515955" y="0"/>
                      </a:lnTo>
                      <a:lnTo>
                        <a:pt x="515955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7" name="Google Shape;767;p18"/>
              <p:cNvGrpSpPr/>
              <p:nvPr/>
            </p:nvGrpSpPr>
            <p:grpSpPr>
              <a:xfrm>
                <a:off x="5960312" y="1198579"/>
                <a:ext cx="157159" cy="252426"/>
                <a:chOff x="5960312" y="1198579"/>
                <a:chExt cx="157159" cy="252426"/>
              </a:xfrm>
            </p:grpSpPr>
            <p:sp>
              <p:nvSpPr>
                <p:cNvPr id="768" name="Google Shape;768;p18"/>
                <p:cNvSpPr/>
                <p:nvPr/>
              </p:nvSpPr>
              <p:spPr>
                <a:xfrm>
                  <a:off x="5966561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8"/>
                <p:cNvSpPr/>
                <p:nvPr/>
              </p:nvSpPr>
              <p:spPr>
                <a:xfrm>
                  <a:off x="596031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8"/>
                <p:cNvSpPr/>
                <p:nvPr/>
              </p:nvSpPr>
              <p:spPr>
                <a:xfrm>
                  <a:off x="5966561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1" name="Google Shape;771;p18"/>
              <p:cNvGrpSpPr/>
              <p:nvPr/>
            </p:nvGrpSpPr>
            <p:grpSpPr>
              <a:xfrm>
                <a:off x="6225835" y="1198579"/>
                <a:ext cx="157159" cy="252426"/>
                <a:chOff x="6225835" y="1198579"/>
                <a:chExt cx="157159" cy="252426"/>
              </a:xfrm>
            </p:grpSpPr>
            <p:sp>
              <p:nvSpPr>
                <p:cNvPr id="772" name="Google Shape;772;p18"/>
                <p:cNvSpPr/>
                <p:nvPr/>
              </p:nvSpPr>
              <p:spPr>
                <a:xfrm>
                  <a:off x="6232018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18"/>
                <p:cNvSpPr/>
                <p:nvPr/>
              </p:nvSpPr>
              <p:spPr>
                <a:xfrm>
                  <a:off x="6225835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18"/>
                <p:cNvSpPr/>
                <p:nvPr/>
              </p:nvSpPr>
              <p:spPr>
                <a:xfrm>
                  <a:off x="6232018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5" name="Google Shape;775;p18"/>
              <p:cNvGrpSpPr/>
              <p:nvPr/>
            </p:nvGrpSpPr>
            <p:grpSpPr>
              <a:xfrm>
                <a:off x="6491292" y="1198579"/>
                <a:ext cx="157159" cy="252426"/>
                <a:chOff x="6491292" y="1198579"/>
                <a:chExt cx="157159" cy="252426"/>
              </a:xfrm>
            </p:grpSpPr>
            <p:sp>
              <p:nvSpPr>
                <p:cNvPr id="776" name="Google Shape;776;p18"/>
                <p:cNvSpPr/>
                <p:nvPr/>
              </p:nvSpPr>
              <p:spPr>
                <a:xfrm>
                  <a:off x="6497475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8"/>
                <p:cNvSpPr/>
                <p:nvPr/>
              </p:nvSpPr>
              <p:spPr>
                <a:xfrm>
                  <a:off x="649129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8"/>
                <p:cNvSpPr/>
                <p:nvPr/>
              </p:nvSpPr>
              <p:spPr>
                <a:xfrm>
                  <a:off x="6497475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9" name="Google Shape;779;p18"/>
              <p:cNvGrpSpPr/>
              <p:nvPr/>
            </p:nvGrpSpPr>
            <p:grpSpPr>
              <a:xfrm>
                <a:off x="5960312" y="1586825"/>
                <a:ext cx="157159" cy="252426"/>
                <a:chOff x="5960312" y="1586825"/>
                <a:chExt cx="157159" cy="252426"/>
              </a:xfrm>
            </p:grpSpPr>
            <p:sp>
              <p:nvSpPr>
                <p:cNvPr id="780" name="Google Shape;780;p18"/>
                <p:cNvSpPr/>
                <p:nvPr/>
              </p:nvSpPr>
              <p:spPr>
                <a:xfrm>
                  <a:off x="5966561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8"/>
                <p:cNvSpPr/>
                <p:nvPr/>
              </p:nvSpPr>
              <p:spPr>
                <a:xfrm>
                  <a:off x="596031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8"/>
                <p:cNvSpPr/>
                <p:nvPr/>
              </p:nvSpPr>
              <p:spPr>
                <a:xfrm>
                  <a:off x="5966561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3" name="Google Shape;783;p18"/>
              <p:cNvGrpSpPr/>
              <p:nvPr/>
            </p:nvGrpSpPr>
            <p:grpSpPr>
              <a:xfrm>
                <a:off x="6225835" y="1586825"/>
                <a:ext cx="157159" cy="252426"/>
                <a:chOff x="6225835" y="1586825"/>
                <a:chExt cx="157159" cy="252426"/>
              </a:xfrm>
            </p:grpSpPr>
            <p:sp>
              <p:nvSpPr>
                <p:cNvPr id="784" name="Google Shape;784;p18"/>
                <p:cNvSpPr/>
                <p:nvPr/>
              </p:nvSpPr>
              <p:spPr>
                <a:xfrm>
                  <a:off x="6232018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18"/>
                <p:cNvSpPr/>
                <p:nvPr/>
              </p:nvSpPr>
              <p:spPr>
                <a:xfrm>
                  <a:off x="6225835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18"/>
                <p:cNvSpPr/>
                <p:nvPr/>
              </p:nvSpPr>
              <p:spPr>
                <a:xfrm>
                  <a:off x="6232018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7" name="Google Shape;787;p18"/>
              <p:cNvGrpSpPr/>
              <p:nvPr/>
            </p:nvGrpSpPr>
            <p:grpSpPr>
              <a:xfrm>
                <a:off x="6491292" y="1586825"/>
                <a:ext cx="157159" cy="252426"/>
                <a:chOff x="6491292" y="1586825"/>
                <a:chExt cx="157159" cy="252426"/>
              </a:xfrm>
            </p:grpSpPr>
            <p:sp>
              <p:nvSpPr>
                <p:cNvPr id="788" name="Google Shape;788;p18"/>
                <p:cNvSpPr/>
                <p:nvPr/>
              </p:nvSpPr>
              <p:spPr>
                <a:xfrm>
                  <a:off x="6497475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8"/>
                <p:cNvSpPr/>
                <p:nvPr/>
              </p:nvSpPr>
              <p:spPr>
                <a:xfrm>
                  <a:off x="649129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8"/>
                <p:cNvSpPr/>
                <p:nvPr/>
              </p:nvSpPr>
              <p:spPr>
                <a:xfrm>
                  <a:off x="6497475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1" name="Google Shape;791;p18"/>
              <p:cNvGrpSpPr/>
              <p:nvPr/>
            </p:nvGrpSpPr>
            <p:grpSpPr>
              <a:xfrm>
                <a:off x="5960312" y="1975004"/>
                <a:ext cx="157159" cy="252426"/>
                <a:chOff x="5960312" y="1975004"/>
                <a:chExt cx="157159" cy="252426"/>
              </a:xfrm>
            </p:grpSpPr>
            <p:sp>
              <p:nvSpPr>
                <p:cNvPr id="792" name="Google Shape;792;p18"/>
                <p:cNvSpPr/>
                <p:nvPr/>
              </p:nvSpPr>
              <p:spPr>
                <a:xfrm>
                  <a:off x="5966561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8"/>
                <p:cNvSpPr/>
                <p:nvPr/>
              </p:nvSpPr>
              <p:spPr>
                <a:xfrm>
                  <a:off x="596031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18"/>
                <p:cNvSpPr/>
                <p:nvPr/>
              </p:nvSpPr>
              <p:spPr>
                <a:xfrm>
                  <a:off x="5966561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5" name="Google Shape;795;p18"/>
              <p:cNvGrpSpPr/>
              <p:nvPr/>
            </p:nvGrpSpPr>
            <p:grpSpPr>
              <a:xfrm>
                <a:off x="6225835" y="1975004"/>
                <a:ext cx="157159" cy="252426"/>
                <a:chOff x="6225835" y="1975004"/>
                <a:chExt cx="157159" cy="252426"/>
              </a:xfrm>
            </p:grpSpPr>
            <p:sp>
              <p:nvSpPr>
                <p:cNvPr id="796" name="Google Shape;796;p18"/>
                <p:cNvSpPr/>
                <p:nvPr/>
              </p:nvSpPr>
              <p:spPr>
                <a:xfrm>
                  <a:off x="6232018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18"/>
                <p:cNvSpPr/>
                <p:nvPr/>
              </p:nvSpPr>
              <p:spPr>
                <a:xfrm>
                  <a:off x="6225835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18"/>
                <p:cNvSpPr/>
                <p:nvPr/>
              </p:nvSpPr>
              <p:spPr>
                <a:xfrm>
                  <a:off x="6232018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18"/>
              <p:cNvGrpSpPr/>
              <p:nvPr/>
            </p:nvGrpSpPr>
            <p:grpSpPr>
              <a:xfrm>
                <a:off x="6491292" y="1975004"/>
                <a:ext cx="157159" cy="252426"/>
                <a:chOff x="6491292" y="1975004"/>
                <a:chExt cx="157159" cy="252426"/>
              </a:xfrm>
            </p:grpSpPr>
            <p:sp>
              <p:nvSpPr>
                <p:cNvPr id="800" name="Google Shape;800;p18"/>
                <p:cNvSpPr/>
                <p:nvPr/>
              </p:nvSpPr>
              <p:spPr>
                <a:xfrm>
                  <a:off x="6497475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8"/>
                <p:cNvSpPr/>
                <p:nvPr/>
              </p:nvSpPr>
              <p:spPr>
                <a:xfrm>
                  <a:off x="649129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8"/>
                <p:cNvSpPr/>
                <p:nvPr/>
              </p:nvSpPr>
              <p:spPr>
                <a:xfrm>
                  <a:off x="6497475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3" name="Google Shape;803;p18"/>
              <p:cNvGrpSpPr/>
              <p:nvPr/>
            </p:nvGrpSpPr>
            <p:grpSpPr>
              <a:xfrm>
                <a:off x="5960312" y="2363251"/>
                <a:ext cx="157159" cy="252426"/>
                <a:chOff x="5960312" y="2363251"/>
                <a:chExt cx="157159" cy="252426"/>
              </a:xfrm>
            </p:grpSpPr>
            <p:sp>
              <p:nvSpPr>
                <p:cNvPr id="804" name="Google Shape;804;p18"/>
                <p:cNvSpPr/>
                <p:nvPr/>
              </p:nvSpPr>
              <p:spPr>
                <a:xfrm>
                  <a:off x="5966561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18"/>
                <p:cNvSpPr/>
                <p:nvPr/>
              </p:nvSpPr>
              <p:spPr>
                <a:xfrm>
                  <a:off x="596031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18"/>
                <p:cNvSpPr/>
                <p:nvPr/>
              </p:nvSpPr>
              <p:spPr>
                <a:xfrm>
                  <a:off x="5966561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7" name="Google Shape;807;p18"/>
              <p:cNvGrpSpPr/>
              <p:nvPr/>
            </p:nvGrpSpPr>
            <p:grpSpPr>
              <a:xfrm>
                <a:off x="6225835" y="2363251"/>
                <a:ext cx="157159" cy="252426"/>
                <a:chOff x="6225835" y="2363251"/>
                <a:chExt cx="157159" cy="252426"/>
              </a:xfrm>
            </p:grpSpPr>
            <p:sp>
              <p:nvSpPr>
                <p:cNvPr id="808" name="Google Shape;808;p18"/>
                <p:cNvSpPr/>
                <p:nvPr/>
              </p:nvSpPr>
              <p:spPr>
                <a:xfrm>
                  <a:off x="6232018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18"/>
                <p:cNvSpPr/>
                <p:nvPr/>
              </p:nvSpPr>
              <p:spPr>
                <a:xfrm>
                  <a:off x="6225835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18"/>
                <p:cNvSpPr/>
                <p:nvPr/>
              </p:nvSpPr>
              <p:spPr>
                <a:xfrm>
                  <a:off x="6232018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1" name="Google Shape;811;p18"/>
              <p:cNvGrpSpPr/>
              <p:nvPr/>
            </p:nvGrpSpPr>
            <p:grpSpPr>
              <a:xfrm>
                <a:off x="6491292" y="2363251"/>
                <a:ext cx="157159" cy="252426"/>
                <a:chOff x="6491292" y="2363251"/>
                <a:chExt cx="157159" cy="252426"/>
              </a:xfrm>
            </p:grpSpPr>
            <p:sp>
              <p:nvSpPr>
                <p:cNvPr id="812" name="Google Shape;812;p18"/>
                <p:cNvSpPr/>
                <p:nvPr/>
              </p:nvSpPr>
              <p:spPr>
                <a:xfrm>
                  <a:off x="6497475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18"/>
                <p:cNvSpPr/>
                <p:nvPr/>
              </p:nvSpPr>
              <p:spPr>
                <a:xfrm>
                  <a:off x="649129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18"/>
                <p:cNvSpPr/>
                <p:nvPr/>
              </p:nvSpPr>
              <p:spPr>
                <a:xfrm>
                  <a:off x="6497475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5" name="Google Shape;815;p18"/>
              <p:cNvSpPr/>
              <p:nvPr/>
            </p:nvSpPr>
            <p:spPr>
              <a:xfrm>
                <a:off x="6151444" y="2809601"/>
                <a:ext cx="261467" cy="298165"/>
              </a:xfrm>
              <a:custGeom>
                <a:avLst/>
                <a:gdLst/>
                <a:ahLst/>
                <a:cxnLst/>
                <a:rect l="l" t="t" r="r" b="b"/>
                <a:pathLst>
                  <a:path w="261467" h="298165" extrusionOk="0">
                    <a:moveTo>
                      <a:pt x="0" y="298165"/>
                    </a:moveTo>
                    <a:lnTo>
                      <a:pt x="0" y="0"/>
                    </a:lnTo>
                    <a:lnTo>
                      <a:pt x="261468" y="0"/>
                    </a:lnTo>
                    <a:lnTo>
                      <a:pt x="261468" y="298165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6" name="Google Shape;816;p18"/>
            <p:cNvSpPr/>
            <p:nvPr/>
          </p:nvSpPr>
          <p:spPr>
            <a:xfrm>
              <a:off x="742007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789952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742007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89952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42007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789952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96257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644202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596257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644202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6" name="Google Shape;8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8"/>
          <p:cNvSpPr txBox="1">
            <a:spLocks noGrp="1"/>
          </p:cNvSpPr>
          <p:nvPr>
            <p:ph type="subTitle" idx="1"/>
          </p:nvPr>
        </p:nvSpPr>
        <p:spPr>
          <a:xfrm>
            <a:off x="720000" y="1173359"/>
            <a:ext cx="3638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8" name="Google Shape;828;p18"/>
          <p:cNvSpPr txBox="1">
            <a:spLocks noGrp="1"/>
          </p:cNvSpPr>
          <p:nvPr>
            <p:ph type="subTitle" idx="2"/>
          </p:nvPr>
        </p:nvSpPr>
        <p:spPr>
          <a:xfrm>
            <a:off x="720000" y="1699273"/>
            <a:ext cx="3638400" cy="11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8"/>
          <p:cNvSpPr txBox="1">
            <a:spLocks noGrp="1"/>
          </p:cNvSpPr>
          <p:nvPr>
            <p:ph type="subTitle" idx="3"/>
          </p:nvPr>
        </p:nvSpPr>
        <p:spPr>
          <a:xfrm>
            <a:off x="4785600" y="1699273"/>
            <a:ext cx="3638400" cy="11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8"/>
          <p:cNvSpPr txBox="1">
            <a:spLocks noGrp="1"/>
          </p:cNvSpPr>
          <p:nvPr>
            <p:ph type="subTitle" idx="4"/>
          </p:nvPr>
        </p:nvSpPr>
        <p:spPr>
          <a:xfrm>
            <a:off x="720000" y="3376397"/>
            <a:ext cx="3638400" cy="11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8"/>
          <p:cNvSpPr txBox="1">
            <a:spLocks noGrp="1"/>
          </p:cNvSpPr>
          <p:nvPr>
            <p:ph type="subTitle" idx="5"/>
          </p:nvPr>
        </p:nvSpPr>
        <p:spPr>
          <a:xfrm>
            <a:off x="4785600" y="3376397"/>
            <a:ext cx="3638400" cy="11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8"/>
          <p:cNvSpPr txBox="1">
            <a:spLocks noGrp="1"/>
          </p:cNvSpPr>
          <p:nvPr>
            <p:ph type="subTitle" idx="6"/>
          </p:nvPr>
        </p:nvSpPr>
        <p:spPr>
          <a:xfrm>
            <a:off x="720000" y="2850497"/>
            <a:ext cx="3638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3" name="Google Shape;833;p18"/>
          <p:cNvSpPr txBox="1">
            <a:spLocks noGrp="1"/>
          </p:cNvSpPr>
          <p:nvPr>
            <p:ph type="subTitle" idx="7"/>
          </p:nvPr>
        </p:nvSpPr>
        <p:spPr>
          <a:xfrm>
            <a:off x="4785600" y="1173359"/>
            <a:ext cx="3638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4" name="Google Shape;834;p18"/>
          <p:cNvSpPr txBox="1">
            <a:spLocks noGrp="1"/>
          </p:cNvSpPr>
          <p:nvPr>
            <p:ph type="subTitle" idx="8"/>
          </p:nvPr>
        </p:nvSpPr>
        <p:spPr>
          <a:xfrm>
            <a:off x="4785600" y="2850497"/>
            <a:ext cx="3638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21"/>
          <p:cNvGrpSpPr/>
          <p:nvPr/>
        </p:nvGrpSpPr>
        <p:grpSpPr>
          <a:xfrm>
            <a:off x="-408175" y="-548000"/>
            <a:ext cx="9904675" cy="3586900"/>
            <a:chOff x="-408175" y="-548000"/>
            <a:chExt cx="9904675" cy="3586900"/>
          </a:xfrm>
        </p:grpSpPr>
        <p:sp>
          <p:nvSpPr>
            <p:cNvPr id="959" name="Google Shape;959;p21"/>
            <p:cNvSpPr/>
            <p:nvPr/>
          </p:nvSpPr>
          <p:spPr>
            <a:xfrm>
              <a:off x="8009100" y="15515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-408175" y="183105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7100100" y="-5480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962" name="Google Shape;962;p21"/>
          <p:cNvGrpSpPr/>
          <p:nvPr/>
        </p:nvGrpSpPr>
        <p:grpSpPr>
          <a:xfrm>
            <a:off x="-1010063" y="2376868"/>
            <a:ext cx="2478266" cy="2808006"/>
            <a:chOff x="6032340" y="2652313"/>
            <a:chExt cx="805076" cy="912223"/>
          </a:xfrm>
        </p:grpSpPr>
        <p:sp>
          <p:nvSpPr>
            <p:cNvPr id="963" name="Google Shape;963;p21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21"/>
          <p:cNvGrpSpPr/>
          <p:nvPr/>
        </p:nvGrpSpPr>
        <p:grpSpPr>
          <a:xfrm>
            <a:off x="7910205" y="2287025"/>
            <a:ext cx="1932173" cy="2871005"/>
            <a:chOff x="-2292229" y="-473861"/>
            <a:chExt cx="795035" cy="1181338"/>
          </a:xfrm>
        </p:grpSpPr>
        <p:sp>
          <p:nvSpPr>
            <p:cNvPr id="1059" name="Google Shape;1059;p21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Google Shape;1124;p21"/>
          <p:cNvSpPr txBox="1">
            <a:spLocks noGrp="1"/>
          </p:cNvSpPr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5" name="Google Shape;1125;p21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6" name="Google Shape;1126;p21"/>
          <p:cNvSpPr txBox="1"/>
          <p:nvPr/>
        </p:nvSpPr>
        <p:spPr>
          <a:xfrm>
            <a:off x="2382325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including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4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7"/>
          <p:cNvSpPr txBox="1">
            <a:spLocks noGrp="1"/>
          </p:cNvSpPr>
          <p:nvPr>
            <p:ph type="ctrTitle"/>
          </p:nvPr>
        </p:nvSpPr>
        <p:spPr>
          <a:xfrm>
            <a:off x="715150" y="752800"/>
            <a:ext cx="4913100" cy="27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VirtualHub</a:t>
            </a:r>
            <a:endParaRPr dirty="0"/>
          </a:p>
        </p:txBody>
      </p:sp>
      <p:sp>
        <p:nvSpPr>
          <p:cNvPr id="1216" name="Google Shape;1216;p27"/>
          <p:cNvSpPr txBox="1">
            <a:spLocks noGrp="1"/>
          </p:cNvSpPr>
          <p:nvPr>
            <p:ph type="subTitle" idx="1"/>
          </p:nvPr>
        </p:nvSpPr>
        <p:spPr>
          <a:xfrm>
            <a:off x="715100" y="3693650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Божидар Бояджиев 1</a:t>
            </a:r>
            <a:r>
              <a:rPr lang="en-US" dirty="0"/>
              <a:t>2</a:t>
            </a:r>
            <a:r>
              <a:rPr lang="bg-BG" dirty="0"/>
              <a:t>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Георги Жеков 12В</a:t>
            </a:r>
            <a:endParaRPr dirty="0"/>
          </a:p>
        </p:txBody>
      </p:sp>
      <p:grpSp>
        <p:nvGrpSpPr>
          <p:cNvPr id="1217" name="Google Shape;1217;p27"/>
          <p:cNvGrpSpPr/>
          <p:nvPr/>
        </p:nvGrpSpPr>
        <p:grpSpPr>
          <a:xfrm>
            <a:off x="6617080" y="2321971"/>
            <a:ext cx="2526571" cy="2862831"/>
            <a:chOff x="6032340" y="2652313"/>
            <a:chExt cx="805076" cy="912223"/>
          </a:xfrm>
        </p:grpSpPr>
        <p:sp>
          <p:nvSpPr>
            <p:cNvPr id="1218" name="Google Shape;1218;p27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6"/>
          <p:cNvSpPr txBox="1">
            <a:spLocks noGrp="1"/>
          </p:cNvSpPr>
          <p:nvPr>
            <p:ph type="title"/>
          </p:nvPr>
        </p:nvSpPr>
        <p:spPr>
          <a:xfrm>
            <a:off x="3895125" y="1366350"/>
            <a:ext cx="4533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1557" name="Google Shape;1557;p36"/>
          <p:cNvSpPr txBox="1">
            <a:spLocks noGrp="1"/>
          </p:cNvSpPr>
          <p:nvPr>
            <p:ph type="subTitle" idx="1"/>
          </p:nvPr>
        </p:nvSpPr>
        <p:spPr>
          <a:xfrm>
            <a:off x="3764887" y="2721428"/>
            <a:ext cx="5036002" cy="1869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Уеб платформа за недвижими имоти, предоставяща виртуални огледи, които имитират реалното присъствие, с възможности за търсене по различни критерии и управление на обяви от администратори и потребители</a:t>
            </a:r>
            <a:endParaRPr dirty="0"/>
          </a:p>
        </p:txBody>
      </p:sp>
      <p:grpSp>
        <p:nvGrpSpPr>
          <p:cNvPr id="1558" name="Google Shape;1558;p36"/>
          <p:cNvGrpSpPr/>
          <p:nvPr/>
        </p:nvGrpSpPr>
        <p:grpSpPr>
          <a:xfrm flipH="1">
            <a:off x="-457195" y="2334894"/>
            <a:ext cx="4053998" cy="2808056"/>
            <a:chOff x="5733311" y="1239488"/>
            <a:chExt cx="5636033" cy="3903874"/>
          </a:xfrm>
        </p:grpSpPr>
        <p:grpSp>
          <p:nvGrpSpPr>
            <p:cNvPr id="1559" name="Google Shape;1559;p36"/>
            <p:cNvGrpSpPr/>
            <p:nvPr/>
          </p:nvGrpSpPr>
          <p:grpSpPr>
            <a:xfrm>
              <a:off x="5733311" y="2605076"/>
              <a:ext cx="1803339" cy="2538284"/>
              <a:chOff x="4145661" y="1701903"/>
              <a:chExt cx="998803" cy="1405862"/>
            </a:xfrm>
          </p:grpSpPr>
          <p:grpSp>
            <p:nvGrpSpPr>
              <p:cNvPr id="1560" name="Google Shape;1560;p36"/>
              <p:cNvGrpSpPr/>
              <p:nvPr/>
            </p:nvGrpSpPr>
            <p:grpSpPr>
              <a:xfrm>
                <a:off x="4145661" y="1701903"/>
                <a:ext cx="998803" cy="1405862"/>
                <a:chOff x="4145661" y="1701903"/>
                <a:chExt cx="998803" cy="1405862"/>
              </a:xfrm>
            </p:grpSpPr>
            <p:sp>
              <p:nvSpPr>
                <p:cNvPr id="1561" name="Google Shape;1561;p36"/>
                <p:cNvSpPr/>
                <p:nvPr/>
              </p:nvSpPr>
              <p:spPr>
                <a:xfrm>
                  <a:off x="4195721" y="1767452"/>
                  <a:ext cx="631897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340313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36"/>
                <p:cNvSpPr/>
                <p:nvPr/>
              </p:nvSpPr>
              <p:spPr>
                <a:xfrm>
                  <a:off x="4827618" y="1767452"/>
                  <a:ext cx="267982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340313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36"/>
                <p:cNvSpPr/>
                <p:nvPr/>
              </p:nvSpPr>
              <p:spPr>
                <a:xfrm>
                  <a:off x="4145661" y="1701903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36"/>
                <p:cNvSpPr/>
                <p:nvPr/>
              </p:nvSpPr>
              <p:spPr>
                <a:xfrm>
                  <a:off x="4827618" y="1701903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5" name="Google Shape;1565;p36"/>
              <p:cNvSpPr/>
              <p:nvPr/>
            </p:nvSpPr>
            <p:spPr>
              <a:xfrm>
                <a:off x="4389179" y="2717924"/>
                <a:ext cx="200239" cy="389841"/>
              </a:xfrm>
              <a:custGeom>
                <a:avLst/>
                <a:gdLst/>
                <a:ahLst/>
                <a:cxnLst/>
                <a:rect l="l" t="t" r="r" b="b"/>
                <a:pathLst>
                  <a:path w="200239" h="389841" extrusionOk="0">
                    <a:moveTo>
                      <a:pt x="0" y="389842"/>
                    </a:moveTo>
                    <a:lnTo>
                      <a:pt x="0" y="0"/>
                    </a:lnTo>
                    <a:lnTo>
                      <a:pt x="200239" y="0"/>
                    </a:lnTo>
                    <a:lnTo>
                      <a:pt x="200239" y="38984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36"/>
            <p:cNvGrpSpPr/>
            <p:nvPr/>
          </p:nvGrpSpPr>
          <p:grpSpPr>
            <a:xfrm>
              <a:off x="7185921" y="1776864"/>
              <a:ext cx="1803339" cy="3366496"/>
              <a:chOff x="4950208" y="1243187"/>
              <a:chExt cx="998803" cy="1864578"/>
            </a:xfrm>
          </p:grpSpPr>
          <p:grpSp>
            <p:nvGrpSpPr>
              <p:cNvPr id="1567" name="Google Shape;1567;p36"/>
              <p:cNvGrpSpPr/>
              <p:nvPr/>
            </p:nvGrpSpPr>
            <p:grpSpPr>
              <a:xfrm>
                <a:off x="4950208" y="1539025"/>
                <a:ext cx="998803" cy="1568740"/>
                <a:chOff x="4950208" y="1539025"/>
                <a:chExt cx="998803" cy="1568740"/>
              </a:xfrm>
            </p:grpSpPr>
            <p:sp>
              <p:nvSpPr>
                <p:cNvPr id="1568" name="Google Shape;1568;p36"/>
                <p:cNvSpPr/>
                <p:nvPr/>
              </p:nvSpPr>
              <p:spPr>
                <a:xfrm>
                  <a:off x="5000268" y="1604575"/>
                  <a:ext cx="631897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503190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36"/>
                <p:cNvSpPr/>
                <p:nvPr/>
              </p:nvSpPr>
              <p:spPr>
                <a:xfrm>
                  <a:off x="5632165" y="1604575"/>
                  <a:ext cx="267982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503190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36"/>
                <p:cNvSpPr/>
                <p:nvPr/>
              </p:nvSpPr>
              <p:spPr>
                <a:xfrm>
                  <a:off x="4950208" y="1539025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36"/>
                <p:cNvSpPr/>
                <p:nvPr/>
              </p:nvSpPr>
              <p:spPr>
                <a:xfrm>
                  <a:off x="5632165" y="1539025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2" name="Google Shape;1572;p36"/>
              <p:cNvSpPr/>
              <p:nvPr/>
            </p:nvSpPr>
            <p:spPr>
              <a:xfrm>
                <a:off x="5000268" y="1421820"/>
                <a:ext cx="631897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631897" h="117271" extrusionOk="0">
                    <a:moveTo>
                      <a:pt x="0" y="0"/>
                    </a:moveTo>
                    <a:lnTo>
                      <a:pt x="631897" y="0"/>
                    </a:lnTo>
                    <a:lnTo>
                      <a:pt x="6318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5633029" y="1421820"/>
                <a:ext cx="239196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239196" h="117271" extrusionOk="0">
                    <a:moveTo>
                      <a:pt x="0" y="0"/>
                    </a:moveTo>
                    <a:lnTo>
                      <a:pt x="239197" y="0"/>
                    </a:lnTo>
                    <a:lnTo>
                      <a:pt x="2391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5245979" y="1243187"/>
                <a:ext cx="181757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181757" h="181757" extrusionOk="0">
                    <a:moveTo>
                      <a:pt x="0" y="0"/>
                    </a:moveTo>
                    <a:lnTo>
                      <a:pt x="181758" y="0"/>
                    </a:lnTo>
                    <a:lnTo>
                      <a:pt x="181758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5426806" y="1243187"/>
                <a:ext cx="445352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445352" h="181757" extrusionOk="0">
                    <a:moveTo>
                      <a:pt x="0" y="0"/>
                    </a:moveTo>
                    <a:lnTo>
                      <a:pt x="445353" y="0"/>
                    </a:lnTo>
                    <a:lnTo>
                      <a:pt x="445353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36"/>
            <p:cNvGrpSpPr/>
            <p:nvPr/>
          </p:nvGrpSpPr>
          <p:grpSpPr>
            <a:xfrm>
              <a:off x="8724832" y="1239488"/>
              <a:ext cx="2644512" cy="3903874"/>
              <a:chOff x="5802554" y="945554"/>
              <a:chExt cx="1464698" cy="2162212"/>
            </a:xfrm>
          </p:grpSpPr>
          <p:grpSp>
            <p:nvGrpSpPr>
              <p:cNvPr id="1577" name="Google Shape;1577;p36"/>
              <p:cNvGrpSpPr/>
              <p:nvPr/>
            </p:nvGrpSpPr>
            <p:grpSpPr>
              <a:xfrm>
                <a:off x="5802554" y="945554"/>
                <a:ext cx="1464698" cy="2162212"/>
                <a:chOff x="5802554" y="945554"/>
                <a:chExt cx="1464698" cy="2162212"/>
              </a:xfrm>
            </p:grpSpPr>
            <p:sp>
              <p:nvSpPr>
                <p:cNvPr id="1578" name="Google Shape;1578;p36"/>
                <p:cNvSpPr/>
                <p:nvPr/>
              </p:nvSpPr>
              <p:spPr>
                <a:xfrm>
                  <a:off x="5872226" y="1036699"/>
                  <a:ext cx="879071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71" h="2071067" extrusionOk="0">
                      <a:moveTo>
                        <a:pt x="0" y="0"/>
                      </a:moveTo>
                      <a:lnTo>
                        <a:pt x="879072" y="0"/>
                      </a:lnTo>
                      <a:lnTo>
                        <a:pt x="87907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36"/>
                <p:cNvSpPr/>
                <p:nvPr/>
              </p:nvSpPr>
              <p:spPr>
                <a:xfrm>
                  <a:off x="6751297" y="1036699"/>
                  <a:ext cx="448012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12" h="2071067" extrusionOk="0">
                      <a:moveTo>
                        <a:pt x="0" y="0"/>
                      </a:moveTo>
                      <a:lnTo>
                        <a:pt x="448012" y="0"/>
                      </a:lnTo>
                      <a:lnTo>
                        <a:pt x="44801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36"/>
                <p:cNvSpPr/>
                <p:nvPr/>
              </p:nvSpPr>
              <p:spPr>
                <a:xfrm>
                  <a:off x="5802554" y="945554"/>
                  <a:ext cx="948676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76" h="91144" extrusionOk="0">
                      <a:moveTo>
                        <a:pt x="0" y="0"/>
                      </a:moveTo>
                      <a:lnTo>
                        <a:pt x="948677" y="0"/>
                      </a:lnTo>
                      <a:lnTo>
                        <a:pt x="948677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36"/>
                <p:cNvSpPr/>
                <p:nvPr/>
              </p:nvSpPr>
              <p:spPr>
                <a:xfrm>
                  <a:off x="6751297" y="945554"/>
                  <a:ext cx="515955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55" h="91144" extrusionOk="0">
                      <a:moveTo>
                        <a:pt x="0" y="0"/>
                      </a:moveTo>
                      <a:lnTo>
                        <a:pt x="515955" y="0"/>
                      </a:lnTo>
                      <a:lnTo>
                        <a:pt x="515955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2" name="Google Shape;1582;p36"/>
              <p:cNvGrpSpPr/>
              <p:nvPr/>
            </p:nvGrpSpPr>
            <p:grpSpPr>
              <a:xfrm>
                <a:off x="5960312" y="1198579"/>
                <a:ext cx="157159" cy="252426"/>
                <a:chOff x="5960312" y="1198579"/>
                <a:chExt cx="157159" cy="252426"/>
              </a:xfrm>
            </p:grpSpPr>
            <p:sp>
              <p:nvSpPr>
                <p:cNvPr id="1583" name="Google Shape;1583;p36"/>
                <p:cNvSpPr/>
                <p:nvPr/>
              </p:nvSpPr>
              <p:spPr>
                <a:xfrm>
                  <a:off x="5966561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36"/>
                <p:cNvSpPr/>
                <p:nvPr/>
              </p:nvSpPr>
              <p:spPr>
                <a:xfrm>
                  <a:off x="596031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36"/>
                <p:cNvSpPr/>
                <p:nvPr/>
              </p:nvSpPr>
              <p:spPr>
                <a:xfrm>
                  <a:off x="5966561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6" name="Google Shape;1586;p36"/>
              <p:cNvGrpSpPr/>
              <p:nvPr/>
            </p:nvGrpSpPr>
            <p:grpSpPr>
              <a:xfrm>
                <a:off x="6225835" y="1198579"/>
                <a:ext cx="157159" cy="252426"/>
                <a:chOff x="6225835" y="1198579"/>
                <a:chExt cx="157159" cy="252426"/>
              </a:xfrm>
            </p:grpSpPr>
            <p:sp>
              <p:nvSpPr>
                <p:cNvPr id="1587" name="Google Shape;1587;p36"/>
                <p:cNvSpPr/>
                <p:nvPr/>
              </p:nvSpPr>
              <p:spPr>
                <a:xfrm>
                  <a:off x="6232018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36"/>
                <p:cNvSpPr/>
                <p:nvPr/>
              </p:nvSpPr>
              <p:spPr>
                <a:xfrm>
                  <a:off x="6225835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36"/>
                <p:cNvSpPr/>
                <p:nvPr/>
              </p:nvSpPr>
              <p:spPr>
                <a:xfrm>
                  <a:off x="6232018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0" name="Google Shape;1590;p36"/>
              <p:cNvGrpSpPr/>
              <p:nvPr/>
            </p:nvGrpSpPr>
            <p:grpSpPr>
              <a:xfrm>
                <a:off x="6491292" y="1198579"/>
                <a:ext cx="157159" cy="252426"/>
                <a:chOff x="6491292" y="1198579"/>
                <a:chExt cx="157159" cy="252426"/>
              </a:xfrm>
            </p:grpSpPr>
            <p:sp>
              <p:nvSpPr>
                <p:cNvPr id="1591" name="Google Shape;1591;p36"/>
                <p:cNvSpPr/>
                <p:nvPr/>
              </p:nvSpPr>
              <p:spPr>
                <a:xfrm>
                  <a:off x="6497475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36"/>
                <p:cNvSpPr/>
                <p:nvPr/>
              </p:nvSpPr>
              <p:spPr>
                <a:xfrm>
                  <a:off x="649129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36"/>
                <p:cNvSpPr/>
                <p:nvPr/>
              </p:nvSpPr>
              <p:spPr>
                <a:xfrm>
                  <a:off x="6497475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4" name="Google Shape;1594;p36"/>
              <p:cNvGrpSpPr/>
              <p:nvPr/>
            </p:nvGrpSpPr>
            <p:grpSpPr>
              <a:xfrm>
                <a:off x="5960312" y="1586825"/>
                <a:ext cx="157159" cy="252426"/>
                <a:chOff x="5960312" y="1586825"/>
                <a:chExt cx="157159" cy="252426"/>
              </a:xfrm>
            </p:grpSpPr>
            <p:sp>
              <p:nvSpPr>
                <p:cNvPr id="1595" name="Google Shape;1595;p36"/>
                <p:cNvSpPr/>
                <p:nvPr/>
              </p:nvSpPr>
              <p:spPr>
                <a:xfrm>
                  <a:off x="5966561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36"/>
                <p:cNvSpPr/>
                <p:nvPr/>
              </p:nvSpPr>
              <p:spPr>
                <a:xfrm>
                  <a:off x="596031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36"/>
                <p:cNvSpPr/>
                <p:nvPr/>
              </p:nvSpPr>
              <p:spPr>
                <a:xfrm>
                  <a:off x="5966561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8" name="Google Shape;1598;p36"/>
              <p:cNvGrpSpPr/>
              <p:nvPr/>
            </p:nvGrpSpPr>
            <p:grpSpPr>
              <a:xfrm>
                <a:off x="6225835" y="1586825"/>
                <a:ext cx="157159" cy="252426"/>
                <a:chOff x="6225835" y="1586825"/>
                <a:chExt cx="157159" cy="252426"/>
              </a:xfrm>
            </p:grpSpPr>
            <p:sp>
              <p:nvSpPr>
                <p:cNvPr id="1599" name="Google Shape;1599;p36"/>
                <p:cNvSpPr/>
                <p:nvPr/>
              </p:nvSpPr>
              <p:spPr>
                <a:xfrm>
                  <a:off x="6232018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36"/>
                <p:cNvSpPr/>
                <p:nvPr/>
              </p:nvSpPr>
              <p:spPr>
                <a:xfrm>
                  <a:off x="6225835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36"/>
                <p:cNvSpPr/>
                <p:nvPr/>
              </p:nvSpPr>
              <p:spPr>
                <a:xfrm>
                  <a:off x="6232018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2" name="Google Shape;1602;p36"/>
              <p:cNvGrpSpPr/>
              <p:nvPr/>
            </p:nvGrpSpPr>
            <p:grpSpPr>
              <a:xfrm>
                <a:off x="6491292" y="1586825"/>
                <a:ext cx="157159" cy="252426"/>
                <a:chOff x="6491292" y="1586825"/>
                <a:chExt cx="157159" cy="252426"/>
              </a:xfrm>
            </p:grpSpPr>
            <p:sp>
              <p:nvSpPr>
                <p:cNvPr id="1603" name="Google Shape;1603;p36"/>
                <p:cNvSpPr/>
                <p:nvPr/>
              </p:nvSpPr>
              <p:spPr>
                <a:xfrm>
                  <a:off x="6497475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36"/>
                <p:cNvSpPr/>
                <p:nvPr/>
              </p:nvSpPr>
              <p:spPr>
                <a:xfrm>
                  <a:off x="649129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36"/>
                <p:cNvSpPr/>
                <p:nvPr/>
              </p:nvSpPr>
              <p:spPr>
                <a:xfrm>
                  <a:off x="6497475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6" name="Google Shape;1606;p36"/>
              <p:cNvGrpSpPr/>
              <p:nvPr/>
            </p:nvGrpSpPr>
            <p:grpSpPr>
              <a:xfrm>
                <a:off x="5960312" y="1975004"/>
                <a:ext cx="157159" cy="252426"/>
                <a:chOff x="5960312" y="1975004"/>
                <a:chExt cx="157159" cy="252426"/>
              </a:xfrm>
            </p:grpSpPr>
            <p:sp>
              <p:nvSpPr>
                <p:cNvPr id="1607" name="Google Shape;1607;p36"/>
                <p:cNvSpPr/>
                <p:nvPr/>
              </p:nvSpPr>
              <p:spPr>
                <a:xfrm>
                  <a:off x="5966561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36"/>
                <p:cNvSpPr/>
                <p:nvPr/>
              </p:nvSpPr>
              <p:spPr>
                <a:xfrm>
                  <a:off x="596031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36"/>
                <p:cNvSpPr/>
                <p:nvPr/>
              </p:nvSpPr>
              <p:spPr>
                <a:xfrm>
                  <a:off x="5966561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0" name="Google Shape;1610;p36"/>
              <p:cNvGrpSpPr/>
              <p:nvPr/>
            </p:nvGrpSpPr>
            <p:grpSpPr>
              <a:xfrm>
                <a:off x="6225835" y="1975004"/>
                <a:ext cx="157159" cy="252426"/>
                <a:chOff x="6225835" y="1975004"/>
                <a:chExt cx="157159" cy="252426"/>
              </a:xfrm>
            </p:grpSpPr>
            <p:sp>
              <p:nvSpPr>
                <p:cNvPr id="1611" name="Google Shape;1611;p36"/>
                <p:cNvSpPr/>
                <p:nvPr/>
              </p:nvSpPr>
              <p:spPr>
                <a:xfrm>
                  <a:off x="6232018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36"/>
                <p:cNvSpPr/>
                <p:nvPr/>
              </p:nvSpPr>
              <p:spPr>
                <a:xfrm>
                  <a:off x="6225835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36"/>
                <p:cNvSpPr/>
                <p:nvPr/>
              </p:nvSpPr>
              <p:spPr>
                <a:xfrm>
                  <a:off x="6232018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4" name="Google Shape;1614;p36"/>
              <p:cNvGrpSpPr/>
              <p:nvPr/>
            </p:nvGrpSpPr>
            <p:grpSpPr>
              <a:xfrm>
                <a:off x="6491292" y="1975004"/>
                <a:ext cx="157159" cy="252426"/>
                <a:chOff x="6491292" y="1975004"/>
                <a:chExt cx="157159" cy="252426"/>
              </a:xfrm>
            </p:grpSpPr>
            <p:sp>
              <p:nvSpPr>
                <p:cNvPr id="1615" name="Google Shape;1615;p36"/>
                <p:cNvSpPr/>
                <p:nvPr/>
              </p:nvSpPr>
              <p:spPr>
                <a:xfrm>
                  <a:off x="6497475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36"/>
                <p:cNvSpPr/>
                <p:nvPr/>
              </p:nvSpPr>
              <p:spPr>
                <a:xfrm>
                  <a:off x="649129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36"/>
                <p:cNvSpPr/>
                <p:nvPr/>
              </p:nvSpPr>
              <p:spPr>
                <a:xfrm>
                  <a:off x="6497475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8" name="Google Shape;1618;p36"/>
              <p:cNvGrpSpPr/>
              <p:nvPr/>
            </p:nvGrpSpPr>
            <p:grpSpPr>
              <a:xfrm>
                <a:off x="5960312" y="2363251"/>
                <a:ext cx="157159" cy="252426"/>
                <a:chOff x="5960312" y="2363251"/>
                <a:chExt cx="157159" cy="252426"/>
              </a:xfrm>
            </p:grpSpPr>
            <p:sp>
              <p:nvSpPr>
                <p:cNvPr id="1619" name="Google Shape;1619;p36"/>
                <p:cNvSpPr/>
                <p:nvPr/>
              </p:nvSpPr>
              <p:spPr>
                <a:xfrm>
                  <a:off x="5966561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36"/>
                <p:cNvSpPr/>
                <p:nvPr/>
              </p:nvSpPr>
              <p:spPr>
                <a:xfrm>
                  <a:off x="596031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36"/>
                <p:cNvSpPr/>
                <p:nvPr/>
              </p:nvSpPr>
              <p:spPr>
                <a:xfrm>
                  <a:off x="5966561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2" name="Google Shape;1622;p36"/>
              <p:cNvGrpSpPr/>
              <p:nvPr/>
            </p:nvGrpSpPr>
            <p:grpSpPr>
              <a:xfrm>
                <a:off x="6225835" y="2363251"/>
                <a:ext cx="157159" cy="252426"/>
                <a:chOff x="6225835" y="2363251"/>
                <a:chExt cx="157159" cy="252426"/>
              </a:xfrm>
            </p:grpSpPr>
            <p:sp>
              <p:nvSpPr>
                <p:cNvPr id="1623" name="Google Shape;1623;p36"/>
                <p:cNvSpPr/>
                <p:nvPr/>
              </p:nvSpPr>
              <p:spPr>
                <a:xfrm>
                  <a:off x="6232018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36"/>
                <p:cNvSpPr/>
                <p:nvPr/>
              </p:nvSpPr>
              <p:spPr>
                <a:xfrm>
                  <a:off x="6225835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36"/>
                <p:cNvSpPr/>
                <p:nvPr/>
              </p:nvSpPr>
              <p:spPr>
                <a:xfrm>
                  <a:off x="6232018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6" name="Google Shape;1626;p36"/>
              <p:cNvGrpSpPr/>
              <p:nvPr/>
            </p:nvGrpSpPr>
            <p:grpSpPr>
              <a:xfrm>
                <a:off x="6491292" y="2363251"/>
                <a:ext cx="157159" cy="252426"/>
                <a:chOff x="6491292" y="2363251"/>
                <a:chExt cx="157159" cy="252426"/>
              </a:xfrm>
            </p:grpSpPr>
            <p:sp>
              <p:nvSpPr>
                <p:cNvPr id="1627" name="Google Shape;1627;p36"/>
                <p:cNvSpPr/>
                <p:nvPr/>
              </p:nvSpPr>
              <p:spPr>
                <a:xfrm>
                  <a:off x="6497475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36"/>
                <p:cNvSpPr/>
                <p:nvPr/>
              </p:nvSpPr>
              <p:spPr>
                <a:xfrm>
                  <a:off x="649129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36"/>
                <p:cNvSpPr/>
                <p:nvPr/>
              </p:nvSpPr>
              <p:spPr>
                <a:xfrm>
                  <a:off x="6497475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30" name="Google Shape;1630;p36"/>
              <p:cNvSpPr/>
              <p:nvPr/>
            </p:nvSpPr>
            <p:spPr>
              <a:xfrm>
                <a:off x="6151444" y="2809601"/>
                <a:ext cx="261467" cy="298165"/>
              </a:xfrm>
              <a:custGeom>
                <a:avLst/>
                <a:gdLst/>
                <a:ahLst/>
                <a:cxnLst/>
                <a:rect l="l" t="t" r="r" b="b"/>
                <a:pathLst>
                  <a:path w="261467" h="298165" extrusionOk="0">
                    <a:moveTo>
                      <a:pt x="0" y="298165"/>
                    </a:moveTo>
                    <a:lnTo>
                      <a:pt x="0" y="0"/>
                    </a:lnTo>
                    <a:lnTo>
                      <a:pt x="261468" y="0"/>
                    </a:lnTo>
                    <a:lnTo>
                      <a:pt x="261468" y="298165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1" name="Google Shape;1631;p36"/>
            <p:cNvSpPr/>
            <p:nvPr/>
          </p:nvSpPr>
          <p:spPr>
            <a:xfrm>
              <a:off x="742007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89952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42007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9952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742007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789952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596257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644202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596257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644202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разработка</a:t>
            </a:r>
            <a:endParaRPr dirty="0"/>
          </a:p>
        </p:txBody>
      </p:sp>
      <p:graphicFrame>
        <p:nvGraphicFramePr>
          <p:cNvPr id="2" name="Диаграма 1">
            <a:extLst>
              <a:ext uri="{FF2B5EF4-FFF2-40B4-BE49-F238E27FC236}">
                <a16:creationId xmlns:a16="http://schemas.microsoft.com/office/drawing/2014/main" id="{0FF3AE24-2DA1-88C6-FDC5-F11E751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463802"/>
              </p:ext>
            </p:extLst>
          </p:nvPr>
        </p:nvGraphicFramePr>
        <p:xfrm>
          <a:off x="895392" y="1180758"/>
          <a:ext cx="6483114" cy="3742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0616C-DFC3-491A-984B-13EE8BD4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8" y="633193"/>
            <a:ext cx="7741563" cy="8952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26530-453B-4AAF-9167-7EB1D037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017" y="1789990"/>
            <a:ext cx="1589964" cy="894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47637-E2DC-4040-A2FF-D1F565026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96" y="1789990"/>
            <a:ext cx="1499460" cy="89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C1EED-625B-425E-8D49-C81F1FD28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248" y="1002613"/>
            <a:ext cx="2469107" cy="2469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09CD54-F149-4E71-B498-00A87DA7A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855" y="4075243"/>
            <a:ext cx="1002613" cy="1002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9B7F2-D1A1-4A92-B990-3A278DEC0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823" y="3001858"/>
            <a:ext cx="4198676" cy="776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2"/>
          <p:cNvSpPr txBox="1">
            <a:spLocks noGrp="1"/>
          </p:cNvSpPr>
          <p:nvPr>
            <p:ph type="title"/>
          </p:nvPr>
        </p:nvSpPr>
        <p:spPr>
          <a:xfrm>
            <a:off x="3463200" y="1827946"/>
            <a:ext cx="5530675" cy="1487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800" dirty="0"/>
              <a:t>Демо</a:t>
            </a:r>
            <a:endParaRPr sz="8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6"/>
          <p:cNvSpPr txBox="1">
            <a:spLocks noGrp="1"/>
          </p:cNvSpPr>
          <p:nvPr>
            <p:ph type="ctrTitle"/>
          </p:nvPr>
        </p:nvSpPr>
        <p:spPr>
          <a:xfrm>
            <a:off x="970490" y="1229136"/>
            <a:ext cx="7203020" cy="268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000" dirty="0"/>
              <a:t>Благодаря за вниманието!</a:t>
            </a:r>
            <a:endParaRPr sz="7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evelopment of Real Estate Social Media Strategy by Slidesgo">
  <a:themeElements>
    <a:clrScheme name="Simple Light">
      <a:dk1>
        <a:srgbClr val="08014E"/>
      </a:dk1>
      <a:lt1>
        <a:srgbClr val="FFFFFF"/>
      </a:lt1>
      <a:dk2>
        <a:srgbClr val="F5F5FF"/>
      </a:dk2>
      <a:lt2>
        <a:srgbClr val="666D99"/>
      </a:lt2>
      <a:accent1>
        <a:srgbClr val="AEB4DF"/>
      </a:accent1>
      <a:accent2>
        <a:srgbClr val="C9CEE8"/>
      </a:accent2>
      <a:accent3>
        <a:srgbClr val="80A2C9"/>
      </a:accent3>
      <a:accent4>
        <a:srgbClr val="FFFFFF"/>
      </a:accent4>
      <a:accent5>
        <a:srgbClr val="FFFFFF"/>
      </a:accent5>
      <a:accent6>
        <a:srgbClr val="FFFFFF"/>
      </a:accent6>
      <a:hlink>
        <a:srgbClr val="0801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Презентация на цял екран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Work Sans</vt:lpstr>
      <vt:lpstr>Calibri</vt:lpstr>
      <vt:lpstr>Raleway</vt:lpstr>
      <vt:lpstr>Arial</vt:lpstr>
      <vt:lpstr>Prompt</vt:lpstr>
      <vt:lpstr>Redevelopment of Real Estate Social Media Strategy by Slidesgo</vt:lpstr>
      <vt:lpstr>VirtualHub</vt:lpstr>
      <vt:lpstr>Идея</vt:lpstr>
      <vt:lpstr>Етапи на разработка</vt:lpstr>
      <vt:lpstr>Използвани технологии</vt:lpstr>
      <vt:lpstr>Демо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Redevelopment of Real Estate Social Media Strategy</dc:title>
  <cp:lastModifiedBy>Божидар П. Бояджиев</cp:lastModifiedBy>
  <cp:revision>4</cp:revision>
  <dcterms:modified xsi:type="dcterms:W3CDTF">2024-11-23T08:39:42Z</dcterms:modified>
</cp:coreProperties>
</file>