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549B-4109-49C3-A0AB-27C606A34DD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A06F3-A2F6-49FC-8247-2762654DB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2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A06F3-A2F6-49FC-8247-2762654DB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2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93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5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683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8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1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2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5" name="Rectangle 1114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Supercars &amp; Sports Cars for sale worldwide | Amari Supercars">
            <a:extLst>
              <a:ext uri="{FF2B5EF4-FFF2-40B4-BE49-F238E27FC236}">
                <a16:creationId xmlns:a16="http://schemas.microsoft.com/office/drawing/2014/main" id="{01DDD8AF-EA67-63D7-6DA9-5256A38AD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7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6B4C2-B842-72CE-DD43-2B6A64E08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cap="none" dirty="0"/>
              <a:t>Car Dealership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42F15-E3C0-BE2E-207A-F2AC11463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83" y="2884395"/>
            <a:ext cx="3950677" cy="246914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>
                <a:effectLst/>
              </a:rPr>
              <a:t>Course Project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</a:rPr>
              <a:t>By: Bozhidar Mindov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</a:rPr>
              <a:t>COS221a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Professor: </a:t>
            </a:r>
            <a:r>
              <a:rPr lang="en-US" sz="2400" dirty="0">
                <a:effectLst/>
              </a:rPr>
              <a:t>Vladimir </a:t>
            </a:r>
            <a:r>
              <a:rPr lang="en-US" sz="2400" dirty="0" err="1">
                <a:effectLst/>
              </a:rPr>
              <a:t>Georgiev</a:t>
            </a:r>
            <a:endParaRPr lang="en-US" sz="2400" dirty="0">
              <a:effectLst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1127" name="Group 1118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128" name="Rectangle 1119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404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5ECEC-E5F3-FE87-669E-E124794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972" y="644168"/>
            <a:ext cx="4612277" cy="6220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Main Idea</a:t>
            </a:r>
          </a:p>
        </p:txBody>
      </p:sp>
      <p:pic>
        <p:nvPicPr>
          <p:cNvPr id="5" name="Picture 4" descr="Small white light bulbs with one large yellow light bulb drawn on a black surface">
            <a:extLst>
              <a:ext uri="{FF2B5EF4-FFF2-40B4-BE49-F238E27FC236}">
                <a16:creationId xmlns:a16="http://schemas.microsoft.com/office/drawing/2014/main" id="{838BD1C6-5DDB-9291-1D02-EDFB93824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97" r="-1" b="-1"/>
          <a:stretch/>
        </p:blipFill>
        <p:spPr>
          <a:xfrm>
            <a:off x="20" y="10"/>
            <a:ext cx="5938847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7BF3A2-DEAB-F024-5ABC-A9193C27F541}"/>
              </a:ext>
            </a:extLst>
          </p:cNvPr>
          <p:cNvSpPr txBox="1"/>
          <p:nvPr/>
        </p:nvSpPr>
        <p:spPr>
          <a:xfrm>
            <a:off x="6541878" y="1310458"/>
            <a:ext cx="50873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Make a functional sorting and lookup program that could be used by real dealerships.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program reads vehicle data from a file, creates vehicle objects with the data and places them into a collection.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end user has the option to sort that collection by the total price, warranty or insurance of the vehicle.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user also has the option to look for vehicles in the collection by providing their brand or model.</a:t>
            </a:r>
          </a:p>
        </p:txBody>
      </p:sp>
    </p:spTree>
    <p:extLst>
      <p:ext uri="{BB962C8B-B14F-4D97-AF65-F5344CB8AC3E}">
        <p14:creationId xmlns:p14="http://schemas.microsoft.com/office/powerpoint/2010/main" val="195533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ECEC-E5F3-FE87-669E-E124794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05029"/>
            <a:ext cx="10134600" cy="766572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Class Hierarchy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86C81AB4-7559-538F-5976-FDBF8DFAF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411" y="1819656"/>
            <a:ext cx="8164270" cy="41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9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5ECEC-E5F3-FE87-669E-E124794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264" y="733101"/>
            <a:ext cx="4618836" cy="60117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Polymorphic Methods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48E09CD-803F-3075-5394-0304ED4ED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759" y="1493306"/>
            <a:ext cx="5178490" cy="4113746"/>
          </a:xfrm>
        </p:spPr>
        <p:txBody>
          <a:bodyPr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irtual int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CalculateWarranty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0; - calculates and return’s the vehicles warranty in years.</a:t>
            </a:r>
            <a:endParaRPr 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irtual double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CalculateTotalPrice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= 0; - calculates and returns the total price of the vehicle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irtual double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CalculateInsurance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- calculates and returns the monthly insurance payments for the vehicle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irtual void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DisplayInfo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0; - displays information about the vehicle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 used in the pattern matching method of the main function (driver program):</a:t>
            </a:r>
          </a:p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irtual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getBrand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0; - returns the brand of the vehicle.</a:t>
            </a:r>
            <a:endParaRPr 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 string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getModel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0; - returns the model of the vehicle.</a:t>
            </a:r>
            <a:endParaRPr 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F24BF1A8-5F46-C570-FDD6-E40B1E6D7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489" r="7845"/>
          <a:stretch/>
        </p:blipFill>
        <p:spPr>
          <a:xfrm>
            <a:off x="1682" y="10"/>
            <a:ext cx="609600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48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5ECEC-E5F3-FE87-669E-E124794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29147"/>
            <a:ext cx="5836920" cy="1072300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cs typeface="Calibri" panose="020F0502020204030204" pitchFamily="34" charset="0"/>
              </a:rPr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09CD-803F-3075-5394-0304ED4ED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703" y="2536685"/>
            <a:ext cx="6687536" cy="3518965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Sort: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It is used to sort the collection of vehicles.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The user can choose how the collection should be sorted – by total price, warranty or insurance.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Boyer-Moore Pattern Matching Algorithm 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program allows to user to search for a brand or a model of a vehicle in the collection.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The BM pattern matching algorithm is used to look for such matches.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AD1EC9A1-1BE2-01E3-A9B4-A6C3BF74EC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1239" y="1547707"/>
            <a:ext cx="3666392" cy="36663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34644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286</Words>
  <Application>Microsoft Office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Bembo</vt:lpstr>
      <vt:lpstr>Calibri</vt:lpstr>
      <vt:lpstr>AdornVTI</vt:lpstr>
      <vt:lpstr>Car Dealership Project</vt:lpstr>
      <vt:lpstr>Main Idea</vt:lpstr>
      <vt:lpstr>Class Hierarchy</vt:lpstr>
      <vt:lpstr>Polymorphic Methods</vt:lpstr>
      <vt:lpstr>Algorithms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Dealership Project</dc:title>
  <dc:creator>Bozhidar Mindov</dc:creator>
  <cp:lastModifiedBy>Bozhidar Mindov</cp:lastModifiedBy>
  <cp:revision>6</cp:revision>
  <dcterms:created xsi:type="dcterms:W3CDTF">2022-12-11T09:34:32Z</dcterms:created>
  <dcterms:modified xsi:type="dcterms:W3CDTF">2022-12-11T19:38:38Z</dcterms:modified>
</cp:coreProperties>
</file>