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56B8-FD3E-4200-8223-A8C27F667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Sentinel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46B3A-EC25-4C77-9B38-5D7DC6E34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44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734C-6D29-4802-BA47-6F369CA8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1B6F-46A2-4335-AAFC-E0A2B254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Smartlock</a:t>
            </a:r>
            <a:r>
              <a:rPr lang="bg-BG" dirty="0"/>
              <a:t>, който изпраща съобщения при</a:t>
            </a:r>
            <a:r>
              <a:rPr lang="en-US" dirty="0"/>
              <a:t> </a:t>
            </a:r>
            <a:r>
              <a:rPr lang="bg-BG" dirty="0"/>
              <a:t>наличие на недоброжелатели, опитващи се да влязат</a:t>
            </a:r>
          </a:p>
          <a:p>
            <a:r>
              <a:rPr lang="en-US" dirty="0"/>
              <a:t>ESP8266 + RFID </a:t>
            </a:r>
            <a:r>
              <a:rPr lang="bg-BG" dirty="0"/>
              <a:t>+ </a:t>
            </a:r>
            <a:r>
              <a:rPr lang="en-US" dirty="0"/>
              <a:t>OLED display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15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DD9-845A-4FB4-955D-CDC7D9F1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действие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BEF4-0DAA-4C9A-A81B-9AB102A0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card</a:t>
            </a:r>
            <a:r>
              <a:rPr lang="bg-BG" dirty="0"/>
              <a:t>, за въвеждане и изтриване на карти</a:t>
            </a:r>
          </a:p>
          <a:p>
            <a:r>
              <a:rPr lang="en-US" dirty="0"/>
              <a:t>SQL </a:t>
            </a:r>
            <a:r>
              <a:rPr lang="bg-BG" dirty="0"/>
              <a:t>база данни за съхраняване на карти </a:t>
            </a:r>
            <a:endParaRPr lang="en-US" dirty="0"/>
          </a:p>
          <a:p>
            <a:r>
              <a:rPr lang="en-US" dirty="0" err="1"/>
              <a:t>Pushbullet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Pushingbox</a:t>
            </a:r>
            <a:r>
              <a:rPr lang="en-US" dirty="0"/>
              <a:t> </a:t>
            </a:r>
            <a:r>
              <a:rPr lang="bg-BG" dirty="0"/>
              <a:t>за нотификации на мобилен телефон</a:t>
            </a:r>
          </a:p>
        </p:txBody>
      </p:sp>
    </p:spTree>
    <p:extLst>
      <p:ext uri="{BB962C8B-B14F-4D97-AF65-F5344CB8AC3E}">
        <p14:creationId xmlns:p14="http://schemas.microsoft.com/office/powerpoint/2010/main" val="36501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544E-4C35-426A-978F-81A3F69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 какво се сблъскахме и какво научихме?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2516-3278-4130-8647-40FF23B2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6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0DB7-EAD2-4849-8DE7-A0446B0A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B93E-C252-48FC-8072-2E9954D8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42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B960-9661-4488-A505-B76EBCD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1C3F-8A5D-4E36-8E56-594D8D5D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	Разработили:</a:t>
            </a:r>
          </a:p>
          <a:p>
            <a:r>
              <a:rPr lang="bg-BG" dirty="0"/>
              <a:t>Кристиян Желязков</a:t>
            </a:r>
          </a:p>
          <a:p>
            <a:r>
              <a:rPr lang="bg-BG" dirty="0"/>
              <a:t>Димо Апостолов</a:t>
            </a:r>
          </a:p>
          <a:p>
            <a:r>
              <a:rPr lang="bg-BG" dirty="0"/>
              <a:t>Божимир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53213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64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Smart Sentinel</vt:lpstr>
      <vt:lpstr>Какво представлява?</vt:lpstr>
      <vt:lpstr>Принцип на действие</vt:lpstr>
      <vt:lpstr>С какво се сблъскахме и какво научихме?</vt:lpstr>
      <vt:lpstr>Demo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Sentinel</dc:title>
  <dc:creator>Bozhimir Marinov</dc:creator>
  <cp:lastModifiedBy>Bozhimir Marinov</cp:lastModifiedBy>
  <cp:revision>4</cp:revision>
  <dcterms:created xsi:type="dcterms:W3CDTF">2018-06-07T03:20:30Z</dcterms:created>
  <dcterms:modified xsi:type="dcterms:W3CDTF">2018-06-07T04:25:53Z</dcterms:modified>
</cp:coreProperties>
</file>