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za" initials="B" lastIdx="1" clrIdx="0">
    <p:extLst>
      <p:ext uri="{19B8F6BF-5375-455C-9EA6-DF929625EA0E}">
        <p15:presenceInfo xmlns:p15="http://schemas.microsoft.com/office/powerpoint/2012/main" userId="Bo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5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7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BF74F7-03B0-411C-8546-A04E8D0BF6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0CFC25-A0B8-4B36-BA55-4180A311A3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3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E8DC-AB52-4013-A833-E23C2D6E2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Pollen classification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B4C7D-F3B2-4F6E-B17B-6F815EA4A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Božidar Vladislav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F1D1-95A4-403C-9AF1-442EE6C8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(batch size 128)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B7D97-55E7-42E7-BEF5-57D80540E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2594"/>
            <a:ext cx="4723809" cy="3352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8D565-6547-49C7-B335-A6D320350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93" y="1992593"/>
            <a:ext cx="459682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8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745F-AE06-4C3C-A17F-4523826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036B-F590-4FDE-9359-D97D11E0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epochs</a:t>
            </a:r>
          </a:p>
          <a:p>
            <a:r>
              <a:rPr lang="en-US" dirty="0"/>
              <a:t>Batch </a:t>
            </a:r>
            <a:r>
              <a:rPr lang="en-US"/>
              <a:t>size 128</a:t>
            </a:r>
            <a:endParaRPr lang="en-US" dirty="0"/>
          </a:p>
          <a:p>
            <a:r>
              <a:rPr lang="en-US" dirty="0"/>
              <a:t>Accuracy 68%</a:t>
            </a:r>
          </a:p>
        </p:txBody>
      </p:sp>
    </p:spTree>
    <p:extLst>
      <p:ext uri="{BB962C8B-B14F-4D97-AF65-F5344CB8AC3E}">
        <p14:creationId xmlns:p14="http://schemas.microsoft.com/office/powerpoint/2010/main" val="216958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2393E4-1845-4F47-B4A0-807F4CA1C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0018C1-5D81-41E9-81C9-7861825AC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40BD-237E-44C2-BEFC-2E27BCA5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8178-7D84-42B4-8770-989BA636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Novi Sad and Osijek</a:t>
            </a:r>
          </a:p>
          <a:p>
            <a:r>
              <a:rPr lang="sr-Latn-RS" dirty="0"/>
              <a:t>8 different pollen types</a:t>
            </a:r>
          </a:p>
          <a:p>
            <a:r>
              <a:rPr lang="sr-Latn-RS" dirty="0"/>
              <a:t>22 200 samples for training</a:t>
            </a:r>
          </a:p>
          <a:p>
            <a:r>
              <a:rPr lang="sr-Latn-RS" dirty="0"/>
              <a:t>6169 training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0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A18A-BD31-48C0-8E6F-9822C8F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Neural Network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7E29B-2CC9-445C-85D3-D021C07D9E63}"/>
              </a:ext>
            </a:extLst>
          </p:cNvPr>
          <p:cNvSpPr/>
          <p:nvPr/>
        </p:nvSpPr>
        <p:spPr>
          <a:xfrm>
            <a:off x="1108363" y="1825625"/>
            <a:ext cx="2466109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Scattering images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94A561-0828-4875-8CFC-205F3506C22A}"/>
              </a:ext>
            </a:extLst>
          </p:cNvPr>
          <p:cNvSpPr/>
          <p:nvPr/>
        </p:nvSpPr>
        <p:spPr>
          <a:xfrm>
            <a:off x="4558145" y="1825625"/>
            <a:ext cx="2466109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Fluorescence spectrum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6106AB-9E9C-4994-806D-312BC36C6D7C}"/>
              </a:ext>
            </a:extLst>
          </p:cNvPr>
          <p:cNvSpPr/>
          <p:nvPr/>
        </p:nvSpPr>
        <p:spPr>
          <a:xfrm>
            <a:off x="8617530" y="1825625"/>
            <a:ext cx="2466107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Fluorescence lifetime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01B64C-E6A9-4DBF-AACE-15CEB39C08DB}"/>
              </a:ext>
            </a:extLst>
          </p:cNvPr>
          <p:cNvCxnSpPr/>
          <p:nvPr/>
        </p:nvCxnSpPr>
        <p:spPr>
          <a:xfrm>
            <a:off x="2341418" y="2185843"/>
            <a:ext cx="0" cy="40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1E7B38-91DC-461D-BB16-FF612B146F3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791200" y="2185843"/>
            <a:ext cx="0" cy="40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282B2B-2474-4E49-A041-E85C914DE1BE}"/>
              </a:ext>
            </a:extLst>
          </p:cNvPr>
          <p:cNvCxnSpPr>
            <a:stCxn id="6" idx="2"/>
          </p:cNvCxnSpPr>
          <p:nvPr/>
        </p:nvCxnSpPr>
        <p:spPr>
          <a:xfrm flipH="1">
            <a:off x="9850582" y="2185843"/>
            <a:ext cx="2" cy="40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76FA8D-01D9-4E16-9BA7-0C93CB7080C7}"/>
              </a:ext>
            </a:extLst>
          </p:cNvPr>
          <p:cNvSpPr/>
          <p:nvPr/>
        </p:nvSpPr>
        <p:spPr>
          <a:xfrm>
            <a:off x="1108363" y="2590800"/>
            <a:ext cx="2466105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block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AFD4C4-9618-4B4F-80E1-D9CB236C3477}"/>
              </a:ext>
            </a:extLst>
          </p:cNvPr>
          <p:cNvSpPr/>
          <p:nvPr/>
        </p:nvSpPr>
        <p:spPr>
          <a:xfrm>
            <a:off x="4558145" y="2590800"/>
            <a:ext cx="2466095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block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4F29C4-BA94-46BF-90FA-991279E26C26}"/>
              </a:ext>
            </a:extLst>
          </p:cNvPr>
          <p:cNvSpPr/>
          <p:nvPr/>
        </p:nvSpPr>
        <p:spPr>
          <a:xfrm>
            <a:off x="8617539" y="2604654"/>
            <a:ext cx="2466085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block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CD52A5-B453-4ACC-A7B8-DD562A13B45A}"/>
              </a:ext>
            </a:extLst>
          </p:cNvPr>
          <p:cNvCxnSpPr/>
          <p:nvPr/>
        </p:nvCxnSpPr>
        <p:spPr>
          <a:xfrm>
            <a:off x="2341415" y="2964872"/>
            <a:ext cx="0" cy="20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A3518B-0108-427E-98C2-81DD0BF76BFC}"/>
              </a:ext>
            </a:extLst>
          </p:cNvPr>
          <p:cNvCxnSpPr>
            <a:stCxn id="18" idx="2"/>
          </p:cNvCxnSpPr>
          <p:nvPr/>
        </p:nvCxnSpPr>
        <p:spPr>
          <a:xfrm flipH="1">
            <a:off x="5791192" y="2951018"/>
            <a:ext cx="1" cy="2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1A8806-1B6C-4DC3-9FAA-3B52676F112C}"/>
              </a:ext>
            </a:extLst>
          </p:cNvPr>
          <p:cNvCxnSpPr/>
          <p:nvPr/>
        </p:nvCxnSpPr>
        <p:spPr>
          <a:xfrm>
            <a:off x="9850581" y="2964872"/>
            <a:ext cx="0" cy="22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1BA661-9474-495F-8D54-38CC7AF33E2D}"/>
              </a:ext>
            </a:extLst>
          </p:cNvPr>
          <p:cNvSpPr/>
          <p:nvPr/>
        </p:nvSpPr>
        <p:spPr>
          <a:xfrm>
            <a:off x="1108370" y="3196143"/>
            <a:ext cx="2466098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block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1F681-18DA-4AE6-AABA-E85351974E60}"/>
              </a:ext>
            </a:extLst>
          </p:cNvPr>
          <p:cNvSpPr/>
          <p:nvPr/>
        </p:nvSpPr>
        <p:spPr>
          <a:xfrm>
            <a:off x="4558145" y="3186545"/>
            <a:ext cx="2466094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Convolutional block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19D8EF-B6DD-40F2-A6E8-101869A02E33}"/>
              </a:ext>
            </a:extLst>
          </p:cNvPr>
          <p:cNvSpPr/>
          <p:nvPr/>
        </p:nvSpPr>
        <p:spPr>
          <a:xfrm>
            <a:off x="8617530" y="3196143"/>
            <a:ext cx="2466080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Convolutional block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5F5F62-162F-4AE7-9E43-31CA32001A0B}"/>
              </a:ext>
            </a:extLst>
          </p:cNvPr>
          <p:cNvCxnSpPr>
            <a:stCxn id="26" idx="2"/>
          </p:cNvCxnSpPr>
          <p:nvPr/>
        </p:nvCxnSpPr>
        <p:spPr>
          <a:xfrm flipH="1">
            <a:off x="2341415" y="3556361"/>
            <a:ext cx="4" cy="2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2A54F7-B685-4831-BC7B-422BCACF1065}"/>
              </a:ext>
            </a:extLst>
          </p:cNvPr>
          <p:cNvCxnSpPr>
            <a:stCxn id="27" idx="2"/>
          </p:cNvCxnSpPr>
          <p:nvPr/>
        </p:nvCxnSpPr>
        <p:spPr>
          <a:xfrm>
            <a:off x="5791192" y="3546763"/>
            <a:ext cx="0" cy="24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70A3A3-7E24-44F8-84A6-C3CEB3A5FE84}"/>
              </a:ext>
            </a:extLst>
          </p:cNvPr>
          <p:cNvCxnSpPr/>
          <p:nvPr/>
        </p:nvCxnSpPr>
        <p:spPr>
          <a:xfrm>
            <a:off x="9850570" y="3556361"/>
            <a:ext cx="0" cy="2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C80CF53-A845-453F-9F93-15B85E3E43A8}"/>
              </a:ext>
            </a:extLst>
          </p:cNvPr>
          <p:cNvSpPr/>
          <p:nvPr/>
        </p:nvSpPr>
        <p:spPr>
          <a:xfrm>
            <a:off x="1108363" y="3783374"/>
            <a:ext cx="2466086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block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4CF13-5382-4FF7-AF10-4D8D81790F57}"/>
              </a:ext>
            </a:extLst>
          </p:cNvPr>
          <p:cNvSpPr/>
          <p:nvPr/>
        </p:nvSpPr>
        <p:spPr>
          <a:xfrm>
            <a:off x="4558145" y="3793981"/>
            <a:ext cx="2466084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Convolutional block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815376-2AA0-4698-8588-E3E941E504B2}"/>
              </a:ext>
            </a:extLst>
          </p:cNvPr>
          <p:cNvSpPr/>
          <p:nvPr/>
        </p:nvSpPr>
        <p:spPr>
          <a:xfrm>
            <a:off x="8617530" y="3762015"/>
            <a:ext cx="2466078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Convolutional block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BA5932-6690-4B1D-9567-611AD89968B5}"/>
              </a:ext>
            </a:extLst>
          </p:cNvPr>
          <p:cNvCxnSpPr>
            <a:stCxn id="35" idx="2"/>
          </p:cNvCxnSpPr>
          <p:nvPr/>
        </p:nvCxnSpPr>
        <p:spPr>
          <a:xfrm>
            <a:off x="2341406" y="4143592"/>
            <a:ext cx="3449767" cy="5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162768-F754-4C37-B882-9751AEACC1E7}"/>
              </a:ext>
            </a:extLst>
          </p:cNvPr>
          <p:cNvCxnSpPr>
            <a:stCxn id="36" idx="2"/>
          </p:cNvCxnSpPr>
          <p:nvPr/>
        </p:nvCxnSpPr>
        <p:spPr>
          <a:xfrm>
            <a:off x="5791187" y="4154199"/>
            <a:ext cx="0" cy="51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B715BC-7DB3-4F26-8025-B638CFFB3BC4}"/>
              </a:ext>
            </a:extLst>
          </p:cNvPr>
          <p:cNvCxnSpPr>
            <a:stCxn id="37" idx="2"/>
          </p:cNvCxnSpPr>
          <p:nvPr/>
        </p:nvCxnSpPr>
        <p:spPr>
          <a:xfrm flipH="1">
            <a:off x="5791173" y="4122233"/>
            <a:ext cx="4059396" cy="56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32B1D1D-24EC-42C6-A37C-E42370816519}"/>
              </a:ext>
            </a:extLst>
          </p:cNvPr>
          <p:cNvSpPr/>
          <p:nvPr/>
        </p:nvSpPr>
        <p:spPr>
          <a:xfrm>
            <a:off x="4558126" y="4697160"/>
            <a:ext cx="2466080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Concatenate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A27E4B-E680-4EB9-A5F9-E623C5DD60D8}"/>
              </a:ext>
            </a:extLst>
          </p:cNvPr>
          <p:cNvCxnSpPr/>
          <p:nvPr/>
        </p:nvCxnSpPr>
        <p:spPr>
          <a:xfrm>
            <a:off x="5791166" y="5057378"/>
            <a:ext cx="0" cy="15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36CE8-F497-41EB-8D6F-17D69F3409BE}"/>
              </a:ext>
            </a:extLst>
          </p:cNvPr>
          <p:cNvSpPr/>
          <p:nvPr/>
        </p:nvSpPr>
        <p:spPr>
          <a:xfrm>
            <a:off x="4558126" y="5192315"/>
            <a:ext cx="2466080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361E3A-4674-41C7-BC42-50B149876BE4}"/>
              </a:ext>
            </a:extLst>
          </p:cNvPr>
          <p:cNvCxnSpPr/>
          <p:nvPr/>
        </p:nvCxnSpPr>
        <p:spPr>
          <a:xfrm>
            <a:off x="5791159" y="5567868"/>
            <a:ext cx="0" cy="21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DBA0CC2-8F6E-4F05-8E2E-EB1367CC2A32}"/>
              </a:ext>
            </a:extLst>
          </p:cNvPr>
          <p:cNvSpPr/>
          <p:nvPr/>
        </p:nvSpPr>
        <p:spPr>
          <a:xfrm>
            <a:off x="4558140" y="5773630"/>
            <a:ext cx="2466066" cy="360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ECA1BF-6BB5-4C72-8BFF-D861FF6DC1FF}"/>
              </a:ext>
            </a:extLst>
          </p:cNvPr>
          <p:cNvCxnSpPr/>
          <p:nvPr/>
        </p:nvCxnSpPr>
        <p:spPr>
          <a:xfrm>
            <a:off x="5791159" y="6160439"/>
            <a:ext cx="0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BC76CAB-9C88-4AB1-B876-5A7715B9932B}"/>
              </a:ext>
            </a:extLst>
          </p:cNvPr>
          <p:cNvSpPr/>
          <p:nvPr/>
        </p:nvSpPr>
        <p:spPr>
          <a:xfrm>
            <a:off x="4558126" y="6347947"/>
            <a:ext cx="2466066" cy="2963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6738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CB4DD8-3671-4526-848D-7FD1FDEDC729}"/>
              </a:ext>
            </a:extLst>
          </p:cNvPr>
          <p:cNvSpPr/>
          <p:nvPr/>
        </p:nvSpPr>
        <p:spPr>
          <a:xfrm>
            <a:off x="3803072" y="565418"/>
            <a:ext cx="4585856" cy="828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3200" dirty="0"/>
              <a:t>Scattering images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D5B406-CC54-4235-BBE0-6723F8042B5D}"/>
              </a:ext>
            </a:extLst>
          </p:cNvPr>
          <p:cNvSpPr/>
          <p:nvPr/>
        </p:nvSpPr>
        <p:spPr>
          <a:xfrm>
            <a:off x="4333009" y="1746106"/>
            <a:ext cx="3564082" cy="790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5x5 convolutional layer (64 filters)</a:t>
            </a:r>
          </a:p>
          <a:p>
            <a:pPr algn="ctr"/>
            <a:r>
              <a:rPr lang="en-US" dirty="0"/>
              <a:t>batch normalization</a:t>
            </a:r>
          </a:p>
          <a:p>
            <a:pPr algn="ctr"/>
            <a:r>
              <a:rPr lang="en-US" dirty="0"/>
              <a:t>max pooling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3C310-C730-4D29-86E5-C404230043A2}"/>
              </a:ext>
            </a:extLst>
          </p:cNvPr>
          <p:cNvSpPr/>
          <p:nvPr/>
        </p:nvSpPr>
        <p:spPr>
          <a:xfrm>
            <a:off x="4333009" y="2762518"/>
            <a:ext cx="3564082" cy="790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3x3 convolutional layer (32 filters)</a:t>
            </a:r>
          </a:p>
          <a:p>
            <a:pPr algn="ctr"/>
            <a:r>
              <a:rPr lang="en-US" dirty="0"/>
              <a:t>batch normalization</a:t>
            </a:r>
          </a:p>
          <a:p>
            <a:pPr algn="ctr"/>
            <a:r>
              <a:rPr lang="en-US" dirty="0"/>
              <a:t>max pooling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7BE9E2-0A87-467D-ACF2-BC462377A291}"/>
              </a:ext>
            </a:extLst>
          </p:cNvPr>
          <p:cNvSpPr/>
          <p:nvPr/>
        </p:nvSpPr>
        <p:spPr>
          <a:xfrm>
            <a:off x="4333009" y="3778929"/>
            <a:ext cx="3467091" cy="1084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3x3 convolutional layer (32 filters)</a:t>
            </a:r>
          </a:p>
          <a:p>
            <a:pPr algn="ctr"/>
            <a:r>
              <a:rPr lang="en-US" dirty="0"/>
              <a:t>batch normalization</a:t>
            </a:r>
          </a:p>
          <a:p>
            <a:pPr algn="ctr"/>
            <a:r>
              <a:rPr lang="en-US" dirty="0"/>
              <a:t>max pooling  </a:t>
            </a:r>
          </a:p>
          <a:p>
            <a:pPr algn="ctr"/>
            <a:r>
              <a:rPr lang="en-US" dirty="0"/>
              <a:t>flatten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AE1401-9E25-4C66-A441-E7E6F1CFF4F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93480"/>
            <a:ext cx="0" cy="29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020CFF-FAC4-4DE8-838A-2EC3D947AF6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15050" y="2536863"/>
            <a:ext cx="0" cy="22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DFAB70-CEC2-41B7-B130-8895E8514F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15050" y="3553274"/>
            <a:ext cx="0" cy="22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CB4DD8-3671-4526-848D-7FD1FDEDC729}"/>
              </a:ext>
            </a:extLst>
          </p:cNvPr>
          <p:cNvSpPr/>
          <p:nvPr/>
        </p:nvSpPr>
        <p:spPr>
          <a:xfrm>
            <a:off x="3803072" y="565418"/>
            <a:ext cx="4585856" cy="828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3200" dirty="0"/>
              <a:t>Fluorescence spectrum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D5B406-CC54-4235-BBE0-6723F8042B5D}"/>
              </a:ext>
            </a:extLst>
          </p:cNvPr>
          <p:cNvSpPr/>
          <p:nvPr/>
        </p:nvSpPr>
        <p:spPr>
          <a:xfrm>
            <a:off x="4333009" y="1746106"/>
            <a:ext cx="3564082" cy="790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1x8 convolutional layer (64 filters)</a:t>
            </a:r>
          </a:p>
          <a:p>
            <a:pPr algn="ctr"/>
            <a:r>
              <a:rPr lang="en-US" dirty="0"/>
              <a:t>batch normalization</a:t>
            </a:r>
          </a:p>
          <a:p>
            <a:pPr algn="ctr"/>
            <a:r>
              <a:rPr lang="en-US" dirty="0"/>
              <a:t>max pooling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3C310-C730-4D29-86E5-C404230043A2}"/>
              </a:ext>
            </a:extLst>
          </p:cNvPr>
          <p:cNvSpPr/>
          <p:nvPr/>
        </p:nvSpPr>
        <p:spPr>
          <a:xfrm>
            <a:off x="4333009" y="2762518"/>
            <a:ext cx="3564082" cy="790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1x8 convolutional layer (32 filters)</a:t>
            </a:r>
          </a:p>
          <a:p>
            <a:pPr algn="ctr"/>
            <a:r>
              <a:rPr lang="en-US" dirty="0"/>
              <a:t>batch normalization</a:t>
            </a:r>
          </a:p>
          <a:p>
            <a:pPr algn="ctr"/>
            <a:r>
              <a:rPr lang="en-US" dirty="0"/>
              <a:t>max pooling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7BE9E2-0A87-467D-ACF2-BC462377A291}"/>
              </a:ext>
            </a:extLst>
          </p:cNvPr>
          <p:cNvSpPr/>
          <p:nvPr/>
        </p:nvSpPr>
        <p:spPr>
          <a:xfrm>
            <a:off x="4333009" y="3778929"/>
            <a:ext cx="3467091" cy="1084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1x3 convolutional layer (32 filters)</a:t>
            </a:r>
          </a:p>
          <a:p>
            <a:pPr algn="ctr"/>
            <a:r>
              <a:rPr lang="en-US" dirty="0"/>
              <a:t>batch normalization</a:t>
            </a:r>
          </a:p>
          <a:p>
            <a:pPr algn="ctr"/>
            <a:r>
              <a:rPr lang="en-US" dirty="0"/>
              <a:t>max pooling  </a:t>
            </a:r>
          </a:p>
          <a:p>
            <a:pPr algn="ctr"/>
            <a:r>
              <a:rPr lang="en-US" dirty="0"/>
              <a:t>flatten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AE1401-9E25-4C66-A441-E7E6F1CFF4F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93480"/>
            <a:ext cx="0" cy="29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020CFF-FAC4-4DE8-838A-2EC3D947AF6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15050" y="2536863"/>
            <a:ext cx="0" cy="22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DFAB70-CEC2-41B7-B130-8895E8514F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15050" y="3553274"/>
            <a:ext cx="0" cy="22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0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CB4DD8-3671-4526-848D-7FD1FDEDC729}"/>
              </a:ext>
            </a:extLst>
          </p:cNvPr>
          <p:cNvSpPr/>
          <p:nvPr/>
        </p:nvSpPr>
        <p:spPr>
          <a:xfrm>
            <a:off x="3803072" y="565418"/>
            <a:ext cx="4585856" cy="828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3200" dirty="0"/>
              <a:t>Fluorescence </a:t>
            </a:r>
            <a:r>
              <a:rPr lang="en-US" sz="3200" dirty="0"/>
              <a:t>lifetime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D5B406-CC54-4235-BBE0-6723F8042B5D}"/>
              </a:ext>
            </a:extLst>
          </p:cNvPr>
          <p:cNvSpPr/>
          <p:nvPr/>
        </p:nvSpPr>
        <p:spPr>
          <a:xfrm>
            <a:off x="4333009" y="1746106"/>
            <a:ext cx="3564082" cy="790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1x6 convolutional layer (64 filters)</a:t>
            </a:r>
          </a:p>
          <a:p>
            <a:pPr algn="ctr"/>
            <a:r>
              <a:rPr lang="en-US" dirty="0"/>
              <a:t>batch normalization</a:t>
            </a:r>
          </a:p>
          <a:p>
            <a:pPr algn="ctr"/>
            <a:r>
              <a:rPr lang="en-US" dirty="0"/>
              <a:t>max pooling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3C310-C730-4D29-86E5-C404230043A2}"/>
              </a:ext>
            </a:extLst>
          </p:cNvPr>
          <p:cNvSpPr/>
          <p:nvPr/>
        </p:nvSpPr>
        <p:spPr>
          <a:xfrm>
            <a:off x="4333009" y="2762518"/>
            <a:ext cx="3564082" cy="790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1x6 convolutional layer (32 filters)</a:t>
            </a:r>
          </a:p>
          <a:p>
            <a:pPr algn="ctr"/>
            <a:r>
              <a:rPr lang="en-US" dirty="0"/>
              <a:t>batch normalization</a:t>
            </a:r>
          </a:p>
          <a:p>
            <a:pPr algn="ctr"/>
            <a:r>
              <a:rPr lang="en-US" dirty="0"/>
              <a:t>max pooling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7BE9E2-0A87-467D-ACF2-BC462377A291}"/>
              </a:ext>
            </a:extLst>
          </p:cNvPr>
          <p:cNvSpPr/>
          <p:nvPr/>
        </p:nvSpPr>
        <p:spPr>
          <a:xfrm>
            <a:off x="4333009" y="3778929"/>
            <a:ext cx="3467091" cy="1084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1x3 convolutional layer (32 filters)</a:t>
            </a:r>
          </a:p>
          <a:p>
            <a:pPr algn="ctr"/>
            <a:r>
              <a:rPr lang="en-US" dirty="0"/>
              <a:t>batch normalization</a:t>
            </a:r>
          </a:p>
          <a:p>
            <a:pPr algn="ctr"/>
            <a:r>
              <a:rPr lang="en-US" dirty="0"/>
              <a:t>max pooling  </a:t>
            </a:r>
          </a:p>
          <a:p>
            <a:pPr algn="ctr"/>
            <a:r>
              <a:rPr lang="en-US" dirty="0"/>
              <a:t>flatten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AE1401-9E25-4C66-A441-E7E6F1CFF4F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93480"/>
            <a:ext cx="0" cy="29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020CFF-FAC4-4DE8-838A-2EC3D947AF6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15050" y="2536863"/>
            <a:ext cx="0" cy="22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DFAB70-CEC2-41B7-B130-8895E8514F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15050" y="3553274"/>
            <a:ext cx="0" cy="22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0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D5B406-CC54-4235-BBE0-6723F8042B5D}"/>
              </a:ext>
            </a:extLst>
          </p:cNvPr>
          <p:cNvSpPr/>
          <p:nvPr/>
        </p:nvSpPr>
        <p:spPr>
          <a:xfrm>
            <a:off x="4333009" y="526906"/>
            <a:ext cx="3564082" cy="790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Concatenate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3C310-C730-4D29-86E5-C404230043A2}"/>
              </a:ext>
            </a:extLst>
          </p:cNvPr>
          <p:cNvSpPr/>
          <p:nvPr/>
        </p:nvSpPr>
        <p:spPr>
          <a:xfrm>
            <a:off x="4333009" y="2236479"/>
            <a:ext cx="3564082" cy="790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 (64 units)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7BE9E2-0A87-467D-ACF2-BC462377A291}"/>
              </a:ext>
            </a:extLst>
          </p:cNvPr>
          <p:cNvSpPr/>
          <p:nvPr/>
        </p:nvSpPr>
        <p:spPr>
          <a:xfrm>
            <a:off x="4333009" y="3778929"/>
            <a:ext cx="3564082" cy="790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 (8 units)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020CFF-FAC4-4DE8-838A-2EC3D947AF6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15050" y="1317662"/>
            <a:ext cx="0" cy="91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DFAB70-CEC2-41B7-B130-8895E8514F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15050" y="3027235"/>
            <a:ext cx="0" cy="75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3E60DC-DC0D-4369-B480-41D337B6452A}"/>
              </a:ext>
            </a:extLst>
          </p:cNvPr>
          <p:cNvSpPr/>
          <p:nvPr/>
        </p:nvSpPr>
        <p:spPr>
          <a:xfrm>
            <a:off x="4333009" y="5321379"/>
            <a:ext cx="3564082" cy="790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AA8C0F-30C8-4893-905C-961FCD89C01A}"/>
              </a:ext>
            </a:extLst>
          </p:cNvPr>
          <p:cNvCxnSpPr>
            <a:cxnSpLocks/>
          </p:cNvCxnSpPr>
          <p:nvPr/>
        </p:nvCxnSpPr>
        <p:spPr>
          <a:xfrm>
            <a:off x="6096000" y="4569685"/>
            <a:ext cx="0" cy="75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2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2019-AD16-4716-9BA7-42AD26B0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(batch size 32)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9F1CA-9E56-47A0-90E8-B1C495D91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322"/>
            <a:ext cx="4723809" cy="3352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657D5-99A6-49D0-80A9-79A27488A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93" y="1923321"/>
            <a:ext cx="459682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4CF7-B81E-4ADB-BCD0-0698F68A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(batch size 64)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9DC38-1B49-4253-AEB1-3E3FA41CC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885"/>
            <a:ext cx="4723809" cy="3352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04210-7A70-4F28-B10B-079EDCBC3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93" y="1964885"/>
            <a:ext cx="459682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98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863</TotalTime>
  <Words>208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Pollen classification challenge</vt:lpstr>
      <vt:lpstr>Data Set</vt:lpstr>
      <vt:lpstr>Neural Network</vt:lpstr>
      <vt:lpstr>PowerPoint Presentation</vt:lpstr>
      <vt:lpstr>PowerPoint Presentation</vt:lpstr>
      <vt:lpstr>PowerPoint Presentation</vt:lpstr>
      <vt:lpstr>PowerPoint Presentation</vt:lpstr>
      <vt:lpstr>Results (batch size 32)</vt:lpstr>
      <vt:lpstr>Results (batch size 64)</vt:lpstr>
      <vt:lpstr>Results (batch size 128)</vt:lpstr>
      <vt:lpstr>Best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 classification challenge</dc:title>
  <dc:creator>Boza</dc:creator>
  <cp:lastModifiedBy>Boza</cp:lastModifiedBy>
  <cp:revision>3</cp:revision>
  <dcterms:created xsi:type="dcterms:W3CDTF">2021-12-29T00:25:40Z</dcterms:created>
  <dcterms:modified xsi:type="dcterms:W3CDTF">2022-02-24T20:27:47Z</dcterms:modified>
</cp:coreProperties>
</file>