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6AC545-3EA6-40A2-BA46-592D72B1E34D}">
          <p14:sldIdLst>
            <p14:sldId id="256"/>
            <p14:sldId id="257"/>
          </p14:sldIdLst>
        </p14:section>
        <p14:section name="Untitled Section" id="{4BDD6DEC-60FB-4D0E-B6C5-A76D5B098AA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2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Božidar Marić</dc:creator>
  <cp:lastModifiedBy>Božidar Marić</cp:lastModifiedBy>
  <cp:revision>2</cp:revision>
  <dcterms:created xsi:type="dcterms:W3CDTF">2020-10-04T13:57:45Z</dcterms:created>
  <dcterms:modified xsi:type="dcterms:W3CDTF">2020-10-04T14:15:33Z</dcterms:modified>
</cp:coreProperties>
</file>