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Увод" id="{D26AC545-3EA6-40A2-BA46-592D72B1E34D}">
          <p14:sldIdLst>
            <p14:sldId id="256"/>
            <p14:sldId id="257"/>
          </p14:sldIdLst>
        </p14:section>
        <p14:section name="Опис система" id="{4BDD6DEC-60FB-4D0E-B6C5-A76D5B098AAE}">
          <p14:sldIdLst>
            <p14:sldId id="258"/>
          </p14:sldIdLst>
        </p14:section>
        <p14:section name="Базе података" id="{79DE03E4-0FCA-47D2-80F1-76A8C1DDEF78}">
          <p14:sldIdLst>
            <p14:sldId id="259"/>
            <p14:sldId id="260"/>
            <p14:sldId id="261"/>
            <p14:sldId id="262"/>
          </p14:sldIdLst>
        </p14:section>
        <p14:section name="Апликативно решење" id="{984BDDE7-1D8D-4FB8-B6F3-BB6A2D4C42E2}">
          <p14:sldIdLst>
            <p14:sldId id="263"/>
            <p14:sldId id="266"/>
          </p14:sldIdLst>
        </p14:section>
        <p14:section name="Закључак" id="{61A69952-9DD4-4254-B187-1D86670B2798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05-Oct-20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05-Oct-20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05-Oct-20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05-Oct-20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05-Oct-20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05-Oct-20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05-Oct-20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05-Oct-20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05-Oct-20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05-Oct-20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05-Oct-20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05-Oct-20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05-Oct-20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05-Oct-20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05-Oct-20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05-Oct-20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05-Oct-20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05-Oct-20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993209" cy="2677648"/>
          </a:xfrm>
        </p:spPr>
        <p:txBody>
          <a:bodyPr/>
          <a:lstStyle/>
          <a:p>
            <a:pPr algn="ctr"/>
            <a:r>
              <a:rPr lang="sr-Cyrl-RS" dirty="0" smtClean="0">
                <a:latin typeface="Calibri" panose="020F0502020204030204" pitchFamily="34" charset="0"/>
                <a:cs typeface="Calibri" panose="020F0502020204030204" pitchFamily="34" charset="0"/>
              </a:rPr>
              <a:t>Софтверски пакет за пордшку рада запослених у школским установама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192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 smtClean="0">
                <a:latin typeface="Calibri" panose="020F0502020204030204" pitchFamily="34" charset="0"/>
                <a:cs typeface="Calibri" panose="020F0502020204030204" pitchFamily="34" charset="0"/>
              </a:rPr>
              <a:t>Увођење информационог система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078809" cy="3416300"/>
          </a:xfrm>
        </p:spPr>
        <p:txBody>
          <a:bodyPr>
            <a:normAutofit/>
          </a:bodyPr>
          <a:lstStyle/>
          <a:p>
            <a:r>
              <a:rPr lang="sr-Cyrl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Олакшава планирање и евидентирање обављеног посла</a:t>
            </a:r>
          </a:p>
          <a:p>
            <a:r>
              <a:rPr lang="sr-Cyrl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Уводи унапређења при планирању рада запослених</a:t>
            </a:r>
          </a:p>
          <a:p>
            <a:r>
              <a:rPr lang="sr-Cyrl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Омогућава запосленима да се више посвете едукацији ученика</a:t>
            </a:r>
          </a:p>
          <a:p>
            <a:r>
              <a:rPr lang="sr-Cyrl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Аутоматизује процес обавештавања родитеља</a:t>
            </a:r>
          </a:p>
          <a:p>
            <a:r>
              <a:rPr lang="sr-Cyrl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Представља солидну основу за даља унапређења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0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r-Cyrl-RS" dirty="0" smtClean="0"/>
              <a:t>Хвала на пажњи!</a:t>
            </a:r>
            <a:br>
              <a:rPr lang="sr-Cyrl-R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 smtClean="0">
                <a:latin typeface="Calibri" panose="020F0502020204030204" pitchFamily="34" charset="0"/>
                <a:cs typeface="Calibri" panose="020F0502020204030204" pitchFamily="34" charset="0"/>
              </a:rPr>
              <a:t>Опис информационог система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Олакшава корисницима планирање и евидентирање обављеног посла у оквиру школске установе</a:t>
            </a:r>
          </a:p>
          <a:p>
            <a:r>
              <a:rPr lang="sr-Cyrl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Омогућава бележење свих неопходних информација на једном месту</a:t>
            </a:r>
          </a:p>
          <a:p>
            <a:r>
              <a:rPr lang="sr-Cyrl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Дозвољава већу посвећеност запослених својим ученицима</a:t>
            </a:r>
          </a:p>
          <a:p>
            <a:r>
              <a:rPr lang="sr-Cyrl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Аутоматизује процес информисања родитеља о постигнутом успеху њихове деце</a:t>
            </a:r>
          </a:p>
          <a:p>
            <a:endParaRPr lang="sr-Cyrl-RS" sz="2400" dirty="0" smtClean="0"/>
          </a:p>
        </p:txBody>
      </p:sp>
    </p:spTree>
    <p:extLst>
      <p:ext uri="{BB962C8B-B14F-4D97-AF65-F5344CB8AC3E}">
        <p14:creationId xmlns:p14="http://schemas.microsoft.com/office/powerpoint/2010/main" val="128581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 smtClean="0"/>
              <a:t>Опис информационог система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Три типа корисника, према улогама у оквиру система</a:t>
            </a:r>
          </a:p>
          <a:p>
            <a:r>
              <a:rPr lang="sr-Cyrl-RS" sz="2400" dirty="0" smtClean="0"/>
              <a:t>Омогућена аутентификација и ауторизација корисника</a:t>
            </a:r>
          </a:p>
          <a:p>
            <a:r>
              <a:rPr lang="sr-Cyrl-RS" sz="2400" dirty="0" smtClean="0"/>
              <a:t>Корисницима омогућене неопходне функционалности зависно од њихове улоге у оквиру система</a:t>
            </a:r>
          </a:p>
          <a:p>
            <a:r>
              <a:rPr lang="sr-Cyrl-RS" sz="2400" dirty="0" smtClean="0"/>
              <a:t>Неопходна иницијализација базе података за несметани рад запослених у оквиру система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564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Концептуалне шеме база података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У оквиру система постоје две базе података</a:t>
            </a:r>
          </a:p>
          <a:p>
            <a:r>
              <a:rPr lang="sr-Cyrl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База података о корисничким информацијама</a:t>
            </a:r>
          </a:p>
          <a:p>
            <a:r>
              <a:rPr lang="sr-Cyrl-R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База података за евидентирање рада запослених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8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 smtClean="0">
                <a:latin typeface="Calibri" panose="020F0502020204030204" pitchFamily="34" charset="0"/>
                <a:cs typeface="Calibri" panose="020F0502020204030204" pitchFamily="34" charset="0"/>
              </a:rPr>
              <a:t>База података о корисницима – концептуална шема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465" y="2321096"/>
            <a:ext cx="8023085" cy="425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1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 smtClean="0">
                <a:latin typeface="Calibri" panose="020F0502020204030204" pitchFamily="34" charset="0"/>
                <a:cs typeface="Calibri" panose="020F0502020204030204" pitchFamily="34" charset="0"/>
              </a:rPr>
              <a:t>База података за евидентирање рада запослених – концептуална шема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09" y="2216981"/>
            <a:ext cx="8401845" cy="464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9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 smtClean="0">
                <a:latin typeface="Calibri" panose="020F0502020204030204" pitchFamily="34" charset="0"/>
                <a:cs typeface="Calibri" panose="020F0502020204030204" pitchFamily="34" charset="0"/>
              </a:rPr>
              <a:t>Изгенерисане базе података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59" y="2360081"/>
            <a:ext cx="2941058" cy="4245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086" y="4277043"/>
            <a:ext cx="2525418" cy="232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4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>
                <a:latin typeface="Calibri" panose="020F0502020204030204" pitchFamily="34" charset="0"/>
                <a:cs typeface="Calibri" panose="020F0502020204030204" pitchFamily="34" charset="0"/>
              </a:rPr>
              <a:t>Администраторске функционалности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smtClean="0">
                <a:latin typeface="Calibri" panose="020F0502020204030204" pitchFamily="34" charset="0"/>
                <a:cs typeface="Calibri" panose="020F0502020204030204" pitchFamily="34" charset="0"/>
              </a:rPr>
              <a:t>Функционалности запослених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77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228</TotalTime>
  <Words>167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 Boardroom</vt:lpstr>
      <vt:lpstr>Софтверски пакет за пордшку рада запослених у школским установама</vt:lpstr>
      <vt:lpstr>Опис информационог система</vt:lpstr>
      <vt:lpstr>Опис информационог система</vt:lpstr>
      <vt:lpstr>Концептуалне шеме база података</vt:lpstr>
      <vt:lpstr>База података о корисницима – концептуална шема</vt:lpstr>
      <vt:lpstr>База података за евидентирање рада запослених – концептуална шема</vt:lpstr>
      <vt:lpstr>Изгенерисане базе података</vt:lpstr>
      <vt:lpstr>Администраторске функционалности</vt:lpstr>
      <vt:lpstr>Функционалности запослених</vt:lpstr>
      <vt:lpstr>Увођење информационог система</vt:lpstr>
      <vt:lpstr>Хвала на пажњи!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Božidar Marić</dc:creator>
  <cp:lastModifiedBy>Božidar Marić</cp:lastModifiedBy>
  <cp:revision>10</cp:revision>
  <dcterms:created xsi:type="dcterms:W3CDTF">2020-10-04T13:57:45Z</dcterms:created>
  <dcterms:modified xsi:type="dcterms:W3CDTF">2020-10-05T00:13:29Z</dcterms:modified>
</cp:coreProperties>
</file>