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Увод" id="{D26AC545-3EA6-40A2-BA46-592D72B1E34D}">
          <p14:sldIdLst>
            <p14:sldId id="256"/>
            <p14:sldId id="257"/>
          </p14:sldIdLst>
        </p14:section>
        <p14:section name="Опис система" id="{4BDD6DEC-60FB-4D0E-B6C5-A76D5B098AAE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993209" cy="2677648"/>
          </a:xfrm>
        </p:spPr>
        <p:txBody>
          <a:bodyPr/>
          <a:lstStyle/>
          <a:p>
            <a:pPr algn="ctr"/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Софтверски пакет за пордшку рада запослених у школским установама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9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Опис информационог система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Олакшава корисницима планирање и евидентирање обављеног посла у оквиру школске установе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Омогућава бележење свих неопходних информација на једном месту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Дозвољава већу посвећеност запослених својим ученицима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Аутоматизује процес информисања родитеља о постигнутом успеху њихове деце</a:t>
            </a:r>
          </a:p>
          <a:p>
            <a:endParaRPr lang="sr-Cyrl-RS" sz="2400" dirty="0" smtClean="0"/>
          </a:p>
        </p:txBody>
      </p:sp>
    </p:spTree>
    <p:extLst>
      <p:ext uri="{BB962C8B-B14F-4D97-AF65-F5344CB8AC3E}">
        <p14:creationId xmlns:p14="http://schemas.microsoft.com/office/powerpoint/2010/main" val="128581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/>
              <a:t>Опис информационог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Три типа корисника, према улогама у оквиру система</a:t>
            </a:r>
          </a:p>
          <a:p>
            <a:r>
              <a:rPr lang="sr-Cyrl-RS" sz="2400" dirty="0" smtClean="0"/>
              <a:t>Аутентификација и ауторизација корисника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644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</TotalTime>
  <Words>62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Софтверски пакет за пордшку рада запослених у школским установама</vt:lpstr>
      <vt:lpstr>Опис информационог система</vt:lpstr>
      <vt:lpstr>Опис информационог система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Božidar Marić</dc:creator>
  <cp:lastModifiedBy>Božidar Marić</cp:lastModifiedBy>
  <cp:revision>6</cp:revision>
  <dcterms:created xsi:type="dcterms:W3CDTF">2020-10-04T13:57:45Z</dcterms:created>
  <dcterms:modified xsi:type="dcterms:W3CDTF">2020-10-04T17:37:11Z</dcterms:modified>
</cp:coreProperties>
</file>