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C399839-60D3-443C-9091-C56E5EBE0CEC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8320A0E-D298-4E76-AD22-DFC564A05C2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4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64" y="1196752"/>
            <a:ext cx="6567873" cy="468741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00100" y="260648"/>
            <a:ext cx="7543800" cy="914400"/>
          </a:xfrm>
        </p:spPr>
        <p:txBody>
          <a:bodyPr/>
          <a:lstStyle/>
          <a:p>
            <a:pPr algn="ctr"/>
            <a:r>
              <a:rPr lang="ru-RU" sz="3600" dirty="0" smtClean="0"/>
              <a:t>Состояния переходов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073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88840"/>
            <a:ext cx="4752528" cy="3153543"/>
          </a:xfrm>
        </p:spPr>
        <p:txBody>
          <a:bodyPr/>
          <a:lstStyle/>
          <a:p>
            <a:pPr marL="18288" indent="0" algn="just">
              <a:buNone/>
            </a:pPr>
            <a:r>
              <a:rPr lang="ru-RU" dirty="0">
                <a:effectLst/>
              </a:rPr>
              <a:t>Данная игра представляет собой гонку на автомобиле. Цель – набрать наибольшее количество очков, обходя </a:t>
            </a:r>
            <a:r>
              <a:rPr lang="ru-RU" dirty="0" smtClean="0">
                <a:effectLst/>
              </a:rPr>
              <a:t>препятствия, возникающие на </a:t>
            </a:r>
            <a:r>
              <a:rPr lang="ru-RU" dirty="0">
                <a:effectLst/>
              </a:rPr>
              <a:t>пути. На экране всего три дороги. Передвигаться между ними можно влево и вправо. Игра заканчивается, когда авто врезается в препятствие. </a:t>
            </a:r>
          </a:p>
          <a:p>
            <a:pPr marL="18288" indent="0" algn="just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632848" cy="850032"/>
          </a:xfrm>
        </p:spPr>
        <p:txBody>
          <a:bodyPr/>
          <a:lstStyle/>
          <a:p>
            <a:r>
              <a:rPr lang="ru-RU" sz="4000" dirty="0" smtClean="0"/>
              <a:t>Функциональные требования </a:t>
            </a:r>
            <a:r>
              <a:rPr lang="ru-RU" sz="4000" dirty="0">
                <a:effectLst/>
              </a:rPr>
              <a:t>к</a:t>
            </a:r>
            <a:r>
              <a:rPr lang="ru-RU" sz="4000" b="1" dirty="0" smtClean="0">
                <a:effectLst/>
              </a:rPr>
              <a:t> </a:t>
            </a:r>
            <a:r>
              <a:rPr lang="ru-RU" sz="4000" b="1" dirty="0">
                <a:effectLst/>
              </a:rPr>
              <a:t>“ </a:t>
            </a:r>
            <a:r>
              <a:rPr lang="en-US" sz="4000" b="1" dirty="0">
                <a:effectLst/>
              </a:rPr>
              <a:t>The Last Run</a:t>
            </a:r>
            <a:r>
              <a:rPr lang="ru-RU" sz="4000" b="1" dirty="0">
                <a:effectLst/>
              </a:rPr>
              <a:t>”.</a:t>
            </a:r>
            <a:endParaRPr lang="ru-RU" sz="4000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5076056" y="1844824"/>
            <a:ext cx="4034352" cy="503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ru-RU" b="1" dirty="0" smtClean="0">
                <a:effectLst/>
              </a:rPr>
              <a:t>Правила</a:t>
            </a:r>
            <a:r>
              <a:rPr lang="en-US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Начало в центре дороги</a:t>
            </a: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1 сек задержки препятствий в начале игры</a:t>
            </a: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Находясь в левой части дороги нельзя  переместиться влево</a:t>
            </a: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Находясь в правой части дороги нельзя  переместиться вправо</a:t>
            </a: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Минимум одна из трех дорог проходима</a:t>
            </a:r>
          </a:p>
          <a:p>
            <a:pPr marL="475488" indent="-457200">
              <a:buSzPct val="100000"/>
              <a:buFont typeface="+mj-lt"/>
              <a:buAutoNum type="arabicParenR"/>
            </a:pPr>
            <a:r>
              <a:rPr lang="ru-RU" sz="2300" dirty="0" smtClean="0">
                <a:effectLst/>
              </a:rPr>
              <a:t>Проигрыш при не прохождении автомобиля через препятствия</a:t>
            </a:r>
          </a:p>
          <a:p>
            <a:pPr marL="475488" indent="-457200">
              <a:buFont typeface="+mj-lt"/>
              <a:buAutoNum type="arabicParenR"/>
            </a:pP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9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9612" y="332656"/>
            <a:ext cx="6984776" cy="914400"/>
          </a:xfrm>
        </p:spPr>
        <p:txBody>
          <a:bodyPr/>
          <a:lstStyle/>
          <a:p>
            <a:pPr algn="ctr"/>
            <a:r>
              <a:rPr lang="ru-RU" sz="2800" dirty="0">
                <a:effectLst/>
              </a:rPr>
              <a:t>Интерфейсы игры “</a:t>
            </a:r>
            <a:r>
              <a:rPr lang="en-US" sz="2800" b="1" dirty="0">
                <a:effectLst/>
              </a:rPr>
              <a:t>Race</a:t>
            </a:r>
            <a:r>
              <a:rPr lang="ru-RU" sz="2800" b="1" dirty="0">
                <a:effectLst/>
              </a:rPr>
              <a:t>: </a:t>
            </a:r>
            <a:r>
              <a:rPr lang="en-US" sz="2800" b="1" dirty="0">
                <a:effectLst/>
              </a:rPr>
              <a:t>The Last Run</a:t>
            </a:r>
            <a:r>
              <a:rPr lang="ru-RU" sz="2800" b="1" dirty="0" smtClean="0">
                <a:effectLst/>
              </a:rPr>
              <a:t>”</a:t>
            </a:r>
            <a:endParaRPr lang="ru-RU" sz="2800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4752975" cy="4464372"/>
          </a:xfrm>
        </p:spPr>
        <p:txBody>
          <a:bodyPr>
            <a:normAutofit/>
          </a:bodyPr>
          <a:lstStyle/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 smtClean="0">
                <a:effectLst/>
              </a:rPr>
              <a:t>Интерфейс </a:t>
            </a:r>
            <a:r>
              <a:rPr lang="ru-RU" sz="2400" dirty="0">
                <a:effectLst/>
              </a:rPr>
              <a:t>главного меню</a:t>
            </a:r>
          </a:p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>
                <a:effectLst/>
              </a:rPr>
              <a:t>Интерфейс меню настроек</a:t>
            </a:r>
          </a:p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>
                <a:effectLst/>
              </a:rPr>
              <a:t>Интерфейс заданий</a:t>
            </a:r>
          </a:p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>
                <a:effectLst/>
              </a:rPr>
              <a:t>Интерфейс самой игры</a:t>
            </a:r>
          </a:p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>
                <a:effectLst/>
              </a:rPr>
              <a:t>Интерфейс паузы игры</a:t>
            </a:r>
          </a:p>
          <a:p>
            <a:pPr marL="361188" lvl="0" indent="-342900">
              <a:buSzPct val="100000"/>
              <a:buFont typeface="+mj-lt"/>
              <a:buAutoNum type="arabicPeriod"/>
            </a:pPr>
            <a:r>
              <a:rPr lang="ru-RU" sz="2400" dirty="0">
                <a:effectLst/>
              </a:rPr>
              <a:t>Интерфейс окончания игры</a:t>
            </a:r>
          </a:p>
          <a:p>
            <a:pPr marL="475488" indent="-457200">
              <a:buFont typeface="+mj-lt"/>
              <a:buAutoNum type="arabicParenR"/>
            </a:pP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5596" y="1556792"/>
            <a:ext cx="7272808" cy="3657599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ru-RU" sz="1800" dirty="0">
                <a:effectLst/>
              </a:rPr>
              <a:t>Вверху по центру находится название игры “</a:t>
            </a:r>
            <a:r>
              <a:rPr lang="en-US" sz="1800" b="1" dirty="0">
                <a:effectLst/>
              </a:rPr>
              <a:t>Race</a:t>
            </a:r>
            <a:r>
              <a:rPr lang="ru-RU" sz="1800" b="1" dirty="0">
                <a:effectLst/>
              </a:rPr>
              <a:t>: </a:t>
            </a:r>
            <a:r>
              <a:rPr lang="en-US" sz="1800" b="1" dirty="0">
                <a:effectLst/>
              </a:rPr>
              <a:t>The Last Run</a:t>
            </a:r>
            <a:r>
              <a:rPr lang="ru-RU" sz="1800" b="1" dirty="0" smtClean="0">
                <a:effectLst/>
              </a:rPr>
              <a:t>”</a:t>
            </a:r>
            <a:r>
              <a:rPr lang="ru-RU" sz="1800" i="1" dirty="0">
                <a:effectLst/>
              </a:rPr>
              <a:t> </a:t>
            </a:r>
            <a:endParaRPr lang="ru-RU" sz="1800" i="1" dirty="0" smtClean="0">
              <a:effectLst/>
            </a:endParaRPr>
          </a:p>
          <a:p>
            <a:pPr marL="18288" indent="0" algn="just">
              <a:buSzPct val="100000"/>
              <a:buNone/>
            </a:pPr>
            <a:r>
              <a:rPr lang="ru-RU" sz="1800" dirty="0" smtClean="0">
                <a:effectLst/>
              </a:rPr>
              <a:t>Под </a:t>
            </a:r>
            <a:r>
              <a:rPr lang="ru-RU" sz="1800" dirty="0">
                <a:effectLst/>
              </a:rPr>
              <a:t>ним четыре кнопки</a:t>
            </a:r>
            <a:r>
              <a:rPr lang="en-US" sz="1800" dirty="0">
                <a:effectLst/>
              </a:rPr>
              <a:t>:</a:t>
            </a:r>
            <a:endParaRPr lang="ru-RU" sz="1800" dirty="0">
              <a:effectLst/>
            </a:endParaRPr>
          </a:p>
          <a:p>
            <a:pPr algn="just">
              <a:buSzPct val="100000"/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</a:rPr>
              <a:t>Играть</a:t>
            </a:r>
          </a:p>
          <a:p>
            <a:pPr marL="18288" indent="0" algn="just">
              <a:buSzPct val="100000"/>
              <a:buNone/>
            </a:pPr>
            <a:r>
              <a:rPr lang="ru-RU" sz="1800" i="1" dirty="0">
                <a:effectLst/>
              </a:rPr>
              <a:t>По нажатию загружается поле игры и её интерфейс</a:t>
            </a:r>
            <a:endParaRPr lang="ru-RU" sz="1800" dirty="0">
              <a:effectLst/>
            </a:endParaRPr>
          </a:p>
          <a:p>
            <a:pPr lvl="0" algn="just">
              <a:buSzPct val="100000"/>
              <a:buFont typeface="Wingdings" panose="05000000000000000000" pitchFamily="2" charset="2"/>
              <a:buChar char="§"/>
            </a:pPr>
            <a:r>
              <a:rPr lang="ru-RU" sz="1800" dirty="0" smtClean="0">
                <a:effectLst/>
              </a:rPr>
              <a:t>Настройки</a:t>
            </a:r>
          </a:p>
          <a:p>
            <a:pPr marL="18288" indent="0" algn="just">
              <a:buSzPct val="100000"/>
              <a:buNone/>
            </a:pPr>
            <a:r>
              <a:rPr lang="ru-RU" sz="1800" i="1" dirty="0" smtClean="0">
                <a:effectLst/>
              </a:rPr>
              <a:t>По </a:t>
            </a:r>
            <a:r>
              <a:rPr lang="ru-RU" sz="1800" i="1" dirty="0">
                <a:effectLst/>
              </a:rPr>
              <a:t>нажатию начинается загрузка интерфейса меню настроек</a:t>
            </a:r>
            <a:endParaRPr lang="ru-RU" sz="1800" dirty="0">
              <a:effectLst/>
            </a:endParaRPr>
          </a:p>
          <a:p>
            <a:pPr lvl="0" algn="just">
              <a:buSzPct val="100000"/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</a:rPr>
              <a:t>Задания</a:t>
            </a:r>
          </a:p>
          <a:p>
            <a:pPr marL="18288" indent="0" algn="just">
              <a:buSzPct val="100000"/>
              <a:buNone/>
            </a:pPr>
            <a:r>
              <a:rPr lang="ru-RU" sz="1800" i="1" dirty="0">
                <a:effectLst/>
              </a:rPr>
              <a:t>По нажатию начинается загрузка интерфейса меню заданий</a:t>
            </a:r>
            <a:endParaRPr lang="ru-RU" sz="1800" dirty="0">
              <a:effectLst/>
            </a:endParaRPr>
          </a:p>
          <a:p>
            <a:pPr lvl="0" algn="just">
              <a:buSzPct val="100000"/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</a:rPr>
              <a:t>Выход из игры</a:t>
            </a:r>
          </a:p>
          <a:p>
            <a:pPr marL="18288" indent="0" algn="just">
              <a:buSzPct val="100000"/>
              <a:buNone/>
            </a:pPr>
            <a:r>
              <a:rPr lang="ru-RU" sz="1800" i="1" dirty="0">
                <a:effectLst/>
              </a:rPr>
              <a:t>По нажатию происходит закрытие окна игры и её процессов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636" y="260648"/>
            <a:ext cx="6552728" cy="914400"/>
          </a:xfrm>
        </p:spPr>
        <p:txBody>
          <a:bodyPr/>
          <a:lstStyle/>
          <a:p>
            <a:pPr lvl="0" algn="ctr"/>
            <a:r>
              <a:rPr lang="ru-RU" sz="3600" b="1" dirty="0">
                <a:effectLst/>
              </a:rPr>
              <a:t>Интерфейс главного </a:t>
            </a:r>
            <a:r>
              <a:rPr lang="ru-RU" sz="3600" b="1" dirty="0" smtClean="0">
                <a:effectLst/>
              </a:rPr>
              <a:t>меню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856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fontScale="70000" lnSpcReduction="20000"/>
          </a:bodyPr>
          <a:lstStyle/>
          <a:p>
            <a:pPr marL="18288" indent="0">
              <a:buNone/>
            </a:pPr>
            <a:r>
              <a:rPr lang="ru-RU" sz="2400" dirty="0">
                <a:effectLst/>
              </a:rPr>
              <a:t>Содержит следующие элементы</a:t>
            </a:r>
            <a:r>
              <a:rPr lang="en-US" sz="2400" dirty="0">
                <a:effectLst/>
              </a:rPr>
              <a:t>:</a:t>
            </a:r>
            <a:endParaRPr lang="ru-RU" sz="1800" dirty="0">
              <a:effectLst/>
            </a:endParaRP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</a:rPr>
              <a:t>Музыка </a:t>
            </a:r>
            <a:endParaRPr lang="ru-RU" sz="1800" dirty="0">
              <a:effectLst/>
            </a:endParaRPr>
          </a:p>
          <a:p>
            <a:pPr marL="18288" indent="0">
              <a:buSzPct val="100000"/>
              <a:buNone/>
            </a:pPr>
            <a:r>
              <a:rPr lang="ru-RU" sz="2400" i="1" dirty="0">
                <a:effectLst/>
              </a:rPr>
              <a:t>Под ней ползунок громкости, отображающий текущее значение от 0 до 100</a:t>
            </a:r>
            <a:endParaRPr lang="ru-RU" sz="1800" i="1" dirty="0">
              <a:effectLst/>
            </a:endParaRP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</a:rPr>
              <a:t>Управление</a:t>
            </a:r>
            <a:endParaRPr lang="ru-RU" sz="1800" dirty="0">
              <a:effectLst/>
            </a:endParaRPr>
          </a:p>
          <a:p>
            <a:pPr marL="18288" indent="0">
              <a:buSzPct val="100000"/>
              <a:buNone/>
            </a:pPr>
            <a:r>
              <a:rPr lang="ru-RU" sz="2400" i="1" dirty="0" smtClean="0">
                <a:effectLst/>
              </a:rPr>
              <a:t>Под </a:t>
            </a:r>
            <a:r>
              <a:rPr lang="ru-RU" sz="2400" i="1" dirty="0">
                <a:effectLst/>
              </a:rPr>
              <a:t>ней элементы управления:</a:t>
            </a:r>
            <a:endParaRPr lang="ru-RU" sz="1800" i="1" dirty="0">
              <a:effectLst/>
            </a:endParaRP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ru-RU" sz="2600" dirty="0">
                <a:effectLst/>
              </a:rPr>
              <a:t>“</a:t>
            </a:r>
            <a:r>
              <a:rPr lang="ru-RU" sz="2600" b="1" dirty="0">
                <a:effectLst/>
              </a:rPr>
              <a:t>Влево</a:t>
            </a:r>
            <a:r>
              <a:rPr lang="ru-RU" sz="2600" dirty="0">
                <a:effectLst/>
              </a:rPr>
              <a:t>”, а справа от него окно с текущим значением клавиши, выполняющей данное действие. Значение окна можно изменить: 1) Кликнуть на него курсором мыши или выбрать клавишей </a:t>
            </a:r>
            <a:r>
              <a:rPr lang="en-US" sz="2600" b="1" dirty="0">
                <a:effectLst/>
              </a:rPr>
              <a:t>Enter</a:t>
            </a:r>
            <a:r>
              <a:rPr lang="ru-RU" sz="2600" dirty="0">
                <a:effectLst/>
              </a:rPr>
              <a:t>; 2) Ввести значение, нажав клавишу, которая в дальнейшем будет выполнять данное действие; 3) Нажать клавишу </a:t>
            </a:r>
            <a:r>
              <a:rPr lang="en-US" sz="2600" b="1" dirty="0">
                <a:effectLst/>
              </a:rPr>
              <a:t>Enter</a:t>
            </a:r>
            <a:r>
              <a:rPr lang="ru-RU" sz="2600" dirty="0">
                <a:effectLst/>
              </a:rPr>
              <a:t>, чтобы подтвердить изменение.</a:t>
            </a:r>
            <a:endParaRPr lang="ru-RU" sz="1800" dirty="0">
              <a:effectLst/>
            </a:endParaRP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ru-RU" sz="2600" dirty="0">
                <a:effectLst/>
              </a:rPr>
              <a:t>“</a:t>
            </a:r>
            <a:r>
              <a:rPr lang="ru-RU" sz="2600" b="1" dirty="0">
                <a:effectLst/>
              </a:rPr>
              <a:t>Вправо</a:t>
            </a:r>
            <a:r>
              <a:rPr lang="ru-RU" sz="2600" dirty="0">
                <a:effectLst/>
              </a:rPr>
              <a:t>”  и справа другое окно с вышеописанными функциями.</a:t>
            </a:r>
            <a:endParaRPr lang="ru-RU" sz="1800" dirty="0">
              <a:effectLst/>
            </a:endParaRP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</a:rPr>
              <a:t>Кнопка сохранения изменений, которая отображается в интерфейсе, если пользователь совершил какие-либо изменения настроек. При нажатии на неё настройки сохраняются и используются в дальнейшем, после этого кнопка перестаёт отображаться до следующих изменений.</a:t>
            </a:r>
            <a:endParaRPr lang="ru-RU" sz="1800" dirty="0">
              <a:effectLst/>
            </a:endParaRP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</a:rPr>
              <a:t>Кнопка выхода в главное меню, которая возвращает игрока в главное меню.</a:t>
            </a:r>
            <a:endParaRPr lang="ru-RU" sz="1800" dirty="0">
              <a:effectLst/>
            </a:endParaRP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</a:rPr>
              <a:t>При первом запуске настройки установлены по умолчанию.</a:t>
            </a:r>
            <a:endParaRPr lang="ru-RU" sz="1800" dirty="0">
              <a:effectLst/>
            </a:endParaRP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23628" y="188640"/>
            <a:ext cx="6696744" cy="914400"/>
          </a:xfrm>
        </p:spPr>
        <p:txBody>
          <a:bodyPr/>
          <a:lstStyle/>
          <a:p>
            <a:pPr lvl="0"/>
            <a:r>
              <a:rPr lang="ru-RU" sz="3600" b="1" dirty="0">
                <a:effectLst/>
              </a:rPr>
              <a:t>Интерфейс меню </a:t>
            </a:r>
            <a:r>
              <a:rPr lang="ru-RU" sz="3600" b="1" dirty="0" smtClean="0">
                <a:effectLst/>
              </a:rPr>
              <a:t>настроек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392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24000" y="1412776"/>
            <a:ext cx="6096000" cy="3657599"/>
          </a:xfrm>
        </p:spPr>
        <p:txBody>
          <a:bodyPr/>
          <a:lstStyle/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dirty="0">
                <a:effectLst/>
              </a:rPr>
              <a:t>Задания</a:t>
            </a: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dirty="0">
                <a:effectLst/>
              </a:rPr>
              <a:t>Содержание текущего задания, а под ней прогресс выполнения</a:t>
            </a: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dirty="0">
                <a:effectLst/>
              </a:rPr>
              <a:t>Метка выполнения(выполнено/не выполнено)</a:t>
            </a:r>
          </a:p>
          <a:p>
            <a:pPr lvl="0">
              <a:buSzPct val="100000"/>
              <a:buFont typeface="Wingdings" panose="05000000000000000000" pitchFamily="2" charset="2"/>
              <a:buChar char="§"/>
            </a:pPr>
            <a:r>
              <a:rPr lang="ru-RU" dirty="0">
                <a:effectLst/>
              </a:rPr>
              <a:t>Кнопка возвращения в главное меню, которая возвращает пользователя в главное меню </a:t>
            </a: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260648"/>
            <a:ext cx="4896544" cy="914400"/>
          </a:xfrm>
        </p:spPr>
        <p:txBody>
          <a:bodyPr/>
          <a:lstStyle/>
          <a:p>
            <a:pPr lvl="0" algn="ctr"/>
            <a:r>
              <a:rPr lang="ru-RU" sz="3600" b="1" dirty="0">
                <a:effectLst/>
              </a:rPr>
              <a:t>Интерфейс </a:t>
            </a:r>
            <a:r>
              <a:rPr lang="ru-RU" sz="3600" b="1" dirty="0" smtClean="0">
                <a:effectLst/>
              </a:rPr>
              <a:t>заданий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672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484784"/>
            <a:ext cx="7920880" cy="4521695"/>
          </a:xfrm>
        </p:spPr>
        <p:txBody>
          <a:bodyPr>
            <a:normAutofit/>
          </a:bodyPr>
          <a:lstStyle/>
          <a:p>
            <a:pPr marL="18288" indent="0" algn="just">
              <a:buNone/>
            </a:pPr>
            <a:r>
              <a:rPr lang="ru-RU" dirty="0" smtClean="0"/>
              <a:t>1) Кнопка </a:t>
            </a:r>
            <a:r>
              <a:rPr lang="ru-RU" b="1" dirty="0" err="1"/>
              <a:t>Esc</a:t>
            </a:r>
            <a:r>
              <a:rPr lang="ru-RU" dirty="0"/>
              <a:t> вызывает интерфейс паузы игры. Он состоит из:</a:t>
            </a:r>
          </a:p>
          <a:p>
            <a:pPr marL="18288" indent="0" algn="just">
              <a:buNone/>
            </a:pPr>
            <a:r>
              <a:rPr lang="ru-RU" dirty="0" smtClean="0"/>
              <a:t>a. Кнопка </a:t>
            </a:r>
            <a:r>
              <a:rPr lang="ru-RU" dirty="0"/>
              <a:t>“</a:t>
            </a:r>
            <a:r>
              <a:rPr lang="ru-RU" b="1" dirty="0"/>
              <a:t>Продолжить</a:t>
            </a:r>
            <a:r>
              <a:rPr lang="ru-RU" dirty="0"/>
              <a:t>” возвращает в игру, </a:t>
            </a:r>
            <a:r>
              <a:rPr lang="ru-RU" dirty="0" smtClean="0"/>
              <a:t>продолжая </a:t>
            </a:r>
            <a:r>
              <a:rPr lang="ru-RU" dirty="0"/>
              <a:t>её</a:t>
            </a:r>
          </a:p>
          <a:p>
            <a:pPr marL="18288" indent="0" algn="just">
              <a:buNone/>
            </a:pPr>
            <a:r>
              <a:rPr lang="ru-RU" dirty="0" smtClean="0"/>
              <a:t>b. Кнопка </a:t>
            </a:r>
            <a:r>
              <a:rPr lang="ru-RU" dirty="0"/>
              <a:t>“</a:t>
            </a:r>
            <a:r>
              <a:rPr lang="ru-RU" b="1" dirty="0"/>
              <a:t>Выйти</a:t>
            </a:r>
            <a:r>
              <a:rPr lang="ru-RU" dirty="0"/>
              <a:t>” возвращает пользователя в главное меню</a:t>
            </a:r>
          </a:p>
          <a:p>
            <a:pPr marL="18288" indent="0" algn="just">
              <a:buNone/>
            </a:pPr>
            <a:r>
              <a:rPr lang="ru-RU" dirty="0" smtClean="0"/>
              <a:t>2) Окончание </a:t>
            </a:r>
            <a:r>
              <a:rPr lang="ru-RU" dirty="0"/>
              <a:t>игры (игрок проигрывает) вызывает интерфейс окончания игры:</a:t>
            </a:r>
          </a:p>
          <a:p>
            <a:pPr marL="18288" indent="0" algn="just">
              <a:buNone/>
            </a:pPr>
            <a:r>
              <a:rPr lang="ru-RU" dirty="0" smtClean="0"/>
              <a:t>a. Количество </a:t>
            </a:r>
            <a:r>
              <a:rPr lang="ru-RU" dirty="0"/>
              <a:t>набранных очков</a:t>
            </a:r>
          </a:p>
          <a:p>
            <a:pPr marL="18288" indent="0" algn="just">
              <a:buNone/>
            </a:pPr>
            <a:r>
              <a:rPr lang="ru-RU" dirty="0" smtClean="0"/>
              <a:t>b. Кнопка </a:t>
            </a:r>
            <a:r>
              <a:rPr lang="ru-RU" dirty="0"/>
              <a:t>“</a:t>
            </a:r>
            <a:r>
              <a:rPr lang="ru-RU" b="1" dirty="0"/>
              <a:t>Начать заново</a:t>
            </a:r>
            <a:r>
              <a:rPr lang="ru-RU" dirty="0"/>
              <a:t>”, она начинает игру сначала</a:t>
            </a:r>
          </a:p>
          <a:p>
            <a:pPr marL="18288" indent="0" algn="just">
              <a:buNone/>
            </a:pPr>
            <a:r>
              <a:rPr lang="ru-RU" dirty="0" smtClean="0"/>
              <a:t>c. Кнопка </a:t>
            </a:r>
            <a:r>
              <a:rPr lang="ru-RU" dirty="0"/>
              <a:t>“</a:t>
            </a:r>
            <a:r>
              <a:rPr lang="ru-RU" b="1" dirty="0"/>
              <a:t>Выйти</a:t>
            </a:r>
            <a:r>
              <a:rPr lang="ru-RU" dirty="0"/>
              <a:t>” возвращает пользователя в главное меню</a:t>
            </a:r>
          </a:p>
          <a:p>
            <a:pPr marL="18288" indent="0" algn="just">
              <a:buNone/>
            </a:pPr>
            <a:r>
              <a:rPr lang="ru-RU" dirty="0" smtClean="0"/>
              <a:t>3) Количество </a:t>
            </a:r>
            <a:r>
              <a:rPr lang="ru-RU" dirty="0"/>
              <a:t>набранных очков в данный момент в углу игры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02512" y="260648"/>
            <a:ext cx="5738976" cy="914400"/>
          </a:xfrm>
        </p:spPr>
        <p:txBody>
          <a:bodyPr/>
          <a:lstStyle/>
          <a:p>
            <a:pPr lvl="0" algn="ctr"/>
            <a:r>
              <a:rPr lang="ru-RU" sz="3600" b="1" dirty="0">
                <a:effectLst/>
              </a:rPr>
              <a:t>Интерфейс самой </a:t>
            </a:r>
            <a:r>
              <a:rPr lang="ru-RU" sz="3600" b="1" dirty="0" smtClean="0">
                <a:effectLst/>
              </a:rPr>
              <a:t>игры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19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00100" y="260648"/>
            <a:ext cx="7543800" cy="914400"/>
          </a:xfrm>
        </p:spPr>
        <p:txBody>
          <a:bodyPr/>
          <a:lstStyle/>
          <a:p>
            <a:pPr algn="ctr"/>
            <a:r>
              <a:rPr lang="ru-RU" sz="3600" dirty="0" smtClean="0"/>
              <a:t>Прототип</a:t>
            </a:r>
            <a:endParaRPr lang="ru-RU" sz="3600" dirty="0"/>
          </a:p>
        </p:txBody>
      </p:sp>
      <p:pic>
        <p:nvPicPr>
          <p:cNvPr id="1026" name="Picture 2" descr="D:\danek\Проект\прототип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12" t="18640" r="7774" b="4430"/>
          <a:stretch/>
        </p:blipFill>
        <p:spPr bwMode="auto">
          <a:xfrm>
            <a:off x="755576" y="1628800"/>
            <a:ext cx="7632848" cy="46805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00100" y="-23351"/>
            <a:ext cx="7543800" cy="914400"/>
          </a:xfrm>
        </p:spPr>
        <p:txBody>
          <a:bodyPr/>
          <a:lstStyle/>
          <a:p>
            <a:pPr algn="ctr"/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45" y="1268760"/>
            <a:ext cx="5029311" cy="4824536"/>
          </a:xfrm>
        </p:spPr>
      </p:pic>
    </p:spTree>
    <p:extLst>
      <p:ext uri="{BB962C8B-B14F-4D97-AF65-F5344CB8AC3E}">
        <p14:creationId xmlns:p14="http://schemas.microsoft.com/office/powerpoint/2010/main" val="26141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222</TotalTime>
  <Words>455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Базовая</vt:lpstr>
      <vt:lpstr>Презентация PowerPoint</vt:lpstr>
      <vt:lpstr>Функциональные требования к “ The Last Run”.</vt:lpstr>
      <vt:lpstr>Интерфейсы игры “Race: The Last Run”</vt:lpstr>
      <vt:lpstr>Интерфейс главного меню</vt:lpstr>
      <vt:lpstr>Интерфейс меню настроек</vt:lpstr>
      <vt:lpstr>Интерфейс заданий</vt:lpstr>
      <vt:lpstr>Интерфейс самой игры</vt:lpstr>
      <vt:lpstr>Прототип</vt:lpstr>
      <vt:lpstr>Блок-схема</vt:lpstr>
      <vt:lpstr>Состояния переходов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Дашка</dc:creator>
  <cp:lastModifiedBy>Дашка</cp:lastModifiedBy>
  <cp:revision>7</cp:revision>
  <dcterms:created xsi:type="dcterms:W3CDTF">2020-12-22T07:06:22Z</dcterms:created>
  <dcterms:modified xsi:type="dcterms:W3CDTF">2020-12-22T10:49:20Z</dcterms:modified>
</cp:coreProperties>
</file>