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00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6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75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92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84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58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05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1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6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8D1E3-FFAB-4F00-A50F-1461D2370D71}" type="datetimeFigureOut">
              <a:rPr lang="de-DE" smtClean="0"/>
              <a:t>17.11.2021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5A98-E379-48F2-B67D-27AB14CB1D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59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26075" y="597243"/>
            <a:ext cx="2496065" cy="60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</a:t>
            </a:r>
          </a:p>
        </p:txBody>
      </p:sp>
      <p:sp>
        <p:nvSpPr>
          <p:cNvPr id="5" name="Rechteck 4"/>
          <p:cNvSpPr/>
          <p:nvPr/>
        </p:nvSpPr>
        <p:spPr>
          <a:xfrm>
            <a:off x="9164594" y="597243"/>
            <a:ext cx="2496065" cy="60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Job</a:t>
            </a:r>
          </a:p>
        </p:txBody>
      </p:sp>
      <p:sp>
        <p:nvSpPr>
          <p:cNvPr id="6" name="Rechteck 5"/>
          <p:cNvSpPr/>
          <p:nvPr/>
        </p:nvSpPr>
        <p:spPr>
          <a:xfrm>
            <a:off x="4895334" y="597243"/>
            <a:ext cx="2496065" cy="60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Company</a:t>
            </a:r>
          </a:p>
        </p:txBody>
      </p:sp>
      <p:cxnSp>
        <p:nvCxnSpPr>
          <p:cNvPr id="8" name="Gerader Verbinder 7"/>
          <p:cNvCxnSpPr>
            <a:stCxn id="4" idx="3"/>
            <a:endCxn id="6" idx="1"/>
          </p:cNvCxnSpPr>
          <p:nvPr/>
        </p:nvCxnSpPr>
        <p:spPr>
          <a:xfrm>
            <a:off x="3122140" y="897924"/>
            <a:ext cx="1773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6" idx="3"/>
            <a:endCxn id="5" idx="1"/>
          </p:cNvCxnSpPr>
          <p:nvPr/>
        </p:nvCxnSpPr>
        <p:spPr>
          <a:xfrm>
            <a:off x="7391399" y="897924"/>
            <a:ext cx="1773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788508" y="2279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619979" y="2107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131642" y="210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952114" y="227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  <a:endParaRPr lang="de-DE" dirty="0"/>
          </a:p>
        </p:txBody>
      </p:sp>
      <p:sp>
        <p:nvSpPr>
          <p:cNvPr id="16" name="Textfeld 15"/>
          <p:cNvSpPr txBox="1">
            <a:spLocks/>
          </p:cNvSpPr>
          <p:nvPr/>
        </p:nvSpPr>
        <p:spPr>
          <a:xfrm>
            <a:off x="572603" y="1812324"/>
            <a:ext cx="411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 Jeder Job gehört zu einer Company</a:t>
            </a:r>
            <a:endParaRPr lang="de-DE" dirty="0"/>
          </a:p>
        </p:txBody>
      </p:sp>
      <p:sp>
        <p:nvSpPr>
          <p:cNvPr id="17" name="Textfeld 16"/>
          <p:cNvSpPr txBox="1">
            <a:spLocks/>
          </p:cNvSpPr>
          <p:nvPr/>
        </p:nvSpPr>
        <p:spPr>
          <a:xfrm>
            <a:off x="572603" y="2185083"/>
            <a:ext cx="315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2. Jeder Firma hat viele User</a:t>
            </a:r>
            <a:endParaRPr lang="de-DE" dirty="0"/>
          </a:p>
        </p:txBody>
      </p:sp>
      <p:sp>
        <p:nvSpPr>
          <p:cNvPr id="18" name="Textfeld 17"/>
          <p:cNvSpPr txBox="1">
            <a:spLocks/>
          </p:cNvSpPr>
          <p:nvPr/>
        </p:nvSpPr>
        <p:spPr>
          <a:xfrm>
            <a:off x="572603" y="2554415"/>
            <a:ext cx="329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3. Die Plattform hat viele Jobs</a:t>
            </a:r>
          </a:p>
          <a:p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93122" y="5331268"/>
            <a:ext cx="2496065" cy="60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</a:t>
            </a:r>
          </a:p>
        </p:txBody>
      </p:sp>
      <p:sp>
        <p:nvSpPr>
          <p:cNvPr id="22" name="Rechteck 21"/>
          <p:cNvSpPr/>
          <p:nvPr/>
        </p:nvSpPr>
        <p:spPr>
          <a:xfrm>
            <a:off x="9131642" y="5331268"/>
            <a:ext cx="2496065" cy="60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Company</a:t>
            </a:r>
          </a:p>
        </p:txBody>
      </p:sp>
      <p:sp>
        <p:nvSpPr>
          <p:cNvPr id="23" name="Rechteck 22"/>
          <p:cNvSpPr/>
          <p:nvPr/>
        </p:nvSpPr>
        <p:spPr>
          <a:xfrm>
            <a:off x="4760466" y="5331268"/>
            <a:ext cx="2496065" cy="60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</a:t>
            </a:r>
            <a:r>
              <a:rPr lang="de-DE" dirty="0" err="1" smtClean="0"/>
              <a:t>ser_company</a:t>
            </a:r>
            <a:endParaRPr lang="de-DE" dirty="0" smtClean="0"/>
          </a:p>
        </p:txBody>
      </p:sp>
      <p:sp>
        <p:nvSpPr>
          <p:cNvPr id="24" name="Textfeld 23"/>
          <p:cNvSpPr txBox="1"/>
          <p:nvPr/>
        </p:nvSpPr>
        <p:spPr>
          <a:xfrm>
            <a:off x="2786090" y="49619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777945" y="4938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919162" y="4938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9131642" y="49145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cxnSp>
        <p:nvCxnSpPr>
          <p:cNvPr id="29" name="Gerader Verbinder 28"/>
          <p:cNvCxnSpPr>
            <a:stCxn id="21" idx="3"/>
            <a:endCxn id="23" idx="1"/>
          </p:cNvCxnSpPr>
          <p:nvPr/>
        </p:nvCxnSpPr>
        <p:spPr>
          <a:xfrm>
            <a:off x="3089187" y="5631949"/>
            <a:ext cx="1671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3" idx="3"/>
            <a:endCxn id="22" idx="1"/>
          </p:cNvCxnSpPr>
          <p:nvPr/>
        </p:nvCxnSpPr>
        <p:spPr>
          <a:xfrm>
            <a:off x="7256531" y="5631949"/>
            <a:ext cx="1875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endCxn id="23" idx="0"/>
          </p:cNvCxnSpPr>
          <p:nvPr/>
        </p:nvCxnSpPr>
        <p:spPr>
          <a:xfrm>
            <a:off x="3915273" y="880760"/>
            <a:ext cx="2093226" cy="4450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>
            <a:spLocks/>
          </p:cNvSpPr>
          <p:nvPr/>
        </p:nvSpPr>
        <p:spPr>
          <a:xfrm>
            <a:off x="572602" y="2924870"/>
            <a:ext cx="5751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4. Der User kann mehreren Firmen angehören</a:t>
            </a:r>
          </a:p>
          <a:p>
            <a:r>
              <a:rPr lang="de-DE" dirty="0" smtClean="0"/>
              <a:t>5.  Nur der User der Firma kann den Eintrag „Job“ löschen + der User der den Eintrag erstellt hat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28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476180" y="760873"/>
            <a:ext cx="2496065" cy="60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</a:t>
            </a:r>
          </a:p>
        </p:txBody>
      </p:sp>
      <p:cxnSp>
        <p:nvCxnSpPr>
          <p:cNvPr id="6" name="Gerader Verbinder 5"/>
          <p:cNvCxnSpPr>
            <a:stCxn id="4" idx="2"/>
          </p:cNvCxnSpPr>
          <p:nvPr/>
        </p:nvCxnSpPr>
        <p:spPr>
          <a:xfrm flipH="1">
            <a:off x="5724212" y="1362235"/>
            <a:ext cx="1" cy="262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5108195" y="3970204"/>
            <a:ext cx="1232034" cy="1260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Name</a:t>
            </a:r>
            <a:endParaRPr lang="de-DE" sz="1400" dirty="0"/>
          </a:p>
        </p:txBody>
      </p:sp>
      <p:cxnSp>
        <p:nvCxnSpPr>
          <p:cNvPr id="8" name="Gerader Verbinder 7"/>
          <p:cNvCxnSpPr>
            <a:stCxn id="4" idx="2"/>
            <a:endCxn id="9" idx="0"/>
          </p:cNvCxnSpPr>
          <p:nvPr/>
        </p:nvCxnSpPr>
        <p:spPr>
          <a:xfrm>
            <a:off x="5724213" y="1362235"/>
            <a:ext cx="1413308" cy="260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6521504" y="3970204"/>
            <a:ext cx="1232034" cy="1260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Passwort</a:t>
            </a:r>
            <a:endParaRPr lang="de-DE" sz="1400" dirty="0"/>
          </a:p>
        </p:txBody>
      </p:sp>
      <p:cxnSp>
        <p:nvCxnSpPr>
          <p:cNvPr id="13" name="Gerader Verbinder 12"/>
          <p:cNvCxnSpPr>
            <a:stCxn id="4" idx="2"/>
            <a:endCxn id="14" idx="0"/>
          </p:cNvCxnSpPr>
          <p:nvPr/>
        </p:nvCxnSpPr>
        <p:spPr>
          <a:xfrm flipH="1">
            <a:off x="4310904" y="1362235"/>
            <a:ext cx="1413309" cy="262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694887" y="3984859"/>
            <a:ext cx="1232034" cy="1260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Id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26450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476180" y="760873"/>
            <a:ext cx="2496065" cy="60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Company</a:t>
            </a:r>
          </a:p>
        </p:txBody>
      </p:sp>
      <p:cxnSp>
        <p:nvCxnSpPr>
          <p:cNvPr id="3" name="Gerader Verbinder 2"/>
          <p:cNvCxnSpPr>
            <a:stCxn id="2" idx="2"/>
          </p:cNvCxnSpPr>
          <p:nvPr/>
        </p:nvCxnSpPr>
        <p:spPr>
          <a:xfrm flipH="1">
            <a:off x="5724212" y="1362235"/>
            <a:ext cx="1" cy="262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5108195" y="3970204"/>
            <a:ext cx="1232034" cy="1260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Name</a:t>
            </a:r>
            <a:endParaRPr lang="de-DE" sz="1400" dirty="0"/>
          </a:p>
        </p:txBody>
      </p:sp>
      <p:cxnSp>
        <p:nvCxnSpPr>
          <p:cNvPr id="5" name="Gerader Verbinder 4"/>
          <p:cNvCxnSpPr>
            <a:stCxn id="2" idx="2"/>
            <a:endCxn id="6" idx="0"/>
          </p:cNvCxnSpPr>
          <p:nvPr/>
        </p:nvCxnSpPr>
        <p:spPr>
          <a:xfrm>
            <a:off x="5724213" y="1362235"/>
            <a:ext cx="1413308" cy="260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6521504" y="3970204"/>
            <a:ext cx="1232034" cy="1260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Description</a:t>
            </a:r>
            <a:endParaRPr lang="de-DE" sz="1400" dirty="0"/>
          </a:p>
        </p:txBody>
      </p:sp>
      <p:cxnSp>
        <p:nvCxnSpPr>
          <p:cNvPr id="7" name="Gerader Verbinder 6"/>
          <p:cNvCxnSpPr>
            <a:stCxn id="2" idx="2"/>
            <a:endCxn id="8" idx="0"/>
          </p:cNvCxnSpPr>
          <p:nvPr/>
        </p:nvCxnSpPr>
        <p:spPr>
          <a:xfrm flipH="1">
            <a:off x="4310904" y="1362235"/>
            <a:ext cx="1413309" cy="262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694887" y="3984859"/>
            <a:ext cx="1232034" cy="1260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Id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96703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476180" y="760873"/>
            <a:ext cx="2496065" cy="601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Job</a:t>
            </a:r>
          </a:p>
        </p:txBody>
      </p:sp>
      <p:cxnSp>
        <p:nvCxnSpPr>
          <p:cNvPr id="3" name="Gerader Verbinder 2"/>
          <p:cNvCxnSpPr>
            <a:stCxn id="2" idx="2"/>
          </p:cNvCxnSpPr>
          <p:nvPr/>
        </p:nvCxnSpPr>
        <p:spPr>
          <a:xfrm flipH="1">
            <a:off x="5724212" y="1362235"/>
            <a:ext cx="1" cy="262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5108195" y="3970204"/>
            <a:ext cx="1232034" cy="1260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Name</a:t>
            </a:r>
            <a:endParaRPr lang="de-DE" sz="1400" dirty="0"/>
          </a:p>
        </p:txBody>
      </p:sp>
      <p:cxnSp>
        <p:nvCxnSpPr>
          <p:cNvPr id="5" name="Gerader Verbinder 4"/>
          <p:cNvCxnSpPr>
            <a:stCxn id="2" idx="2"/>
            <a:endCxn id="6" idx="0"/>
          </p:cNvCxnSpPr>
          <p:nvPr/>
        </p:nvCxnSpPr>
        <p:spPr>
          <a:xfrm>
            <a:off x="5724213" y="1362235"/>
            <a:ext cx="1413308" cy="260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6521504" y="3970204"/>
            <a:ext cx="1232034" cy="1260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Description</a:t>
            </a:r>
            <a:endParaRPr lang="de-DE" sz="1400" dirty="0"/>
          </a:p>
        </p:txBody>
      </p:sp>
      <p:cxnSp>
        <p:nvCxnSpPr>
          <p:cNvPr id="7" name="Gerader Verbinder 6"/>
          <p:cNvCxnSpPr>
            <a:stCxn id="2" idx="2"/>
            <a:endCxn id="8" idx="0"/>
          </p:cNvCxnSpPr>
          <p:nvPr/>
        </p:nvCxnSpPr>
        <p:spPr>
          <a:xfrm flipH="1">
            <a:off x="4310904" y="1362235"/>
            <a:ext cx="1413309" cy="2622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694887" y="3984859"/>
            <a:ext cx="1232034" cy="12609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Id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86438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63893"/>
              </p:ext>
            </p:extLst>
          </p:nvPr>
        </p:nvGraphicFramePr>
        <p:xfrm>
          <a:off x="309078" y="334652"/>
          <a:ext cx="2424497" cy="174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7"/>
              </a:tblGrid>
              <a:tr h="437433">
                <a:tc>
                  <a:txBody>
                    <a:bodyPr/>
                    <a:lstStyle/>
                    <a:p>
                      <a:r>
                        <a:rPr lang="de-DE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r>
                        <a:rPr lang="de-DE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17306"/>
              </p:ext>
            </p:extLst>
          </p:nvPr>
        </p:nvGraphicFramePr>
        <p:xfrm>
          <a:off x="3859195" y="334652"/>
          <a:ext cx="2424497" cy="174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7"/>
              </a:tblGrid>
              <a:tr h="437433">
                <a:tc>
                  <a:txBody>
                    <a:bodyPr/>
                    <a:lstStyle/>
                    <a:p>
                      <a:r>
                        <a:rPr lang="de-DE" dirty="0" smtClean="0"/>
                        <a:t>Company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24219"/>
              </p:ext>
            </p:extLst>
          </p:nvPr>
        </p:nvGraphicFramePr>
        <p:xfrm>
          <a:off x="7534441" y="334652"/>
          <a:ext cx="2424497" cy="262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7"/>
              </a:tblGrid>
              <a:tr h="437433">
                <a:tc>
                  <a:txBody>
                    <a:bodyPr/>
                    <a:lstStyle/>
                    <a:p>
                      <a:r>
                        <a:rPr lang="de-DE" dirty="0" smtClean="0"/>
                        <a:t>Jobs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Fk_company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Fk_user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Name</a:t>
                      </a:r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49104"/>
              </p:ext>
            </p:extLst>
          </p:nvPr>
        </p:nvGraphicFramePr>
        <p:xfrm>
          <a:off x="1865161" y="3393882"/>
          <a:ext cx="2424497" cy="1312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97"/>
              </a:tblGrid>
              <a:tr h="43743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User_company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Fk_company</a:t>
                      </a:r>
                      <a:endParaRPr lang="de-DE" dirty="0"/>
                    </a:p>
                  </a:txBody>
                  <a:tcPr/>
                </a:tc>
              </a:tr>
              <a:tr h="437433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Fk_user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3407343" y="3888607"/>
            <a:ext cx="689810" cy="735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PK</a:t>
            </a:r>
            <a:endParaRPr lang="de-DE" dirty="0"/>
          </a:p>
        </p:txBody>
      </p:sp>
      <p:sp>
        <p:nvSpPr>
          <p:cNvPr id="14" name="Freihandform 13"/>
          <p:cNvSpPr/>
          <p:nvPr/>
        </p:nvSpPr>
        <p:spPr>
          <a:xfrm>
            <a:off x="1270441" y="943276"/>
            <a:ext cx="1732641" cy="3532479"/>
          </a:xfrm>
          <a:custGeom>
            <a:avLst/>
            <a:gdLst>
              <a:gd name="connsiteX0" fmla="*/ 1472759 w 1732641"/>
              <a:gd name="connsiteY0" fmla="*/ 0 h 3532479"/>
              <a:gd name="connsiteX1" fmla="*/ 1607513 w 1732641"/>
              <a:gd name="connsiteY1" fmla="*/ 67377 h 3532479"/>
              <a:gd name="connsiteX2" fmla="*/ 1626763 w 1732641"/>
              <a:gd name="connsiteY2" fmla="*/ 96252 h 3532479"/>
              <a:gd name="connsiteX3" fmla="*/ 1684515 w 1732641"/>
              <a:gd name="connsiteY3" fmla="*/ 154004 h 3532479"/>
              <a:gd name="connsiteX4" fmla="*/ 1703765 w 1732641"/>
              <a:gd name="connsiteY4" fmla="*/ 221381 h 3532479"/>
              <a:gd name="connsiteX5" fmla="*/ 1713391 w 1732641"/>
              <a:gd name="connsiteY5" fmla="*/ 269507 h 3532479"/>
              <a:gd name="connsiteX6" fmla="*/ 1732641 w 1732641"/>
              <a:gd name="connsiteY6" fmla="*/ 346509 h 3532479"/>
              <a:gd name="connsiteX7" fmla="*/ 1723016 w 1732641"/>
              <a:gd name="connsiteY7" fmla="*/ 625642 h 3532479"/>
              <a:gd name="connsiteX8" fmla="*/ 1713391 w 1732641"/>
              <a:gd name="connsiteY8" fmla="*/ 654518 h 3532479"/>
              <a:gd name="connsiteX9" fmla="*/ 1694140 w 1732641"/>
              <a:gd name="connsiteY9" fmla="*/ 731520 h 3532479"/>
              <a:gd name="connsiteX10" fmla="*/ 1674890 w 1732641"/>
              <a:gd name="connsiteY10" fmla="*/ 770021 h 3532479"/>
              <a:gd name="connsiteX11" fmla="*/ 1655639 w 1732641"/>
              <a:gd name="connsiteY11" fmla="*/ 818147 h 3532479"/>
              <a:gd name="connsiteX12" fmla="*/ 1646014 w 1732641"/>
              <a:gd name="connsiteY12" fmla="*/ 847023 h 3532479"/>
              <a:gd name="connsiteX13" fmla="*/ 1617138 w 1732641"/>
              <a:gd name="connsiteY13" fmla="*/ 885524 h 3532479"/>
              <a:gd name="connsiteX14" fmla="*/ 1597887 w 1732641"/>
              <a:gd name="connsiteY14" fmla="*/ 914400 h 3532479"/>
              <a:gd name="connsiteX15" fmla="*/ 1569012 w 1732641"/>
              <a:gd name="connsiteY15" fmla="*/ 981777 h 3532479"/>
              <a:gd name="connsiteX16" fmla="*/ 1530511 w 1732641"/>
              <a:gd name="connsiteY16" fmla="*/ 1029903 h 3532479"/>
              <a:gd name="connsiteX17" fmla="*/ 1501635 w 1732641"/>
              <a:gd name="connsiteY17" fmla="*/ 1087655 h 3532479"/>
              <a:gd name="connsiteX18" fmla="*/ 1472759 w 1732641"/>
              <a:gd name="connsiteY18" fmla="*/ 1145406 h 3532479"/>
              <a:gd name="connsiteX19" fmla="*/ 1366881 w 1732641"/>
              <a:gd name="connsiteY19" fmla="*/ 1270535 h 3532479"/>
              <a:gd name="connsiteX20" fmla="*/ 1338005 w 1732641"/>
              <a:gd name="connsiteY20" fmla="*/ 1289785 h 3532479"/>
              <a:gd name="connsiteX21" fmla="*/ 1318755 w 1732641"/>
              <a:gd name="connsiteY21" fmla="*/ 1318661 h 3532479"/>
              <a:gd name="connsiteX22" fmla="*/ 1232127 w 1732641"/>
              <a:gd name="connsiteY22" fmla="*/ 1366787 h 3532479"/>
              <a:gd name="connsiteX23" fmla="*/ 1164751 w 1732641"/>
              <a:gd name="connsiteY23" fmla="*/ 1414913 h 3532479"/>
              <a:gd name="connsiteX24" fmla="*/ 1135875 w 1732641"/>
              <a:gd name="connsiteY24" fmla="*/ 1424539 h 3532479"/>
              <a:gd name="connsiteX25" fmla="*/ 1039622 w 1732641"/>
              <a:gd name="connsiteY25" fmla="*/ 1491916 h 3532479"/>
              <a:gd name="connsiteX26" fmla="*/ 972245 w 1732641"/>
              <a:gd name="connsiteY26" fmla="*/ 1540042 h 3532479"/>
              <a:gd name="connsiteX27" fmla="*/ 943370 w 1732641"/>
              <a:gd name="connsiteY27" fmla="*/ 1549667 h 3532479"/>
              <a:gd name="connsiteX28" fmla="*/ 885618 w 1732641"/>
              <a:gd name="connsiteY28" fmla="*/ 1588168 h 3532479"/>
              <a:gd name="connsiteX29" fmla="*/ 847117 w 1732641"/>
              <a:gd name="connsiteY29" fmla="*/ 1607419 h 3532479"/>
              <a:gd name="connsiteX30" fmla="*/ 818241 w 1732641"/>
              <a:gd name="connsiteY30" fmla="*/ 1636295 h 3532479"/>
              <a:gd name="connsiteX31" fmla="*/ 770115 w 1732641"/>
              <a:gd name="connsiteY31" fmla="*/ 1665170 h 3532479"/>
              <a:gd name="connsiteX32" fmla="*/ 693113 w 1732641"/>
              <a:gd name="connsiteY32" fmla="*/ 1722922 h 3532479"/>
              <a:gd name="connsiteX33" fmla="*/ 654612 w 1732641"/>
              <a:gd name="connsiteY33" fmla="*/ 1751798 h 3532479"/>
              <a:gd name="connsiteX34" fmla="*/ 616111 w 1732641"/>
              <a:gd name="connsiteY34" fmla="*/ 1790299 h 3532479"/>
              <a:gd name="connsiteX35" fmla="*/ 577610 w 1732641"/>
              <a:gd name="connsiteY35" fmla="*/ 1819175 h 3532479"/>
              <a:gd name="connsiteX36" fmla="*/ 490982 w 1732641"/>
              <a:gd name="connsiteY36" fmla="*/ 1905802 h 3532479"/>
              <a:gd name="connsiteX37" fmla="*/ 462106 w 1732641"/>
              <a:gd name="connsiteY37" fmla="*/ 1934678 h 3532479"/>
              <a:gd name="connsiteX38" fmla="*/ 433231 w 1732641"/>
              <a:gd name="connsiteY38" fmla="*/ 1963553 h 3532479"/>
              <a:gd name="connsiteX39" fmla="*/ 413980 w 1732641"/>
              <a:gd name="connsiteY39" fmla="*/ 1992429 h 3532479"/>
              <a:gd name="connsiteX40" fmla="*/ 404355 w 1732641"/>
              <a:gd name="connsiteY40" fmla="*/ 2021305 h 3532479"/>
              <a:gd name="connsiteX41" fmla="*/ 375479 w 1732641"/>
              <a:gd name="connsiteY41" fmla="*/ 2059806 h 3532479"/>
              <a:gd name="connsiteX42" fmla="*/ 317727 w 1732641"/>
              <a:gd name="connsiteY42" fmla="*/ 2127183 h 3532479"/>
              <a:gd name="connsiteX43" fmla="*/ 298477 w 1732641"/>
              <a:gd name="connsiteY43" fmla="*/ 2165684 h 3532479"/>
              <a:gd name="connsiteX44" fmla="*/ 259976 w 1732641"/>
              <a:gd name="connsiteY44" fmla="*/ 2194560 h 3532479"/>
              <a:gd name="connsiteX45" fmla="*/ 250351 w 1732641"/>
              <a:gd name="connsiteY45" fmla="*/ 2233061 h 3532479"/>
              <a:gd name="connsiteX46" fmla="*/ 240725 w 1732641"/>
              <a:gd name="connsiteY46" fmla="*/ 2261937 h 3532479"/>
              <a:gd name="connsiteX47" fmla="*/ 231100 w 1732641"/>
              <a:gd name="connsiteY47" fmla="*/ 2300438 h 3532479"/>
              <a:gd name="connsiteX48" fmla="*/ 211850 w 1732641"/>
              <a:gd name="connsiteY48" fmla="*/ 2338939 h 3532479"/>
              <a:gd name="connsiteX49" fmla="*/ 173348 w 1732641"/>
              <a:gd name="connsiteY49" fmla="*/ 2425566 h 3532479"/>
              <a:gd name="connsiteX50" fmla="*/ 154098 w 1732641"/>
              <a:gd name="connsiteY50" fmla="*/ 2483318 h 3532479"/>
              <a:gd name="connsiteX51" fmla="*/ 144473 w 1732641"/>
              <a:gd name="connsiteY51" fmla="*/ 2512193 h 3532479"/>
              <a:gd name="connsiteX52" fmla="*/ 86721 w 1732641"/>
              <a:gd name="connsiteY52" fmla="*/ 2541069 h 3532479"/>
              <a:gd name="connsiteX53" fmla="*/ 57845 w 1732641"/>
              <a:gd name="connsiteY53" fmla="*/ 2627697 h 3532479"/>
              <a:gd name="connsiteX54" fmla="*/ 48220 w 1732641"/>
              <a:gd name="connsiteY54" fmla="*/ 2656572 h 3532479"/>
              <a:gd name="connsiteX55" fmla="*/ 38595 w 1732641"/>
              <a:gd name="connsiteY55" fmla="*/ 2704699 h 3532479"/>
              <a:gd name="connsiteX56" fmla="*/ 28970 w 1732641"/>
              <a:gd name="connsiteY56" fmla="*/ 2733575 h 3532479"/>
              <a:gd name="connsiteX57" fmla="*/ 19344 w 1732641"/>
              <a:gd name="connsiteY57" fmla="*/ 2772076 h 3532479"/>
              <a:gd name="connsiteX58" fmla="*/ 9719 w 1732641"/>
              <a:gd name="connsiteY58" fmla="*/ 2916455 h 3532479"/>
              <a:gd name="connsiteX59" fmla="*/ 94 w 1732641"/>
              <a:gd name="connsiteY59" fmla="*/ 2964581 h 3532479"/>
              <a:gd name="connsiteX60" fmla="*/ 9719 w 1732641"/>
              <a:gd name="connsiteY60" fmla="*/ 3205212 h 3532479"/>
              <a:gd name="connsiteX61" fmla="*/ 67471 w 1732641"/>
              <a:gd name="connsiteY61" fmla="*/ 3253339 h 3532479"/>
              <a:gd name="connsiteX62" fmla="*/ 144473 w 1732641"/>
              <a:gd name="connsiteY62" fmla="*/ 3311090 h 3532479"/>
              <a:gd name="connsiteX63" fmla="*/ 173348 w 1732641"/>
              <a:gd name="connsiteY63" fmla="*/ 3330341 h 3532479"/>
              <a:gd name="connsiteX64" fmla="*/ 202224 w 1732641"/>
              <a:gd name="connsiteY64" fmla="*/ 3359217 h 3532479"/>
              <a:gd name="connsiteX65" fmla="*/ 288852 w 1732641"/>
              <a:gd name="connsiteY65" fmla="*/ 3407343 h 3532479"/>
              <a:gd name="connsiteX66" fmla="*/ 404355 w 1732641"/>
              <a:gd name="connsiteY66" fmla="*/ 3465095 h 3532479"/>
              <a:gd name="connsiteX67" fmla="*/ 433231 w 1732641"/>
              <a:gd name="connsiteY67" fmla="*/ 3474720 h 3532479"/>
              <a:gd name="connsiteX68" fmla="*/ 462106 w 1732641"/>
              <a:gd name="connsiteY68" fmla="*/ 3493970 h 3532479"/>
              <a:gd name="connsiteX69" fmla="*/ 529483 w 1732641"/>
              <a:gd name="connsiteY69" fmla="*/ 3513221 h 3532479"/>
              <a:gd name="connsiteX70" fmla="*/ 596860 w 1732641"/>
              <a:gd name="connsiteY70" fmla="*/ 3532471 h 353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32641" h="3532479">
                <a:moveTo>
                  <a:pt x="1472759" y="0"/>
                </a:moveTo>
                <a:cubicBezTo>
                  <a:pt x="1524541" y="20713"/>
                  <a:pt x="1568927" y="28791"/>
                  <a:pt x="1607513" y="67377"/>
                </a:cubicBezTo>
                <a:cubicBezTo>
                  <a:pt x="1615693" y="75557"/>
                  <a:pt x="1618583" y="88072"/>
                  <a:pt x="1626763" y="96252"/>
                </a:cubicBezTo>
                <a:cubicBezTo>
                  <a:pt x="1698397" y="167886"/>
                  <a:pt x="1639146" y="85952"/>
                  <a:pt x="1684515" y="154004"/>
                </a:cubicBezTo>
                <a:cubicBezTo>
                  <a:pt x="1695234" y="186163"/>
                  <a:pt x="1695707" y="185119"/>
                  <a:pt x="1703765" y="221381"/>
                </a:cubicBezTo>
                <a:cubicBezTo>
                  <a:pt x="1707314" y="237351"/>
                  <a:pt x="1709712" y="253566"/>
                  <a:pt x="1713391" y="269507"/>
                </a:cubicBezTo>
                <a:cubicBezTo>
                  <a:pt x="1719340" y="295287"/>
                  <a:pt x="1732641" y="346509"/>
                  <a:pt x="1732641" y="346509"/>
                </a:cubicBezTo>
                <a:cubicBezTo>
                  <a:pt x="1729433" y="439553"/>
                  <a:pt x="1728823" y="532724"/>
                  <a:pt x="1723016" y="625642"/>
                </a:cubicBezTo>
                <a:cubicBezTo>
                  <a:pt x="1722383" y="635768"/>
                  <a:pt x="1715852" y="644675"/>
                  <a:pt x="1713391" y="654518"/>
                </a:cubicBezTo>
                <a:cubicBezTo>
                  <a:pt x="1704353" y="690669"/>
                  <a:pt x="1707339" y="700720"/>
                  <a:pt x="1694140" y="731520"/>
                </a:cubicBezTo>
                <a:cubicBezTo>
                  <a:pt x="1688488" y="744708"/>
                  <a:pt x="1680717" y="756909"/>
                  <a:pt x="1674890" y="770021"/>
                </a:cubicBezTo>
                <a:cubicBezTo>
                  <a:pt x="1667873" y="785810"/>
                  <a:pt x="1661706" y="801969"/>
                  <a:pt x="1655639" y="818147"/>
                </a:cubicBezTo>
                <a:cubicBezTo>
                  <a:pt x="1652076" y="827647"/>
                  <a:pt x="1651048" y="838214"/>
                  <a:pt x="1646014" y="847023"/>
                </a:cubicBezTo>
                <a:cubicBezTo>
                  <a:pt x="1638055" y="860951"/>
                  <a:pt x="1626462" y="872470"/>
                  <a:pt x="1617138" y="885524"/>
                </a:cubicBezTo>
                <a:cubicBezTo>
                  <a:pt x="1610414" y="894937"/>
                  <a:pt x="1604304" y="904775"/>
                  <a:pt x="1597887" y="914400"/>
                </a:cubicBezTo>
                <a:cubicBezTo>
                  <a:pt x="1589332" y="940067"/>
                  <a:pt x="1584870" y="957990"/>
                  <a:pt x="1569012" y="981777"/>
                </a:cubicBezTo>
                <a:cubicBezTo>
                  <a:pt x="1557616" y="998871"/>
                  <a:pt x="1543345" y="1013861"/>
                  <a:pt x="1530511" y="1029903"/>
                </a:cubicBezTo>
                <a:cubicBezTo>
                  <a:pt x="1511772" y="1086117"/>
                  <a:pt x="1532732" y="1031679"/>
                  <a:pt x="1501635" y="1087655"/>
                </a:cubicBezTo>
                <a:cubicBezTo>
                  <a:pt x="1491183" y="1106469"/>
                  <a:pt x="1483604" y="1126815"/>
                  <a:pt x="1472759" y="1145406"/>
                </a:cubicBezTo>
                <a:cubicBezTo>
                  <a:pt x="1447527" y="1188661"/>
                  <a:pt x="1408216" y="1242979"/>
                  <a:pt x="1366881" y="1270535"/>
                </a:cubicBezTo>
                <a:lnTo>
                  <a:pt x="1338005" y="1289785"/>
                </a:lnTo>
                <a:cubicBezTo>
                  <a:pt x="1331588" y="1299410"/>
                  <a:pt x="1327461" y="1311043"/>
                  <a:pt x="1318755" y="1318661"/>
                </a:cubicBezTo>
                <a:cubicBezTo>
                  <a:pt x="1278021" y="1354304"/>
                  <a:pt x="1271787" y="1353567"/>
                  <a:pt x="1232127" y="1366787"/>
                </a:cubicBezTo>
                <a:cubicBezTo>
                  <a:pt x="1223406" y="1373328"/>
                  <a:pt x="1178827" y="1407875"/>
                  <a:pt x="1164751" y="1414913"/>
                </a:cubicBezTo>
                <a:cubicBezTo>
                  <a:pt x="1155676" y="1419451"/>
                  <a:pt x="1145500" y="1421330"/>
                  <a:pt x="1135875" y="1424539"/>
                </a:cubicBezTo>
                <a:cubicBezTo>
                  <a:pt x="1037046" y="1503601"/>
                  <a:pt x="1138232" y="1426177"/>
                  <a:pt x="1039622" y="1491916"/>
                </a:cubicBezTo>
                <a:cubicBezTo>
                  <a:pt x="1026549" y="1500631"/>
                  <a:pt x="989458" y="1531435"/>
                  <a:pt x="972245" y="1540042"/>
                </a:cubicBezTo>
                <a:cubicBezTo>
                  <a:pt x="963170" y="1544579"/>
                  <a:pt x="952995" y="1546459"/>
                  <a:pt x="943370" y="1549667"/>
                </a:cubicBezTo>
                <a:cubicBezTo>
                  <a:pt x="924119" y="1562501"/>
                  <a:pt x="906312" y="1577821"/>
                  <a:pt x="885618" y="1588168"/>
                </a:cubicBezTo>
                <a:cubicBezTo>
                  <a:pt x="872784" y="1594585"/>
                  <a:pt x="858793" y="1599079"/>
                  <a:pt x="847117" y="1607419"/>
                </a:cubicBezTo>
                <a:cubicBezTo>
                  <a:pt x="836040" y="1615331"/>
                  <a:pt x="829131" y="1628128"/>
                  <a:pt x="818241" y="1636295"/>
                </a:cubicBezTo>
                <a:cubicBezTo>
                  <a:pt x="803275" y="1647520"/>
                  <a:pt x="785497" y="1654521"/>
                  <a:pt x="770115" y="1665170"/>
                </a:cubicBezTo>
                <a:cubicBezTo>
                  <a:pt x="743736" y="1683433"/>
                  <a:pt x="718780" y="1703671"/>
                  <a:pt x="693113" y="1722922"/>
                </a:cubicBezTo>
                <a:cubicBezTo>
                  <a:pt x="680279" y="1732547"/>
                  <a:pt x="665956" y="1740454"/>
                  <a:pt x="654612" y="1751798"/>
                </a:cubicBezTo>
                <a:cubicBezTo>
                  <a:pt x="641778" y="1764632"/>
                  <a:pt x="629770" y="1778347"/>
                  <a:pt x="616111" y="1790299"/>
                </a:cubicBezTo>
                <a:cubicBezTo>
                  <a:pt x="604038" y="1800863"/>
                  <a:pt x="589534" y="1808443"/>
                  <a:pt x="577610" y="1819175"/>
                </a:cubicBezTo>
                <a:cubicBezTo>
                  <a:pt x="577598" y="1819185"/>
                  <a:pt x="505425" y="1891359"/>
                  <a:pt x="490982" y="1905802"/>
                </a:cubicBezTo>
                <a:lnTo>
                  <a:pt x="462106" y="1934678"/>
                </a:lnTo>
                <a:cubicBezTo>
                  <a:pt x="452481" y="1944303"/>
                  <a:pt x="440782" y="1952227"/>
                  <a:pt x="433231" y="1963553"/>
                </a:cubicBezTo>
                <a:lnTo>
                  <a:pt x="413980" y="1992429"/>
                </a:lnTo>
                <a:cubicBezTo>
                  <a:pt x="410772" y="2002054"/>
                  <a:pt x="409389" y="2012496"/>
                  <a:pt x="404355" y="2021305"/>
                </a:cubicBezTo>
                <a:cubicBezTo>
                  <a:pt x="396396" y="2035233"/>
                  <a:pt x="384803" y="2046752"/>
                  <a:pt x="375479" y="2059806"/>
                </a:cubicBezTo>
                <a:cubicBezTo>
                  <a:pt x="338831" y="2111113"/>
                  <a:pt x="375907" y="2069003"/>
                  <a:pt x="317727" y="2127183"/>
                </a:cubicBezTo>
                <a:cubicBezTo>
                  <a:pt x="311310" y="2140017"/>
                  <a:pt x="307815" y="2154790"/>
                  <a:pt x="298477" y="2165684"/>
                </a:cubicBezTo>
                <a:cubicBezTo>
                  <a:pt x="288037" y="2177864"/>
                  <a:pt x="269300" y="2181506"/>
                  <a:pt x="259976" y="2194560"/>
                </a:cubicBezTo>
                <a:cubicBezTo>
                  <a:pt x="252287" y="2205325"/>
                  <a:pt x="253985" y="2220341"/>
                  <a:pt x="250351" y="2233061"/>
                </a:cubicBezTo>
                <a:cubicBezTo>
                  <a:pt x="247564" y="2242817"/>
                  <a:pt x="243512" y="2252181"/>
                  <a:pt x="240725" y="2261937"/>
                </a:cubicBezTo>
                <a:cubicBezTo>
                  <a:pt x="237091" y="2274657"/>
                  <a:pt x="235745" y="2288052"/>
                  <a:pt x="231100" y="2300438"/>
                </a:cubicBezTo>
                <a:cubicBezTo>
                  <a:pt x="226062" y="2313873"/>
                  <a:pt x="217179" y="2325617"/>
                  <a:pt x="211850" y="2338939"/>
                </a:cubicBezTo>
                <a:cubicBezTo>
                  <a:pt x="177488" y="2424843"/>
                  <a:pt x="210384" y="2370013"/>
                  <a:pt x="173348" y="2425566"/>
                </a:cubicBezTo>
                <a:lnTo>
                  <a:pt x="154098" y="2483318"/>
                </a:lnTo>
                <a:cubicBezTo>
                  <a:pt x="150890" y="2492943"/>
                  <a:pt x="154098" y="2508984"/>
                  <a:pt x="144473" y="2512193"/>
                </a:cubicBezTo>
                <a:cubicBezTo>
                  <a:pt x="104623" y="2525477"/>
                  <a:pt x="124039" y="2516191"/>
                  <a:pt x="86721" y="2541069"/>
                </a:cubicBezTo>
                <a:lnTo>
                  <a:pt x="57845" y="2627697"/>
                </a:lnTo>
                <a:cubicBezTo>
                  <a:pt x="54637" y="2637322"/>
                  <a:pt x="50210" y="2646623"/>
                  <a:pt x="48220" y="2656572"/>
                </a:cubicBezTo>
                <a:cubicBezTo>
                  <a:pt x="45012" y="2672614"/>
                  <a:pt x="42563" y="2688827"/>
                  <a:pt x="38595" y="2704699"/>
                </a:cubicBezTo>
                <a:cubicBezTo>
                  <a:pt x="36134" y="2714542"/>
                  <a:pt x="31757" y="2723819"/>
                  <a:pt x="28970" y="2733575"/>
                </a:cubicBezTo>
                <a:cubicBezTo>
                  <a:pt x="25336" y="2746295"/>
                  <a:pt x="22553" y="2759242"/>
                  <a:pt x="19344" y="2772076"/>
                </a:cubicBezTo>
                <a:cubicBezTo>
                  <a:pt x="16136" y="2820202"/>
                  <a:pt x="14518" y="2868461"/>
                  <a:pt x="9719" y="2916455"/>
                </a:cubicBezTo>
                <a:cubicBezTo>
                  <a:pt x="8091" y="2932733"/>
                  <a:pt x="94" y="2948221"/>
                  <a:pt x="94" y="2964581"/>
                </a:cubicBezTo>
                <a:cubicBezTo>
                  <a:pt x="94" y="3044855"/>
                  <a:pt x="-1634" y="3125744"/>
                  <a:pt x="9719" y="3205212"/>
                </a:cubicBezTo>
                <a:cubicBezTo>
                  <a:pt x="11787" y="3219689"/>
                  <a:pt x="57003" y="3245726"/>
                  <a:pt x="67471" y="3253339"/>
                </a:cubicBezTo>
                <a:cubicBezTo>
                  <a:pt x="93419" y="3272210"/>
                  <a:pt x="117778" y="3293292"/>
                  <a:pt x="144473" y="3311090"/>
                </a:cubicBezTo>
                <a:cubicBezTo>
                  <a:pt x="154098" y="3317507"/>
                  <a:pt x="164461" y="3322935"/>
                  <a:pt x="173348" y="3330341"/>
                </a:cubicBezTo>
                <a:cubicBezTo>
                  <a:pt x="183805" y="3339055"/>
                  <a:pt x="191479" y="3350860"/>
                  <a:pt x="202224" y="3359217"/>
                </a:cubicBezTo>
                <a:cubicBezTo>
                  <a:pt x="251869" y="3397830"/>
                  <a:pt x="245284" y="3392821"/>
                  <a:pt x="288852" y="3407343"/>
                </a:cubicBezTo>
                <a:cubicBezTo>
                  <a:pt x="363485" y="3457099"/>
                  <a:pt x="324656" y="3438529"/>
                  <a:pt x="404355" y="3465095"/>
                </a:cubicBezTo>
                <a:lnTo>
                  <a:pt x="433231" y="3474720"/>
                </a:lnTo>
                <a:cubicBezTo>
                  <a:pt x="442856" y="3481137"/>
                  <a:pt x="451759" y="3488797"/>
                  <a:pt x="462106" y="3493970"/>
                </a:cubicBezTo>
                <a:cubicBezTo>
                  <a:pt x="478285" y="3502060"/>
                  <a:pt x="514056" y="3508593"/>
                  <a:pt x="529483" y="3513221"/>
                </a:cubicBezTo>
                <a:cubicBezTo>
                  <a:pt x="597034" y="3533486"/>
                  <a:pt x="565875" y="3532471"/>
                  <a:pt x="596860" y="35324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3551722" y="991402"/>
            <a:ext cx="1309036" cy="3052157"/>
          </a:xfrm>
          <a:custGeom>
            <a:avLst/>
            <a:gdLst>
              <a:gd name="connsiteX0" fmla="*/ 288758 w 1309036"/>
              <a:gd name="connsiteY0" fmla="*/ 0 h 3052157"/>
              <a:gd name="connsiteX1" fmla="*/ 231006 w 1309036"/>
              <a:gd name="connsiteY1" fmla="*/ 19251 h 3052157"/>
              <a:gd name="connsiteX2" fmla="*/ 202131 w 1309036"/>
              <a:gd name="connsiteY2" fmla="*/ 38501 h 3052157"/>
              <a:gd name="connsiteX3" fmla="*/ 144379 w 1309036"/>
              <a:gd name="connsiteY3" fmla="*/ 57752 h 3052157"/>
              <a:gd name="connsiteX4" fmla="*/ 57752 w 1309036"/>
              <a:gd name="connsiteY4" fmla="*/ 125129 h 3052157"/>
              <a:gd name="connsiteX5" fmla="*/ 28876 w 1309036"/>
              <a:gd name="connsiteY5" fmla="*/ 163630 h 3052157"/>
              <a:gd name="connsiteX6" fmla="*/ 19251 w 1309036"/>
              <a:gd name="connsiteY6" fmla="*/ 192505 h 3052157"/>
              <a:gd name="connsiteX7" fmla="*/ 9625 w 1309036"/>
              <a:gd name="connsiteY7" fmla="*/ 250257 h 3052157"/>
              <a:gd name="connsiteX8" fmla="*/ 0 w 1309036"/>
              <a:gd name="connsiteY8" fmla="*/ 288758 h 3052157"/>
              <a:gd name="connsiteX9" fmla="*/ 9625 w 1309036"/>
              <a:gd name="connsiteY9" fmla="*/ 625642 h 3052157"/>
              <a:gd name="connsiteX10" fmla="*/ 28876 w 1309036"/>
              <a:gd name="connsiteY10" fmla="*/ 693019 h 3052157"/>
              <a:gd name="connsiteX11" fmla="*/ 57752 w 1309036"/>
              <a:gd name="connsiteY11" fmla="*/ 770021 h 3052157"/>
              <a:gd name="connsiteX12" fmla="*/ 96253 w 1309036"/>
              <a:gd name="connsiteY12" fmla="*/ 856649 h 3052157"/>
              <a:gd name="connsiteX13" fmla="*/ 163630 w 1309036"/>
              <a:gd name="connsiteY13" fmla="*/ 962526 h 3052157"/>
              <a:gd name="connsiteX14" fmla="*/ 192505 w 1309036"/>
              <a:gd name="connsiteY14" fmla="*/ 1010653 h 3052157"/>
              <a:gd name="connsiteX15" fmla="*/ 231006 w 1309036"/>
              <a:gd name="connsiteY15" fmla="*/ 1078030 h 3052157"/>
              <a:gd name="connsiteX16" fmla="*/ 259882 w 1309036"/>
              <a:gd name="connsiteY16" fmla="*/ 1106905 h 3052157"/>
              <a:gd name="connsiteX17" fmla="*/ 269507 w 1309036"/>
              <a:gd name="connsiteY17" fmla="*/ 1135781 h 3052157"/>
              <a:gd name="connsiteX18" fmla="*/ 288758 w 1309036"/>
              <a:gd name="connsiteY18" fmla="*/ 1164657 h 3052157"/>
              <a:gd name="connsiteX19" fmla="*/ 385011 w 1309036"/>
              <a:gd name="connsiteY19" fmla="*/ 1251284 h 3052157"/>
              <a:gd name="connsiteX20" fmla="*/ 433137 w 1309036"/>
              <a:gd name="connsiteY20" fmla="*/ 1280160 h 3052157"/>
              <a:gd name="connsiteX21" fmla="*/ 481263 w 1309036"/>
              <a:gd name="connsiteY21" fmla="*/ 1318661 h 3052157"/>
              <a:gd name="connsiteX22" fmla="*/ 567891 w 1309036"/>
              <a:gd name="connsiteY22" fmla="*/ 1376413 h 3052157"/>
              <a:gd name="connsiteX23" fmla="*/ 596766 w 1309036"/>
              <a:gd name="connsiteY23" fmla="*/ 1395663 h 3052157"/>
              <a:gd name="connsiteX24" fmla="*/ 683394 w 1309036"/>
              <a:gd name="connsiteY24" fmla="*/ 1472665 h 3052157"/>
              <a:gd name="connsiteX25" fmla="*/ 731520 w 1309036"/>
              <a:gd name="connsiteY25" fmla="*/ 1520792 h 3052157"/>
              <a:gd name="connsiteX26" fmla="*/ 808522 w 1309036"/>
              <a:gd name="connsiteY26" fmla="*/ 1607419 h 3052157"/>
              <a:gd name="connsiteX27" fmla="*/ 875899 w 1309036"/>
              <a:gd name="connsiteY27" fmla="*/ 1665171 h 3052157"/>
              <a:gd name="connsiteX28" fmla="*/ 904775 w 1309036"/>
              <a:gd name="connsiteY28" fmla="*/ 1694046 h 3052157"/>
              <a:gd name="connsiteX29" fmla="*/ 924025 w 1309036"/>
              <a:gd name="connsiteY29" fmla="*/ 1732547 h 3052157"/>
              <a:gd name="connsiteX30" fmla="*/ 972152 w 1309036"/>
              <a:gd name="connsiteY30" fmla="*/ 1799924 h 3052157"/>
              <a:gd name="connsiteX31" fmla="*/ 1029903 w 1309036"/>
              <a:gd name="connsiteY31" fmla="*/ 1857676 h 3052157"/>
              <a:gd name="connsiteX32" fmla="*/ 1087655 w 1309036"/>
              <a:gd name="connsiteY32" fmla="*/ 1953929 h 3052157"/>
              <a:gd name="connsiteX33" fmla="*/ 1106905 w 1309036"/>
              <a:gd name="connsiteY33" fmla="*/ 1982804 h 3052157"/>
              <a:gd name="connsiteX34" fmla="*/ 1135781 w 1309036"/>
              <a:gd name="connsiteY34" fmla="*/ 2011680 h 3052157"/>
              <a:gd name="connsiteX35" fmla="*/ 1174282 w 1309036"/>
              <a:gd name="connsiteY35" fmla="*/ 2079057 h 3052157"/>
              <a:gd name="connsiteX36" fmla="*/ 1222409 w 1309036"/>
              <a:gd name="connsiteY36" fmla="*/ 2175310 h 3052157"/>
              <a:gd name="connsiteX37" fmla="*/ 1232034 w 1309036"/>
              <a:gd name="connsiteY37" fmla="*/ 2204185 h 3052157"/>
              <a:gd name="connsiteX38" fmla="*/ 1251284 w 1309036"/>
              <a:gd name="connsiteY38" fmla="*/ 2233061 h 3052157"/>
              <a:gd name="connsiteX39" fmla="*/ 1260910 w 1309036"/>
              <a:gd name="connsiteY39" fmla="*/ 2271562 h 3052157"/>
              <a:gd name="connsiteX40" fmla="*/ 1280160 w 1309036"/>
              <a:gd name="connsiteY40" fmla="*/ 2310063 h 3052157"/>
              <a:gd name="connsiteX41" fmla="*/ 1289785 w 1309036"/>
              <a:gd name="connsiteY41" fmla="*/ 2358190 h 3052157"/>
              <a:gd name="connsiteX42" fmla="*/ 1299411 w 1309036"/>
              <a:gd name="connsiteY42" fmla="*/ 2387065 h 3052157"/>
              <a:gd name="connsiteX43" fmla="*/ 1309036 w 1309036"/>
              <a:gd name="connsiteY43" fmla="*/ 2444817 h 3052157"/>
              <a:gd name="connsiteX44" fmla="*/ 1299411 w 1309036"/>
              <a:gd name="connsiteY44" fmla="*/ 2685449 h 3052157"/>
              <a:gd name="connsiteX45" fmla="*/ 1270535 w 1309036"/>
              <a:gd name="connsiteY45" fmla="*/ 2743200 h 3052157"/>
              <a:gd name="connsiteX46" fmla="*/ 1260910 w 1309036"/>
              <a:gd name="connsiteY46" fmla="*/ 2772076 h 3052157"/>
              <a:gd name="connsiteX47" fmla="*/ 1222409 w 1309036"/>
              <a:gd name="connsiteY47" fmla="*/ 2829827 h 3052157"/>
              <a:gd name="connsiteX48" fmla="*/ 1174282 w 1309036"/>
              <a:gd name="connsiteY48" fmla="*/ 2887579 h 3052157"/>
              <a:gd name="connsiteX49" fmla="*/ 1126156 w 1309036"/>
              <a:gd name="connsiteY49" fmla="*/ 2945331 h 3052157"/>
              <a:gd name="connsiteX50" fmla="*/ 1097280 w 1309036"/>
              <a:gd name="connsiteY50" fmla="*/ 2954956 h 3052157"/>
              <a:gd name="connsiteX51" fmla="*/ 1058779 w 1309036"/>
              <a:gd name="connsiteY51" fmla="*/ 2974206 h 3052157"/>
              <a:gd name="connsiteX52" fmla="*/ 1029903 w 1309036"/>
              <a:gd name="connsiteY52" fmla="*/ 2983832 h 3052157"/>
              <a:gd name="connsiteX53" fmla="*/ 1001027 w 1309036"/>
              <a:gd name="connsiteY53" fmla="*/ 3003082 h 3052157"/>
              <a:gd name="connsiteX54" fmla="*/ 943276 w 1309036"/>
              <a:gd name="connsiteY54" fmla="*/ 3022333 h 3052157"/>
              <a:gd name="connsiteX55" fmla="*/ 856649 w 1309036"/>
              <a:gd name="connsiteY55" fmla="*/ 3051209 h 3052157"/>
              <a:gd name="connsiteX56" fmla="*/ 760396 w 1309036"/>
              <a:gd name="connsiteY56" fmla="*/ 3051209 h 3052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309036" h="3052157">
                <a:moveTo>
                  <a:pt x="288758" y="0"/>
                </a:moveTo>
                <a:cubicBezTo>
                  <a:pt x="269507" y="6417"/>
                  <a:pt x="249549" y="11010"/>
                  <a:pt x="231006" y="19251"/>
                </a:cubicBezTo>
                <a:cubicBezTo>
                  <a:pt x="220435" y="23949"/>
                  <a:pt x="212702" y="33803"/>
                  <a:pt x="202131" y="38501"/>
                </a:cubicBezTo>
                <a:cubicBezTo>
                  <a:pt x="183588" y="46742"/>
                  <a:pt x="162529" y="48677"/>
                  <a:pt x="144379" y="57752"/>
                </a:cubicBezTo>
                <a:cubicBezTo>
                  <a:pt x="111788" y="74047"/>
                  <a:pt x="81520" y="97400"/>
                  <a:pt x="57752" y="125129"/>
                </a:cubicBezTo>
                <a:cubicBezTo>
                  <a:pt x="47312" y="137309"/>
                  <a:pt x="38501" y="150796"/>
                  <a:pt x="28876" y="163630"/>
                </a:cubicBezTo>
                <a:cubicBezTo>
                  <a:pt x="25668" y="173255"/>
                  <a:pt x="21452" y="182601"/>
                  <a:pt x="19251" y="192505"/>
                </a:cubicBezTo>
                <a:cubicBezTo>
                  <a:pt x="15017" y="211556"/>
                  <a:pt x="13453" y="231120"/>
                  <a:pt x="9625" y="250257"/>
                </a:cubicBezTo>
                <a:cubicBezTo>
                  <a:pt x="7031" y="263229"/>
                  <a:pt x="3208" y="275924"/>
                  <a:pt x="0" y="288758"/>
                </a:cubicBezTo>
                <a:cubicBezTo>
                  <a:pt x="3208" y="401053"/>
                  <a:pt x="3871" y="513449"/>
                  <a:pt x="9625" y="625642"/>
                </a:cubicBezTo>
                <a:cubicBezTo>
                  <a:pt x="10786" y="648286"/>
                  <a:pt x="23447" y="671304"/>
                  <a:pt x="28876" y="693019"/>
                </a:cubicBezTo>
                <a:cubicBezTo>
                  <a:pt x="45527" y="759624"/>
                  <a:pt x="26062" y="722487"/>
                  <a:pt x="57752" y="770021"/>
                </a:cubicBezTo>
                <a:cubicBezTo>
                  <a:pt x="80660" y="838748"/>
                  <a:pt x="65746" y="810889"/>
                  <a:pt x="96253" y="856649"/>
                </a:cubicBezTo>
                <a:cubicBezTo>
                  <a:pt x="121072" y="931107"/>
                  <a:pt x="83826" y="829514"/>
                  <a:pt x="163630" y="962526"/>
                </a:cubicBezTo>
                <a:cubicBezTo>
                  <a:pt x="173255" y="978568"/>
                  <a:pt x="183420" y="994299"/>
                  <a:pt x="192505" y="1010653"/>
                </a:cubicBezTo>
                <a:cubicBezTo>
                  <a:pt x="208191" y="1038888"/>
                  <a:pt x="210842" y="1053834"/>
                  <a:pt x="231006" y="1078030"/>
                </a:cubicBezTo>
                <a:cubicBezTo>
                  <a:pt x="239720" y="1088487"/>
                  <a:pt x="250257" y="1097280"/>
                  <a:pt x="259882" y="1106905"/>
                </a:cubicBezTo>
                <a:cubicBezTo>
                  <a:pt x="263090" y="1116530"/>
                  <a:pt x="264970" y="1126706"/>
                  <a:pt x="269507" y="1135781"/>
                </a:cubicBezTo>
                <a:cubicBezTo>
                  <a:pt x="274680" y="1146128"/>
                  <a:pt x="281072" y="1156011"/>
                  <a:pt x="288758" y="1164657"/>
                </a:cubicBezTo>
                <a:cubicBezTo>
                  <a:pt x="320413" y="1200269"/>
                  <a:pt x="346792" y="1225805"/>
                  <a:pt x="385011" y="1251284"/>
                </a:cubicBezTo>
                <a:cubicBezTo>
                  <a:pt x="400577" y="1261661"/>
                  <a:pt x="417811" y="1269432"/>
                  <a:pt x="433137" y="1280160"/>
                </a:cubicBezTo>
                <a:cubicBezTo>
                  <a:pt x="449967" y="1291941"/>
                  <a:pt x="464546" y="1306720"/>
                  <a:pt x="481263" y="1318661"/>
                </a:cubicBezTo>
                <a:cubicBezTo>
                  <a:pt x="509503" y="1338833"/>
                  <a:pt x="539015" y="1357162"/>
                  <a:pt x="567891" y="1376413"/>
                </a:cubicBezTo>
                <a:cubicBezTo>
                  <a:pt x="577516" y="1382830"/>
                  <a:pt x="588586" y="1387483"/>
                  <a:pt x="596766" y="1395663"/>
                </a:cubicBezTo>
                <a:cubicBezTo>
                  <a:pt x="662698" y="1461595"/>
                  <a:pt x="631866" y="1438314"/>
                  <a:pt x="683394" y="1472665"/>
                </a:cubicBezTo>
                <a:cubicBezTo>
                  <a:pt x="723058" y="1532164"/>
                  <a:pt x="679021" y="1474127"/>
                  <a:pt x="731520" y="1520792"/>
                </a:cubicBezTo>
                <a:cubicBezTo>
                  <a:pt x="868097" y="1642192"/>
                  <a:pt x="744153" y="1532321"/>
                  <a:pt x="808522" y="1607419"/>
                </a:cubicBezTo>
                <a:cubicBezTo>
                  <a:pt x="866353" y="1674889"/>
                  <a:pt x="824815" y="1622602"/>
                  <a:pt x="875899" y="1665171"/>
                </a:cubicBezTo>
                <a:cubicBezTo>
                  <a:pt x="886356" y="1673885"/>
                  <a:pt x="895150" y="1684421"/>
                  <a:pt x="904775" y="1694046"/>
                </a:cubicBezTo>
                <a:cubicBezTo>
                  <a:pt x="911192" y="1706880"/>
                  <a:pt x="916906" y="1720089"/>
                  <a:pt x="924025" y="1732547"/>
                </a:cubicBezTo>
                <a:cubicBezTo>
                  <a:pt x="932175" y="1746810"/>
                  <a:pt x="964069" y="1790943"/>
                  <a:pt x="972152" y="1799924"/>
                </a:cubicBezTo>
                <a:cubicBezTo>
                  <a:pt x="990364" y="1820160"/>
                  <a:pt x="1017728" y="1833326"/>
                  <a:pt x="1029903" y="1857676"/>
                </a:cubicBezTo>
                <a:cubicBezTo>
                  <a:pt x="1059501" y="1916870"/>
                  <a:pt x="1041195" y="1884239"/>
                  <a:pt x="1087655" y="1953929"/>
                </a:cubicBezTo>
                <a:cubicBezTo>
                  <a:pt x="1094072" y="1963554"/>
                  <a:pt x="1098725" y="1974624"/>
                  <a:pt x="1106905" y="1982804"/>
                </a:cubicBezTo>
                <a:lnTo>
                  <a:pt x="1135781" y="2011680"/>
                </a:lnTo>
                <a:cubicBezTo>
                  <a:pt x="1165219" y="2099996"/>
                  <a:pt x="1116013" y="1962519"/>
                  <a:pt x="1174282" y="2079057"/>
                </a:cubicBezTo>
                <a:cubicBezTo>
                  <a:pt x="1235091" y="2200675"/>
                  <a:pt x="1152514" y="2082117"/>
                  <a:pt x="1222409" y="2175310"/>
                </a:cubicBezTo>
                <a:cubicBezTo>
                  <a:pt x="1225617" y="2184935"/>
                  <a:pt x="1227497" y="2195110"/>
                  <a:pt x="1232034" y="2204185"/>
                </a:cubicBezTo>
                <a:cubicBezTo>
                  <a:pt x="1237207" y="2214532"/>
                  <a:pt x="1246727" y="2222428"/>
                  <a:pt x="1251284" y="2233061"/>
                </a:cubicBezTo>
                <a:cubicBezTo>
                  <a:pt x="1256495" y="2245220"/>
                  <a:pt x="1256265" y="2259176"/>
                  <a:pt x="1260910" y="2271562"/>
                </a:cubicBezTo>
                <a:cubicBezTo>
                  <a:pt x="1265948" y="2284997"/>
                  <a:pt x="1273743" y="2297229"/>
                  <a:pt x="1280160" y="2310063"/>
                </a:cubicBezTo>
                <a:cubicBezTo>
                  <a:pt x="1283368" y="2326105"/>
                  <a:pt x="1285817" y="2342318"/>
                  <a:pt x="1289785" y="2358190"/>
                </a:cubicBezTo>
                <a:cubicBezTo>
                  <a:pt x="1292246" y="2368033"/>
                  <a:pt x="1297210" y="2377161"/>
                  <a:pt x="1299411" y="2387065"/>
                </a:cubicBezTo>
                <a:cubicBezTo>
                  <a:pt x="1303645" y="2406116"/>
                  <a:pt x="1305828" y="2425566"/>
                  <a:pt x="1309036" y="2444817"/>
                </a:cubicBezTo>
                <a:cubicBezTo>
                  <a:pt x="1305828" y="2525028"/>
                  <a:pt x="1305130" y="2605378"/>
                  <a:pt x="1299411" y="2685449"/>
                </a:cubicBezTo>
                <a:cubicBezTo>
                  <a:pt x="1297395" y="2713670"/>
                  <a:pt x="1282564" y="2719141"/>
                  <a:pt x="1270535" y="2743200"/>
                </a:cubicBezTo>
                <a:cubicBezTo>
                  <a:pt x="1265998" y="2752275"/>
                  <a:pt x="1265837" y="2763207"/>
                  <a:pt x="1260910" y="2772076"/>
                </a:cubicBezTo>
                <a:cubicBezTo>
                  <a:pt x="1249674" y="2792301"/>
                  <a:pt x="1235243" y="2810577"/>
                  <a:pt x="1222409" y="2829827"/>
                </a:cubicBezTo>
                <a:cubicBezTo>
                  <a:pt x="1174609" y="2901526"/>
                  <a:pt x="1236046" y="2813461"/>
                  <a:pt x="1174282" y="2887579"/>
                </a:cubicBezTo>
                <a:cubicBezTo>
                  <a:pt x="1152086" y="2914214"/>
                  <a:pt x="1157793" y="2924240"/>
                  <a:pt x="1126156" y="2945331"/>
                </a:cubicBezTo>
                <a:cubicBezTo>
                  <a:pt x="1117714" y="2950959"/>
                  <a:pt x="1106606" y="2950959"/>
                  <a:pt x="1097280" y="2954956"/>
                </a:cubicBezTo>
                <a:cubicBezTo>
                  <a:pt x="1084092" y="2960608"/>
                  <a:pt x="1071967" y="2968554"/>
                  <a:pt x="1058779" y="2974206"/>
                </a:cubicBezTo>
                <a:cubicBezTo>
                  <a:pt x="1049453" y="2978203"/>
                  <a:pt x="1038978" y="2979295"/>
                  <a:pt x="1029903" y="2983832"/>
                </a:cubicBezTo>
                <a:cubicBezTo>
                  <a:pt x="1019556" y="2989005"/>
                  <a:pt x="1011598" y="2998384"/>
                  <a:pt x="1001027" y="3003082"/>
                </a:cubicBezTo>
                <a:cubicBezTo>
                  <a:pt x="982484" y="3011323"/>
                  <a:pt x="961426" y="3013258"/>
                  <a:pt x="943276" y="3022333"/>
                </a:cubicBezTo>
                <a:cubicBezTo>
                  <a:pt x="906929" y="3040506"/>
                  <a:pt x="899705" y="3048338"/>
                  <a:pt x="856649" y="3051209"/>
                </a:cubicBezTo>
                <a:cubicBezTo>
                  <a:pt x="824636" y="3053343"/>
                  <a:pt x="792480" y="3051209"/>
                  <a:pt x="760396" y="30512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6266046" y="962526"/>
            <a:ext cx="1251285" cy="471638"/>
          </a:xfrm>
          <a:custGeom>
            <a:avLst/>
            <a:gdLst>
              <a:gd name="connsiteX0" fmla="*/ 0 w 1251285"/>
              <a:gd name="connsiteY0" fmla="*/ 0 h 471638"/>
              <a:gd name="connsiteX1" fmla="*/ 77002 w 1251285"/>
              <a:gd name="connsiteY1" fmla="*/ 9626 h 471638"/>
              <a:gd name="connsiteX2" fmla="*/ 154005 w 1251285"/>
              <a:gd name="connsiteY2" fmla="*/ 28876 h 471638"/>
              <a:gd name="connsiteX3" fmla="*/ 192506 w 1251285"/>
              <a:gd name="connsiteY3" fmla="*/ 38501 h 471638"/>
              <a:gd name="connsiteX4" fmla="*/ 308009 w 1251285"/>
              <a:gd name="connsiteY4" fmla="*/ 48127 h 471638"/>
              <a:gd name="connsiteX5" fmla="*/ 346510 w 1251285"/>
              <a:gd name="connsiteY5" fmla="*/ 57752 h 471638"/>
              <a:gd name="connsiteX6" fmla="*/ 375386 w 1251285"/>
              <a:gd name="connsiteY6" fmla="*/ 67377 h 471638"/>
              <a:gd name="connsiteX7" fmla="*/ 423512 w 1251285"/>
              <a:gd name="connsiteY7" fmla="*/ 77002 h 471638"/>
              <a:gd name="connsiteX8" fmla="*/ 481263 w 1251285"/>
              <a:gd name="connsiteY8" fmla="*/ 96253 h 471638"/>
              <a:gd name="connsiteX9" fmla="*/ 510139 w 1251285"/>
              <a:gd name="connsiteY9" fmla="*/ 105878 h 471638"/>
              <a:gd name="connsiteX10" fmla="*/ 567891 w 1251285"/>
              <a:gd name="connsiteY10" fmla="*/ 144379 h 471638"/>
              <a:gd name="connsiteX11" fmla="*/ 625642 w 1251285"/>
              <a:gd name="connsiteY11" fmla="*/ 163630 h 471638"/>
              <a:gd name="connsiteX12" fmla="*/ 654518 w 1251285"/>
              <a:gd name="connsiteY12" fmla="*/ 192506 h 471638"/>
              <a:gd name="connsiteX13" fmla="*/ 712270 w 1251285"/>
              <a:gd name="connsiteY13" fmla="*/ 231007 h 471638"/>
              <a:gd name="connsiteX14" fmla="*/ 770021 w 1251285"/>
              <a:gd name="connsiteY14" fmla="*/ 269508 h 471638"/>
              <a:gd name="connsiteX15" fmla="*/ 798897 w 1251285"/>
              <a:gd name="connsiteY15" fmla="*/ 288758 h 471638"/>
              <a:gd name="connsiteX16" fmla="*/ 827773 w 1251285"/>
              <a:gd name="connsiteY16" fmla="*/ 308009 h 471638"/>
              <a:gd name="connsiteX17" fmla="*/ 875899 w 1251285"/>
              <a:gd name="connsiteY17" fmla="*/ 346510 h 471638"/>
              <a:gd name="connsiteX18" fmla="*/ 904775 w 1251285"/>
              <a:gd name="connsiteY18" fmla="*/ 365760 h 471638"/>
              <a:gd name="connsiteX19" fmla="*/ 962527 w 1251285"/>
              <a:gd name="connsiteY19" fmla="*/ 385011 h 471638"/>
              <a:gd name="connsiteX20" fmla="*/ 991402 w 1251285"/>
              <a:gd name="connsiteY20" fmla="*/ 404261 h 471638"/>
              <a:gd name="connsiteX21" fmla="*/ 1068405 w 1251285"/>
              <a:gd name="connsiteY21" fmla="*/ 423512 h 471638"/>
              <a:gd name="connsiteX22" fmla="*/ 1155032 w 1251285"/>
              <a:gd name="connsiteY22" fmla="*/ 452388 h 471638"/>
              <a:gd name="connsiteX23" fmla="*/ 1183908 w 1251285"/>
              <a:gd name="connsiteY23" fmla="*/ 462013 h 471638"/>
              <a:gd name="connsiteX24" fmla="*/ 1251285 w 1251285"/>
              <a:gd name="connsiteY24" fmla="*/ 471638 h 4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51285" h="471638">
                <a:moveTo>
                  <a:pt x="0" y="0"/>
                </a:moveTo>
                <a:cubicBezTo>
                  <a:pt x="25667" y="3209"/>
                  <a:pt x="51578" y="4859"/>
                  <a:pt x="77002" y="9626"/>
                </a:cubicBezTo>
                <a:cubicBezTo>
                  <a:pt x="103006" y="14502"/>
                  <a:pt x="128337" y="22459"/>
                  <a:pt x="154005" y="28876"/>
                </a:cubicBezTo>
                <a:cubicBezTo>
                  <a:pt x="166839" y="32084"/>
                  <a:pt x="179323" y="37402"/>
                  <a:pt x="192506" y="38501"/>
                </a:cubicBezTo>
                <a:lnTo>
                  <a:pt x="308009" y="48127"/>
                </a:lnTo>
                <a:cubicBezTo>
                  <a:pt x="320843" y="51335"/>
                  <a:pt x="333790" y="54118"/>
                  <a:pt x="346510" y="57752"/>
                </a:cubicBezTo>
                <a:cubicBezTo>
                  <a:pt x="356266" y="60539"/>
                  <a:pt x="365543" y="64916"/>
                  <a:pt x="375386" y="67377"/>
                </a:cubicBezTo>
                <a:cubicBezTo>
                  <a:pt x="391257" y="71345"/>
                  <a:pt x="407729" y="72697"/>
                  <a:pt x="423512" y="77002"/>
                </a:cubicBezTo>
                <a:cubicBezTo>
                  <a:pt x="443089" y="82341"/>
                  <a:pt x="462013" y="89836"/>
                  <a:pt x="481263" y="96253"/>
                </a:cubicBezTo>
                <a:lnTo>
                  <a:pt x="510139" y="105878"/>
                </a:lnTo>
                <a:cubicBezTo>
                  <a:pt x="529390" y="118712"/>
                  <a:pt x="545942" y="137062"/>
                  <a:pt x="567891" y="144379"/>
                </a:cubicBezTo>
                <a:lnTo>
                  <a:pt x="625642" y="163630"/>
                </a:lnTo>
                <a:cubicBezTo>
                  <a:pt x="635267" y="173255"/>
                  <a:pt x="643773" y="184149"/>
                  <a:pt x="654518" y="192506"/>
                </a:cubicBezTo>
                <a:cubicBezTo>
                  <a:pt x="672781" y="206710"/>
                  <a:pt x="693019" y="218173"/>
                  <a:pt x="712270" y="231007"/>
                </a:cubicBezTo>
                <a:lnTo>
                  <a:pt x="770021" y="269508"/>
                </a:lnTo>
                <a:lnTo>
                  <a:pt x="798897" y="288758"/>
                </a:lnTo>
                <a:lnTo>
                  <a:pt x="827773" y="308009"/>
                </a:lnTo>
                <a:cubicBezTo>
                  <a:pt x="860223" y="356685"/>
                  <a:pt x="829407" y="323265"/>
                  <a:pt x="875899" y="346510"/>
                </a:cubicBezTo>
                <a:cubicBezTo>
                  <a:pt x="886246" y="351683"/>
                  <a:pt x="894204" y="361062"/>
                  <a:pt x="904775" y="365760"/>
                </a:cubicBezTo>
                <a:cubicBezTo>
                  <a:pt x="923318" y="374001"/>
                  <a:pt x="962527" y="385011"/>
                  <a:pt x="962527" y="385011"/>
                </a:cubicBezTo>
                <a:cubicBezTo>
                  <a:pt x="972152" y="391428"/>
                  <a:pt x="981055" y="399088"/>
                  <a:pt x="991402" y="404261"/>
                </a:cubicBezTo>
                <a:cubicBezTo>
                  <a:pt x="1014771" y="415946"/>
                  <a:pt x="1044235" y="416920"/>
                  <a:pt x="1068405" y="423512"/>
                </a:cubicBezTo>
                <a:cubicBezTo>
                  <a:pt x="1068445" y="423523"/>
                  <a:pt x="1140575" y="447569"/>
                  <a:pt x="1155032" y="452388"/>
                </a:cubicBezTo>
                <a:cubicBezTo>
                  <a:pt x="1164657" y="455596"/>
                  <a:pt x="1173864" y="460578"/>
                  <a:pt x="1183908" y="462013"/>
                </a:cubicBezTo>
                <a:lnTo>
                  <a:pt x="1251285" y="47163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2743200" y="77002"/>
            <a:ext cx="4774131" cy="1781527"/>
          </a:xfrm>
          <a:custGeom>
            <a:avLst/>
            <a:gdLst>
              <a:gd name="connsiteX0" fmla="*/ 0 w 4774131"/>
              <a:gd name="connsiteY0" fmla="*/ 856649 h 1781527"/>
              <a:gd name="connsiteX1" fmla="*/ 67377 w 4774131"/>
              <a:gd name="connsiteY1" fmla="*/ 818147 h 1781527"/>
              <a:gd name="connsiteX2" fmla="*/ 86627 w 4774131"/>
              <a:gd name="connsiteY2" fmla="*/ 789272 h 1781527"/>
              <a:gd name="connsiteX3" fmla="*/ 125128 w 4774131"/>
              <a:gd name="connsiteY3" fmla="*/ 760396 h 1781527"/>
              <a:gd name="connsiteX4" fmla="*/ 173255 w 4774131"/>
              <a:gd name="connsiteY4" fmla="*/ 712270 h 1781527"/>
              <a:gd name="connsiteX5" fmla="*/ 231006 w 4774131"/>
              <a:gd name="connsiteY5" fmla="*/ 673769 h 1781527"/>
              <a:gd name="connsiteX6" fmla="*/ 308008 w 4774131"/>
              <a:gd name="connsiteY6" fmla="*/ 587141 h 1781527"/>
              <a:gd name="connsiteX7" fmla="*/ 423512 w 4774131"/>
              <a:gd name="connsiteY7" fmla="*/ 500514 h 1781527"/>
              <a:gd name="connsiteX8" fmla="*/ 471638 w 4774131"/>
              <a:gd name="connsiteY8" fmla="*/ 462013 h 1781527"/>
              <a:gd name="connsiteX9" fmla="*/ 519764 w 4774131"/>
              <a:gd name="connsiteY9" fmla="*/ 433137 h 1781527"/>
              <a:gd name="connsiteX10" fmla="*/ 606392 w 4774131"/>
              <a:gd name="connsiteY10" fmla="*/ 375385 h 1781527"/>
              <a:gd name="connsiteX11" fmla="*/ 683394 w 4774131"/>
              <a:gd name="connsiteY11" fmla="*/ 317634 h 1781527"/>
              <a:gd name="connsiteX12" fmla="*/ 721895 w 4774131"/>
              <a:gd name="connsiteY12" fmla="*/ 298383 h 1781527"/>
              <a:gd name="connsiteX13" fmla="*/ 760396 w 4774131"/>
              <a:gd name="connsiteY13" fmla="*/ 269507 h 1781527"/>
              <a:gd name="connsiteX14" fmla="*/ 837398 w 4774131"/>
              <a:gd name="connsiteY14" fmla="*/ 240632 h 1781527"/>
              <a:gd name="connsiteX15" fmla="*/ 866274 w 4774131"/>
              <a:gd name="connsiteY15" fmla="*/ 211756 h 1781527"/>
              <a:gd name="connsiteX16" fmla="*/ 943276 w 4774131"/>
              <a:gd name="connsiteY16" fmla="*/ 182880 h 1781527"/>
              <a:gd name="connsiteX17" fmla="*/ 1001027 w 4774131"/>
              <a:gd name="connsiteY17" fmla="*/ 154004 h 1781527"/>
              <a:gd name="connsiteX18" fmla="*/ 1058779 w 4774131"/>
              <a:gd name="connsiteY18" fmla="*/ 125129 h 1781527"/>
              <a:gd name="connsiteX19" fmla="*/ 1097280 w 4774131"/>
              <a:gd name="connsiteY19" fmla="*/ 96253 h 1781527"/>
              <a:gd name="connsiteX20" fmla="*/ 1126156 w 4774131"/>
              <a:gd name="connsiteY20" fmla="*/ 86627 h 1781527"/>
              <a:gd name="connsiteX21" fmla="*/ 1155032 w 4774131"/>
              <a:gd name="connsiteY21" fmla="*/ 67377 h 1781527"/>
              <a:gd name="connsiteX22" fmla="*/ 1203158 w 4774131"/>
              <a:gd name="connsiteY22" fmla="*/ 48126 h 1781527"/>
              <a:gd name="connsiteX23" fmla="*/ 1232034 w 4774131"/>
              <a:gd name="connsiteY23" fmla="*/ 28876 h 1781527"/>
              <a:gd name="connsiteX24" fmla="*/ 1328286 w 4774131"/>
              <a:gd name="connsiteY24" fmla="*/ 9625 h 1781527"/>
              <a:gd name="connsiteX25" fmla="*/ 1357162 w 4774131"/>
              <a:gd name="connsiteY25" fmla="*/ 0 h 1781527"/>
              <a:gd name="connsiteX26" fmla="*/ 2300438 w 4774131"/>
              <a:gd name="connsiteY26" fmla="*/ 9625 h 1781527"/>
              <a:gd name="connsiteX27" fmla="*/ 2377440 w 4774131"/>
              <a:gd name="connsiteY27" fmla="*/ 28876 h 1781527"/>
              <a:gd name="connsiteX28" fmla="*/ 2531444 w 4774131"/>
              <a:gd name="connsiteY28" fmla="*/ 38501 h 1781527"/>
              <a:gd name="connsiteX29" fmla="*/ 2589196 w 4774131"/>
              <a:gd name="connsiteY29" fmla="*/ 48126 h 1781527"/>
              <a:gd name="connsiteX30" fmla="*/ 2695074 w 4774131"/>
              <a:gd name="connsiteY30" fmla="*/ 67377 h 1781527"/>
              <a:gd name="connsiteX31" fmla="*/ 2781701 w 4774131"/>
              <a:gd name="connsiteY31" fmla="*/ 77002 h 1781527"/>
              <a:gd name="connsiteX32" fmla="*/ 2858703 w 4774131"/>
              <a:gd name="connsiteY32" fmla="*/ 96253 h 1781527"/>
              <a:gd name="connsiteX33" fmla="*/ 2916455 w 4774131"/>
              <a:gd name="connsiteY33" fmla="*/ 105878 h 1781527"/>
              <a:gd name="connsiteX34" fmla="*/ 2954956 w 4774131"/>
              <a:gd name="connsiteY34" fmla="*/ 125129 h 1781527"/>
              <a:gd name="connsiteX35" fmla="*/ 3070459 w 4774131"/>
              <a:gd name="connsiteY35" fmla="*/ 134754 h 1781527"/>
              <a:gd name="connsiteX36" fmla="*/ 3137836 w 4774131"/>
              <a:gd name="connsiteY36" fmla="*/ 144379 h 1781527"/>
              <a:gd name="connsiteX37" fmla="*/ 3330341 w 4774131"/>
              <a:gd name="connsiteY37" fmla="*/ 154004 h 1781527"/>
              <a:gd name="connsiteX38" fmla="*/ 3474720 w 4774131"/>
              <a:gd name="connsiteY38" fmla="*/ 173255 h 1781527"/>
              <a:gd name="connsiteX39" fmla="*/ 3513221 w 4774131"/>
              <a:gd name="connsiteY39" fmla="*/ 182880 h 1781527"/>
              <a:gd name="connsiteX40" fmla="*/ 3638349 w 4774131"/>
              <a:gd name="connsiteY40" fmla="*/ 202131 h 1781527"/>
              <a:gd name="connsiteX41" fmla="*/ 3705726 w 4774131"/>
              <a:gd name="connsiteY41" fmla="*/ 231006 h 1781527"/>
              <a:gd name="connsiteX42" fmla="*/ 3773103 w 4774131"/>
              <a:gd name="connsiteY42" fmla="*/ 250257 h 1781527"/>
              <a:gd name="connsiteX43" fmla="*/ 3821229 w 4774131"/>
              <a:gd name="connsiteY43" fmla="*/ 279133 h 1781527"/>
              <a:gd name="connsiteX44" fmla="*/ 3850105 w 4774131"/>
              <a:gd name="connsiteY44" fmla="*/ 288758 h 1781527"/>
              <a:gd name="connsiteX45" fmla="*/ 3888606 w 4774131"/>
              <a:gd name="connsiteY45" fmla="*/ 317634 h 1781527"/>
              <a:gd name="connsiteX46" fmla="*/ 3927107 w 4774131"/>
              <a:gd name="connsiteY46" fmla="*/ 336884 h 1781527"/>
              <a:gd name="connsiteX47" fmla="*/ 3984859 w 4774131"/>
              <a:gd name="connsiteY47" fmla="*/ 385011 h 1781527"/>
              <a:gd name="connsiteX48" fmla="*/ 4013735 w 4774131"/>
              <a:gd name="connsiteY48" fmla="*/ 442762 h 1781527"/>
              <a:gd name="connsiteX49" fmla="*/ 4032985 w 4774131"/>
              <a:gd name="connsiteY49" fmla="*/ 500514 h 1781527"/>
              <a:gd name="connsiteX50" fmla="*/ 4042611 w 4774131"/>
              <a:gd name="connsiteY50" fmla="*/ 529390 h 1781527"/>
              <a:gd name="connsiteX51" fmla="*/ 4061861 w 4774131"/>
              <a:gd name="connsiteY51" fmla="*/ 587141 h 1781527"/>
              <a:gd name="connsiteX52" fmla="*/ 4071486 w 4774131"/>
              <a:gd name="connsiteY52" fmla="*/ 616017 h 1781527"/>
              <a:gd name="connsiteX53" fmla="*/ 4090737 w 4774131"/>
              <a:gd name="connsiteY53" fmla="*/ 693019 h 1781527"/>
              <a:gd name="connsiteX54" fmla="*/ 4100362 w 4774131"/>
              <a:gd name="connsiteY54" fmla="*/ 731520 h 1781527"/>
              <a:gd name="connsiteX55" fmla="*/ 4119613 w 4774131"/>
              <a:gd name="connsiteY55" fmla="*/ 818147 h 1781527"/>
              <a:gd name="connsiteX56" fmla="*/ 4129238 w 4774131"/>
              <a:gd name="connsiteY56" fmla="*/ 847023 h 1781527"/>
              <a:gd name="connsiteX57" fmla="*/ 4148488 w 4774131"/>
              <a:gd name="connsiteY57" fmla="*/ 924025 h 1781527"/>
              <a:gd name="connsiteX58" fmla="*/ 4158114 w 4774131"/>
              <a:gd name="connsiteY58" fmla="*/ 1020278 h 1781527"/>
              <a:gd name="connsiteX59" fmla="*/ 4177364 w 4774131"/>
              <a:gd name="connsiteY59" fmla="*/ 1106905 h 1781527"/>
              <a:gd name="connsiteX60" fmla="*/ 4206240 w 4774131"/>
              <a:gd name="connsiteY60" fmla="*/ 1260910 h 1781527"/>
              <a:gd name="connsiteX61" fmla="*/ 4215865 w 4774131"/>
              <a:gd name="connsiteY61" fmla="*/ 1357162 h 1781527"/>
              <a:gd name="connsiteX62" fmla="*/ 4225491 w 4774131"/>
              <a:gd name="connsiteY62" fmla="*/ 1386038 h 1781527"/>
              <a:gd name="connsiteX63" fmla="*/ 4254366 w 4774131"/>
              <a:gd name="connsiteY63" fmla="*/ 1482291 h 1781527"/>
              <a:gd name="connsiteX64" fmla="*/ 4263992 w 4774131"/>
              <a:gd name="connsiteY64" fmla="*/ 1511166 h 1781527"/>
              <a:gd name="connsiteX65" fmla="*/ 4302493 w 4774131"/>
              <a:gd name="connsiteY65" fmla="*/ 1568918 h 1781527"/>
              <a:gd name="connsiteX66" fmla="*/ 4312118 w 4774131"/>
              <a:gd name="connsiteY66" fmla="*/ 1597794 h 1781527"/>
              <a:gd name="connsiteX67" fmla="*/ 4369869 w 4774131"/>
              <a:gd name="connsiteY67" fmla="*/ 1645920 h 1781527"/>
              <a:gd name="connsiteX68" fmla="*/ 4456497 w 4774131"/>
              <a:gd name="connsiteY68" fmla="*/ 1713297 h 1781527"/>
              <a:gd name="connsiteX69" fmla="*/ 4572000 w 4774131"/>
              <a:gd name="connsiteY69" fmla="*/ 1751798 h 1781527"/>
              <a:gd name="connsiteX70" fmla="*/ 4600876 w 4774131"/>
              <a:gd name="connsiteY70" fmla="*/ 1761423 h 1781527"/>
              <a:gd name="connsiteX71" fmla="*/ 4629752 w 4774131"/>
              <a:gd name="connsiteY71" fmla="*/ 1771049 h 1781527"/>
              <a:gd name="connsiteX72" fmla="*/ 4687503 w 4774131"/>
              <a:gd name="connsiteY72" fmla="*/ 1780674 h 1781527"/>
              <a:gd name="connsiteX73" fmla="*/ 4774131 w 4774131"/>
              <a:gd name="connsiteY73" fmla="*/ 1780674 h 17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774131" h="1781527">
                <a:moveTo>
                  <a:pt x="0" y="856649"/>
                </a:moveTo>
                <a:cubicBezTo>
                  <a:pt x="22459" y="843815"/>
                  <a:pt x="46959" y="834028"/>
                  <a:pt x="67377" y="818147"/>
                </a:cubicBezTo>
                <a:cubicBezTo>
                  <a:pt x="76508" y="811045"/>
                  <a:pt x="78447" y="797452"/>
                  <a:pt x="86627" y="789272"/>
                </a:cubicBezTo>
                <a:cubicBezTo>
                  <a:pt x="97971" y="777928"/>
                  <a:pt x="113138" y="771054"/>
                  <a:pt x="125128" y="760396"/>
                </a:cubicBezTo>
                <a:cubicBezTo>
                  <a:pt x="142085" y="745324"/>
                  <a:pt x="155696" y="726636"/>
                  <a:pt x="173255" y="712270"/>
                </a:cubicBezTo>
                <a:cubicBezTo>
                  <a:pt x="191161" y="697619"/>
                  <a:pt x="213100" y="688420"/>
                  <a:pt x="231006" y="673769"/>
                </a:cubicBezTo>
                <a:cubicBezTo>
                  <a:pt x="341181" y="583625"/>
                  <a:pt x="229668" y="665481"/>
                  <a:pt x="308008" y="587141"/>
                </a:cubicBezTo>
                <a:cubicBezTo>
                  <a:pt x="356296" y="538853"/>
                  <a:pt x="370059" y="539389"/>
                  <a:pt x="423512" y="500514"/>
                </a:cubicBezTo>
                <a:cubicBezTo>
                  <a:pt x="440127" y="488431"/>
                  <a:pt x="454808" y="473794"/>
                  <a:pt x="471638" y="462013"/>
                </a:cubicBezTo>
                <a:cubicBezTo>
                  <a:pt x="486964" y="451285"/>
                  <a:pt x="504634" y="444141"/>
                  <a:pt x="519764" y="433137"/>
                </a:cubicBezTo>
                <a:cubicBezTo>
                  <a:pt x="602957" y="372633"/>
                  <a:pt x="546598" y="395318"/>
                  <a:pt x="606392" y="375385"/>
                </a:cubicBezTo>
                <a:cubicBezTo>
                  <a:pt x="629544" y="356863"/>
                  <a:pt x="656574" y="332960"/>
                  <a:pt x="683394" y="317634"/>
                </a:cubicBezTo>
                <a:cubicBezTo>
                  <a:pt x="695852" y="310515"/>
                  <a:pt x="709728" y="305988"/>
                  <a:pt x="721895" y="298383"/>
                </a:cubicBezTo>
                <a:cubicBezTo>
                  <a:pt x="735499" y="289881"/>
                  <a:pt x="746373" y="277298"/>
                  <a:pt x="760396" y="269507"/>
                </a:cubicBezTo>
                <a:cubicBezTo>
                  <a:pt x="777660" y="259916"/>
                  <a:pt x="815786" y="247836"/>
                  <a:pt x="837398" y="240632"/>
                </a:cubicBezTo>
                <a:cubicBezTo>
                  <a:pt x="847023" y="231007"/>
                  <a:pt x="855197" y="219668"/>
                  <a:pt x="866274" y="211756"/>
                </a:cubicBezTo>
                <a:cubicBezTo>
                  <a:pt x="893378" y="192396"/>
                  <a:pt x="912271" y="190631"/>
                  <a:pt x="943276" y="182880"/>
                </a:cubicBezTo>
                <a:cubicBezTo>
                  <a:pt x="1026031" y="127712"/>
                  <a:pt x="921327" y="193855"/>
                  <a:pt x="1001027" y="154004"/>
                </a:cubicBezTo>
                <a:cubicBezTo>
                  <a:pt x="1075651" y="116691"/>
                  <a:pt x="986208" y="149318"/>
                  <a:pt x="1058779" y="125129"/>
                </a:cubicBezTo>
                <a:cubicBezTo>
                  <a:pt x="1071613" y="115504"/>
                  <a:pt x="1083352" y="104212"/>
                  <a:pt x="1097280" y="96253"/>
                </a:cubicBezTo>
                <a:cubicBezTo>
                  <a:pt x="1106089" y="91219"/>
                  <a:pt x="1117081" y="91164"/>
                  <a:pt x="1126156" y="86627"/>
                </a:cubicBezTo>
                <a:cubicBezTo>
                  <a:pt x="1136503" y="81454"/>
                  <a:pt x="1144685" y="72550"/>
                  <a:pt x="1155032" y="67377"/>
                </a:cubicBezTo>
                <a:cubicBezTo>
                  <a:pt x="1170486" y="59650"/>
                  <a:pt x="1187704" y="55853"/>
                  <a:pt x="1203158" y="48126"/>
                </a:cubicBezTo>
                <a:cubicBezTo>
                  <a:pt x="1213505" y="42953"/>
                  <a:pt x="1221401" y="33433"/>
                  <a:pt x="1232034" y="28876"/>
                </a:cubicBezTo>
                <a:cubicBezTo>
                  <a:pt x="1252683" y="20027"/>
                  <a:pt x="1311756" y="13299"/>
                  <a:pt x="1328286" y="9625"/>
                </a:cubicBezTo>
                <a:cubicBezTo>
                  <a:pt x="1338190" y="7424"/>
                  <a:pt x="1347537" y="3208"/>
                  <a:pt x="1357162" y="0"/>
                </a:cubicBezTo>
                <a:lnTo>
                  <a:pt x="2300438" y="9625"/>
                </a:lnTo>
                <a:cubicBezTo>
                  <a:pt x="2326885" y="10373"/>
                  <a:pt x="2351034" y="27226"/>
                  <a:pt x="2377440" y="28876"/>
                </a:cubicBezTo>
                <a:lnTo>
                  <a:pt x="2531444" y="38501"/>
                </a:lnTo>
                <a:lnTo>
                  <a:pt x="2589196" y="48126"/>
                </a:lnTo>
                <a:cubicBezTo>
                  <a:pt x="2639123" y="57204"/>
                  <a:pt x="2641866" y="60283"/>
                  <a:pt x="2695074" y="67377"/>
                </a:cubicBezTo>
                <a:cubicBezTo>
                  <a:pt x="2723873" y="71217"/>
                  <a:pt x="2752825" y="73794"/>
                  <a:pt x="2781701" y="77002"/>
                </a:cubicBezTo>
                <a:cubicBezTo>
                  <a:pt x="2807368" y="83419"/>
                  <a:pt x="2832833" y="90709"/>
                  <a:pt x="2858703" y="96253"/>
                </a:cubicBezTo>
                <a:cubicBezTo>
                  <a:pt x="2877786" y="100342"/>
                  <a:pt x="2897762" y="100270"/>
                  <a:pt x="2916455" y="105878"/>
                </a:cubicBezTo>
                <a:cubicBezTo>
                  <a:pt x="2930198" y="110001"/>
                  <a:pt x="2940853" y="122485"/>
                  <a:pt x="2954956" y="125129"/>
                </a:cubicBezTo>
                <a:cubicBezTo>
                  <a:pt x="2992929" y="132249"/>
                  <a:pt x="3032037" y="130710"/>
                  <a:pt x="3070459" y="134754"/>
                </a:cubicBezTo>
                <a:cubicBezTo>
                  <a:pt x="3093021" y="137129"/>
                  <a:pt x="3115211" y="142703"/>
                  <a:pt x="3137836" y="144379"/>
                </a:cubicBezTo>
                <a:cubicBezTo>
                  <a:pt x="3201909" y="149125"/>
                  <a:pt x="3266173" y="150796"/>
                  <a:pt x="3330341" y="154004"/>
                </a:cubicBezTo>
                <a:cubicBezTo>
                  <a:pt x="3452890" y="178516"/>
                  <a:pt x="3277823" y="145128"/>
                  <a:pt x="3474720" y="173255"/>
                </a:cubicBezTo>
                <a:cubicBezTo>
                  <a:pt x="3487816" y="175126"/>
                  <a:pt x="3500249" y="180286"/>
                  <a:pt x="3513221" y="182880"/>
                </a:cubicBezTo>
                <a:cubicBezTo>
                  <a:pt x="3546594" y="189554"/>
                  <a:pt x="3606006" y="197510"/>
                  <a:pt x="3638349" y="202131"/>
                </a:cubicBezTo>
                <a:cubicBezTo>
                  <a:pt x="3706059" y="224700"/>
                  <a:pt x="3622481" y="195329"/>
                  <a:pt x="3705726" y="231006"/>
                </a:cubicBezTo>
                <a:cubicBezTo>
                  <a:pt x="3725064" y="239294"/>
                  <a:pt x="3753557" y="245371"/>
                  <a:pt x="3773103" y="250257"/>
                </a:cubicBezTo>
                <a:cubicBezTo>
                  <a:pt x="3789145" y="259882"/>
                  <a:pt x="3804496" y="270766"/>
                  <a:pt x="3821229" y="279133"/>
                </a:cubicBezTo>
                <a:cubicBezTo>
                  <a:pt x="3830304" y="283670"/>
                  <a:pt x="3841296" y="283724"/>
                  <a:pt x="3850105" y="288758"/>
                </a:cubicBezTo>
                <a:cubicBezTo>
                  <a:pt x="3864033" y="296717"/>
                  <a:pt x="3875002" y="309132"/>
                  <a:pt x="3888606" y="317634"/>
                </a:cubicBezTo>
                <a:cubicBezTo>
                  <a:pt x="3900773" y="325239"/>
                  <a:pt x="3914649" y="329765"/>
                  <a:pt x="3927107" y="336884"/>
                </a:cubicBezTo>
                <a:cubicBezTo>
                  <a:pt x="3958374" y="354751"/>
                  <a:pt x="3958317" y="358469"/>
                  <a:pt x="3984859" y="385011"/>
                </a:cubicBezTo>
                <a:cubicBezTo>
                  <a:pt x="4019963" y="490324"/>
                  <a:pt x="3963975" y="330801"/>
                  <a:pt x="4013735" y="442762"/>
                </a:cubicBezTo>
                <a:cubicBezTo>
                  <a:pt x="4021976" y="461305"/>
                  <a:pt x="4026568" y="481263"/>
                  <a:pt x="4032985" y="500514"/>
                </a:cubicBezTo>
                <a:lnTo>
                  <a:pt x="4042611" y="529390"/>
                </a:lnTo>
                <a:lnTo>
                  <a:pt x="4061861" y="587141"/>
                </a:lnTo>
                <a:cubicBezTo>
                  <a:pt x="4065069" y="596766"/>
                  <a:pt x="4069025" y="606174"/>
                  <a:pt x="4071486" y="616017"/>
                </a:cubicBezTo>
                <a:lnTo>
                  <a:pt x="4090737" y="693019"/>
                </a:lnTo>
                <a:cubicBezTo>
                  <a:pt x="4093945" y="705853"/>
                  <a:pt x="4096179" y="718970"/>
                  <a:pt x="4100362" y="731520"/>
                </a:cubicBezTo>
                <a:cubicBezTo>
                  <a:pt x="4122029" y="796524"/>
                  <a:pt x="4097026" y="716508"/>
                  <a:pt x="4119613" y="818147"/>
                </a:cubicBezTo>
                <a:cubicBezTo>
                  <a:pt x="4121814" y="828051"/>
                  <a:pt x="4126568" y="837235"/>
                  <a:pt x="4129238" y="847023"/>
                </a:cubicBezTo>
                <a:cubicBezTo>
                  <a:pt x="4136199" y="872548"/>
                  <a:pt x="4148488" y="924025"/>
                  <a:pt x="4148488" y="924025"/>
                </a:cubicBezTo>
                <a:cubicBezTo>
                  <a:pt x="4151697" y="956109"/>
                  <a:pt x="4153852" y="988316"/>
                  <a:pt x="4158114" y="1020278"/>
                </a:cubicBezTo>
                <a:cubicBezTo>
                  <a:pt x="4166579" y="1083765"/>
                  <a:pt x="4166807" y="1050601"/>
                  <a:pt x="4177364" y="1106905"/>
                </a:cubicBezTo>
                <a:cubicBezTo>
                  <a:pt x="4209502" y="1278308"/>
                  <a:pt x="4183518" y="1170019"/>
                  <a:pt x="4206240" y="1260910"/>
                </a:cubicBezTo>
                <a:cubicBezTo>
                  <a:pt x="4209448" y="1292994"/>
                  <a:pt x="4210962" y="1325293"/>
                  <a:pt x="4215865" y="1357162"/>
                </a:cubicBezTo>
                <a:cubicBezTo>
                  <a:pt x="4217408" y="1367190"/>
                  <a:pt x="4222704" y="1376282"/>
                  <a:pt x="4225491" y="1386038"/>
                </a:cubicBezTo>
                <a:cubicBezTo>
                  <a:pt x="4254586" y="1487869"/>
                  <a:pt x="4208616" y="1345043"/>
                  <a:pt x="4254366" y="1482291"/>
                </a:cubicBezTo>
                <a:cubicBezTo>
                  <a:pt x="4257574" y="1491916"/>
                  <a:pt x="4258364" y="1502724"/>
                  <a:pt x="4263992" y="1511166"/>
                </a:cubicBezTo>
                <a:lnTo>
                  <a:pt x="4302493" y="1568918"/>
                </a:lnTo>
                <a:cubicBezTo>
                  <a:pt x="4305701" y="1578543"/>
                  <a:pt x="4306490" y="1589352"/>
                  <a:pt x="4312118" y="1597794"/>
                </a:cubicBezTo>
                <a:cubicBezTo>
                  <a:pt x="4333208" y="1629430"/>
                  <a:pt x="4343235" y="1623725"/>
                  <a:pt x="4369869" y="1645920"/>
                </a:cubicBezTo>
                <a:cubicBezTo>
                  <a:pt x="4403089" y="1673603"/>
                  <a:pt x="4407842" y="1697079"/>
                  <a:pt x="4456497" y="1713297"/>
                </a:cubicBezTo>
                <a:lnTo>
                  <a:pt x="4572000" y="1751798"/>
                </a:lnTo>
                <a:lnTo>
                  <a:pt x="4600876" y="1761423"/>
                </a:lnTo>
                <a:cubicBezTo>
                  <a:pt x="4610501" y="1764632"/>
                  <a:pt x="4619744" y="1769381"/>
                  <a:pt x="4629752" y="1771049"/>
                </a:cubicBezTo>
                <a:cubicBezTo>
                  <a:pt x="4649002" y="1774257"/>
                  <a:pt x="4668030" y="1779376"/>
                  <a:pt x="4687503" y="1780674"/>
                </a:cubicBezTo>
                <a:cubicBezTo>
                  <a:pt x="4716315" y="1782595"/>
                  <a:pt x="4745255" y="1780674"/>
                  <a:pt x="4774131" y="17806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4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28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cimdata.de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Admin</cp:lastModifiedBy>
  <cp:revision>4</cp:revision>
  <dcterms:created xsi:type="dcterms:W3CDTF">2021-11-17T10:19:53Z</dcterms:created>
  <dcterms:modified xsi:type="dcterms:W3CDTF">2021-11-17T10:51:30Z</dcterms:modified>
</cp:coreProperties>
</file>