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00" r:id="rId3"/>
    <p:sldMasterId id="214748370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 Table of contents</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2. Introduction</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3. Our company</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4. Our team</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5. Problem</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6. Them vs. us</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7. Solution</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8. SWOT analysis</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9. Product overview</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10. Our plans</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11. Product demo</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12. Traction</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13. Case study</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14. Reviews</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15. Awards</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16. Market size</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17. Target</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18. Competitors</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19. Business model</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20. Timing</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21. Predicted growth</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22. Investment</a:t>
            </a:r>
            <a:endParaRPr sz="850">
              <a:solidFill>
                <a:srgbClr val="5F7D96"/>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a48774def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a48774def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e47a0fe2c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e47a0fe2c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e47a0fe2cb_2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e47a0fe2cb_2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e47a0fe2cb_2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e47a0fe2cb_2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e56d985a2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ge56d985a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e56d985a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e56d985a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e56d985a2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e56d985a2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e56d985a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e56d985a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a48774def6_0_1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a48774def6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e47a0fe2cb_2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e47a0fe2cb_2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a48774def6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a48774def6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9a4ac67c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9a4ac67c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a48774def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a48774def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e47a0fe2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e47a0fe2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9a4ac67c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9a4ac67c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9a4ac67c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7" name="Google Shape;1207;g9a4ac67c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e47a0fe2c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e47a0fe2c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03F6E"/>
            </a:gs>
            <a:gs pos="100000">
              <a:srgbClr val="0B0D17"/>
            </a:gs>
          </a:gsLst>
          <a:lin ang="2700006"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106275" y="1614800"/>
            <a:ext cx="4314000" cy="1154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5200"/>
              <a:buNone/>
              <a:defRPr sz="5200">
                <a:solidFill>
                  <a:srgbClr val="FFFFFF"/>
                </a:solidFill>
                <a:latin typeface="Squada One"/>
                <a:ea typeface="Squada One"/>
                <a:cs typeface="Squada One"/>
                <a:sym typeface="Squad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259613" y="3173025"/>
            <a:ext cx="4069500" cy="256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775EF5"/>
              </a:buClr>
              <a:buSzPts val="2800"/>
              <a:buNone/>
              <a:defRPr sz="1600">
                <a:solidFill>
                  <a:srgbClr val="FFFFFF"/>
                </a:solidFill>
                <a:latin typeface="Titillium Web"/>
                <a:ea typeface="Titillium Web"/>
                <a:cs typeface="Titillium Web"/>
                <a:sym typeface="Titillium Web"/>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101981" y="1837129"/>
            <a:ext cx="3748915" cy="3156397"/>
            <a:chOff x="101981" y="1837129"/>
            <a:chExt cx="3748915" cy="3156397"/>
          </a:xfrm>
        </p:grpSpPr>
        <p:sp>
          <p:nvSpPr>
            <p:cNvPr id="12" name="Google Shape;12;p2"/>
            <p:cNvSpPr/>
            <p:nvPr/>
          </p:nvSpPr>
          <p:spPr>
            <a:xfrm flipH="1">
              <a:off x="1384516"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1211339"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895419"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706592"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333349"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a:off x="895418" y="354260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a:off x="502852"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a:off x="101981"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flipH="1">
              <a:off x="433541"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a:off x="117416"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a:off x="1525616" y="409600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flipH="1">
              <a:off x="2131168"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flipH="1">
              <a:off x="895419" y="409599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a:off x="1026803" y="33583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a:off x="154022"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flipH="1">
              <a:off x="117419"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flipH="1">
              <a:off x="2341919"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flipH="1">
              <a:off x="1719244"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flipH="1">
              <a:off x="3366916"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flipH="1">
              <a:off x="2131166" y="4215788"/>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flipH="1">
              <a:off x="518291"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flipH="1">
              <a:off x="32391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flipH="1">
              <a:off x="2149472"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flipH="1">
              <a:off x="2098472" y="39276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a:off x="5703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a:off x="690247"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a:off x="300647"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flipH="1">
              <a:off x="3818197"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flipH="1" rot="10800000">
            <a:off x="101981" y="93204"/>
            <a:ext cx="3748915" cy="3156397"/>
            <a:chOff x="101981" y="1837129"/>
            <a:chExt cx="3748915" cy="3156397"/>
          </a:xfrm>
        </p:grpSpPr>
        <p:sp>
          <p:nvSpPr>
            <p:cNvPr id="41" name="Google Shape;41;p2"/>
            <p:cNvSpPr/>
            <p:nvPr/>
          </p:nvSpPr>
          <p:spPr>
            <a:xfrm flipH="1">
              <a:off x="1384516"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flipH="1">
              <a:off x="1211339"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flipH="1">
              <a:off x="895419"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flipH="1">
              <a:off x="706592"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flipH="1">
              <a:off x="333349"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flipH="1">
              <a:off x="895418" y="354260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flipH="1">
              <a:off x="502852"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flipH="1">
              <a:off x="101981"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flipH="1">
              <a:off x="433541"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flipH="1">
              <a:off x="117416"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flipH="1">
              <a:off x="1525616" y="409600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flipH="1">
              <a:off x="2131168"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flipH="1">
              <a:off x="895419" y="409599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flipH="1">
              <a:off x="1026803" y="33583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flipH="1">
              <a:off x="154022"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flipH="1">
              <a:off x="117419"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flipH="1">
              <a:off x="2341919"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flipH="1">
              <a:off x="1719244"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flipH="1">
              <a:off x="3366916"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flipH="1">
              <a:off x="2131166" y="4215788"/>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flipH="1">
              <a:off x="518291"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flipH="1">
              <a:off x="32391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flipH="1">
              <a:off x="2149472"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flipH="1">
              <a:off x="2098472" y="39276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flipH="1">
              <a:off x="5703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flipH="1">
              <a:off x="690247"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flipH="1">
              <a:off x="300647"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flipH="1">
              <a:off x="3818197"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6" name="Shape 226"/>
        <p:cNvGrpSpPr/>
        <p:nvPr/>
      </p:nvGrpSpPr>
      <p:grpSpPr>
        <a:xfrm>
          <a:off x="0" y="0"/>
          <a:ext cx="0" cy="0"/>
          <a:chOff x="0" y="0"/>
          <a:chExt cx="0" cy="0"/>
        </a:xfrm>
      </p:grpSpPr>
      <p:sp>
        <p:nvSpPr>
          <p:cNvPr id="227" name="Google Shape;227;p11"/>
          <p:cNvSpPr txBox="1"/>
          <p:nvPr>
            <p:ph hasCustomPrompt="1" type="title"/>
          </p:nvPr>
        </p:nvSpPr>
        <p:spPr>
          <a:xfrm>
            <a:off x="720000" y="2048900"/>
            <a:ext cx="77040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8" name="Google Shape;228;p11"/>
          <p:cNvSpPr/>
          <p:nvPr/>
        </p:nvSpPr>
        <p:spPr>
          <a:xfrm>
            <a:off x="-850" y="826075"/>
            <a:ext cx="4050100"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229" name="Google Shape;229;p11"/>
          <p:cNvSpPr/>
          <p:nvPr/>
        </p:nvSpPr>
        <p:spPr>
          <a:xfrm flipH="1">
            <a:off x="5093900" y="826075"/>
            <a:ext cx="4050100"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230" name="Google Shape;230;p11"/>
          <p:cNvCxnSpPr/>
          <p:nvPr/>
        </p:nvCxnSpPr>
        <p:spPr>
          <a:xfrm>
            <a:off x="6350" y="241775"/>
            <a:ext cx="91440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231" name="Google Shape;231;p11"/>
          <p:cNvCxnSpPr>
            <a:endCxn id="227" idx="0"/>
          </p:cNvCxnSpPr>
          <p:nvPr/>
        </p:nvCxnSpPr>
        <p:spPr>
          <a:xfrm>
            <a:off x="4570800" y="234200"/>
            <a:ext cx="12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sp>
        <p:nvSpPr>
          <p:cNvPr id="232" name="Google Shape;232;p11"/>
          <p:cNvSpPr txBox="1"/>
          <p:nvPr>
            <p:ph idx="1" type="subTitle"/>
          </p:nvPr>
        </p:nvSpPr>
        <p:spPr>
          <a:xfrm>
            <a:off x="729425" y="4090700"/>
            <a:ext cx="7704000" cy="51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grpSp>
        <p:nvGrpSpPr>
          <p:cNvPr id="233" name="Google Shape;233;p11"/>
          <p:cNvGrpSpPr/>
          <p:nvPr/>
        </p:nvGrpSpPr>
        <p:grpSpPr>
          <a:xfrm flipH="1" rot="10800000">
            <a:off x="5279706" y="97204"/>
            <a:ext cx="3748915" cy="3156397"/>
            <a:chOff x="5279706" y="1837129"/>
            <a:chExt cx="3748915" cy="3156397"/>
          </a:xfrm>
        </p:grpSpPr>
        <p:sp>
          <p:nvSpPr>
            <p:cNvPr id="234" name="Google Shape;234;p11"/>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6" name="Shape 2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gradFill>
          <a:gsLst>
            <a:gs pos="0">
              <a:srgbClr val="403F6E"/>
            </a:gs>
            <a:gs pos="100000">
              <a:srgbClr val="0B0D17"/>
            </a:gs>
          </a:gsLst>
          <a:lin ang="13500032" scaled="0"/>
        </a:gradFill>
      </p:bgPr>
    </p:bg>
    <p:spTree>
      <p:nvGrpSpPr>
        <p:cNvPr id="257" name="Shape 257"/>
        <p:cNvGrpSpPr/>
        <p:nvPr/>
      </p:nvGrpSpPr>
      <p:grpSpPr>
        <a:xfrm>
          <a:off x="0" y="0"/>
          <a:ext cx="0" cy="0"/>
          <a:chOff x="0" y="0"/>
          <a:chExt cx="0" cy="0"/>
        </a:xfrm>
      </p:grpSpPr>
      <p:sp>
        <p:nvSpPr>
          <p:cNvPr id="258" name="Google Shape;258;p13"/>
          <p:cNvSpPr txBox="1"/>
          <p:nvPr>
            <p:ph hasCustomPrompt="1" type="title"/>
          </p:nvPr>
        </p:nvSpPr>
        <p:spPr>
          <a:xfrm>
            <a:off x="4782363" y="1766350"/>
            <a:ext cx="1288200" cy="1186200"/>
          </a:xfrm>
          <a:prstGeom prst="rect">
            <a:avLst/>
          </a:prstGeom>
          <a:effectLst>
            <a:outerShdw blurRad="42863" rotWithShape="0" algn="bl">
              <a:srgbClr val="DFDEFF">
                <a:alpha val="50000"/>
              </a:srgbClr>
            </a:outerShdw>
          </a:effectLst>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775EF5"/>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259" name="Google Shape;259;p13"/>
          <p:cNvSpPr txBox="1"/>
          <p:nvPr>
            <p:ph idx="1" type="subTitle"/>
          </p:nvPr>
        </p:nvSpPr>
        <p:spPr>
          <a:xfrm>
            <a:off x="6187075" y="1766350"/>
            <a:ext cx="2236800" cy="4197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260" name="Google Shape;260;p13"/>
          <p:cNvSpPr txBox="1"/>
          <p:nvPr>
            <p:ph idx="2" type="subTitle"/>
          </p:nvPr>
        </p:nvSpPr>
        <p:spPr>
          <a:xfrm>
            <a:off x="6187075" y="210187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261" name="Google Shape;261;p13"/>
          <p:cNvSpPr txBox="1"/>
          <p:nvPr>
            <p:ph hasCustomPrompt="1" idx="3" type="title"/>
          </p:nvPr>
        </p:nvSpPr>
        <p:spPr>
          <a:xfrm>
            <a:off x="4782363" y="3417300"/>
            <a:ext cx="1288200" cy="1186200"/>
          </a:xfrm>
          <a:prstGeom prst="rect">
            <a:avLst/>
          </a:prstGeom>
          <a:effectLst>
            <a:outerShdw blurRad="42863" rotWithShape="0" algn="bl">
              <a:srgbClr val="DFDEFF">
                <a:alpha val="50000"/>
              </a:srgbClr>
            </a:outerShdw>
          </a:effectLst>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775EF5"/>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262" name="Google Shape;262;p13"/>
          <p:cNvSpPr txBox="1"/>
          <p:nvPr>
            <p:ph idx="4" type="subTitle"/>
          </p:nvPr>
        </p:nvSpPr>
        <p:spPr>
          <a:xfrm>
            <a:off x="6187075" y="341730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63" name="Google Shape;263;p13"/>
          <p:cNvSpPr txBox="1"/>
          <p:nvPr>
            <p:ph idx="5" type="subTitle"/>
          </p:nvPr>
        </p:nvSpPr>
        <p:spPr>
          <a:xfrm>
            <a:off x="6187075" y="375282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264" name="Google Shape;264;p13"/>
          <p:cNvSpPr txBox="1"/>
          <p:nvPr>
            <p:ph hasCustomPrompt="1" idx="6" type="title"/>
          </p:nvPr>
        </p:nvSpPr>
        <p:spPr>
          <a:xfrm>
            <a:off x="3068313" y="1766350"/>
            <a:ext cx="1288200" cy="1186200"/>
          </a:xfrm>
          <a:prstGeom prst="rect">
            <a:avLst/>
          </a:prstGeom>
          <a:effectLst>
            <a:outerShdw blurRad="42863" rotWithShape="0" algn="bl">
              <a:srgbClr val="DFDEFF">
                <a:alpha val="50000"/>
              </a:srgbClr>
            </a:outerShdw>
          </a:effectLst>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775EF5"/>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265" name="Google Shape;265;p13"/>
          <p:cNvSpPr txBox="1"/>
          <p:nvPr>
            <p:ph hasCustomPrompt="1" idx="7" type="title"/>
          </p:nvPr>
        </p:nvSpPr>
        <p:spPr>
          <a:xfrm>
            <a:off x="3068313" y="3417300"/>
            <a:ext cx="1288200" cy="1186200"/>
          </a:xfrm>
          <a:prstGeom prst="rect">
            <a:avLst/>
          </a:prstGeom>
          <a:effectLst>
            <a:outerShdw blurRad="42863" rotWithShape="0" algn="bl">
              <a:srgbClr val="DFDEFF">
                <a:alpha val="50000"/>
              </a:srgbClr>
            </a:outerShdw>
          </a:effectLst>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775EF5"/>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266" name="Google Shape;266;p13"/>
          <p:cNvSpPr txBox="1"/>
          <p:nvPr>
            <p:ph idx="8" type="subTitle"/>
          </p:nvPr>
        </p:nvSpPr>
        <p:spPr>
          <a:xfrm>
            <a:off x="720000" y="1766350"/>
            <a:ext cx="2236800" cy="4197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r">
              <a:spcBef>
                <a:spcPts val="160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267" name="Google Shape;267;p13"/>
          <p:cNvSpPr txBox="1"/>
          <p:nvPr>
            <p:ph idx="9" type="subTitle"/>
          </p:nvPr>
        </p:nvSpPr>
        <p:spPr>
          <a:xfrm>
            <a:off x="720000" y="2101875"/>
            <a:ext cx="2236800" cy="69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8E8BD8"/>
              </a:buClr>
              <a:buSzPts val="1600"/>
              <a:buNone/>
              <a:defRPr>
                <a:solidFill>
                  <a:srgbClr val="8E8BD8"/>
                </a:solidFill>
              </a:defRPr>
            </a:lvl1pPr>
            <a:lvl2pPr lvl="1" rtl="0" algn="r">
              <a:spcBef>
                <a:spcPts val="1600"/>
              </a:spcBef>
              <a:spcAft>
                <a:spcPts val="0"/>
              </a:spcAft>
              <a:buClr>
                <a:srgbClr val="8E8BD8"/>
              </a:buClr>
              <a:buSzPts val="1600"/>
              <a:buNone/>
              <a:defRPr>
                <a:solidFill>
                  <a:srgbClr val="8E8BD8"/>
                </a:solidFill>
              </a:defRPr>
            </a:lvl2pPr>
            <a:lvl3pPr lvl="2" rtl="0" algn="r">
              <a:spcBef>
                <a:spcPts val="1600"/>
              </a:spcBef>
              <a:spcAft>
                <a:spcPts val="0"/>
              </a:spcAft>
              <a:buClr>
                <a:srgbClr val="8E8BD8"/>
              </a:buClr>
              <a:buSzPts val="1600"/>
              <a:buNone/>
              <a:defRPr>
                <a:solidFill>
                  <a:srgbClr val="8E8BD8"/>
                </a:solidFill>
              </a:defRPr>
            </a:lvl3pPr>
            <a:lvl4pPr lvl="3" rtl="0" algn="r">
              <a:spcBef>
                <a:spcPts val="1600"/>
              </a:spcBef>
              <a:spcAft>
                <a:spcPts val="0"/>
              </a:spcAft>
              <a:buClr>
                <a:srgbClr val="8E8BD8"/>
              </a:buClr>
              <a:buSzPts val="1600"/>
              <a:buNone/>
              <a:defRPr>
                <a:solidFill>
                  <a:srgbClr val="8E8BD8"/>
                </a:solidFill>
              </a:defRPr>
            </a:lvl4pPr>
            <a:lvl5pPr lvl="4" rtl="0" algn="r">
              <a:spcBef>
                <a:spcPts val="1600"/>
              </a:spcBef>
              <a:spcAft>
                <a:spcPts val="0"/>
              </a:spcAft>
              <a:buClr>
                <a:srgbClr val="8E8BD8"/>
              </a:buClr>
              <a:buSzPts val="1600"/>
              <a:buNone/>
              <a:defRPr>
                <a:solidFill>
                  <a:srgbClr val="8E8BD8"/>
                </a:solidFill>
              </a:defRPr>
            </a:lvl5pPr>
            <a:lvl6pPr lvl="5" rtl="0" algn="r">
              <a:spcBef>
                <a:spcPts val="1600"/>
              </a:spcBef>
              <a:spcAft>
                <a:spcPts val="0"/>
              </a:spcAft>
              <a:buClr>
                <a:srgbClr val="8E8BD8"/>
              </a:buClr>
              <a:buSzPts val="1600"/>
              <a:buNone/>
              <a:defRPr>
                <a:solidFill>
                  <a:srgbClr val="8E8BD8"/>
                </a:solidFill>
              </a:defRPr>
            </a:lvl6pPr>
            <a:lvl7pPr lvl="6" rtl="0" algn="r">
              <a:spcBef>
                <a:spcPts val="1600"/>
              </a:spcBef>
              <a:spcAft>
                <a:spcPts val="0"/>
              </a:spcAft>
              <a:buClr>
                <a:srgbClr val="8E8BD8"/>
              </a:buClr>
              <a:buSzPts val="1600"/>
              <a:buNone/>
              <a:defRPr>
                <a:solidFill>
                  <a:srgbClr val="8E8BD8"/>
                </a:solidFill>
              </a:defRPr>
            </a:lvl7pPr>
            <a:lvl8pPr lvl="7" rtl="0" algn="r">
              <a:spcBef>
                <a:spcPts val="1600"/>
              </a:spcBef>
              <a:spcAft>
                <a:spcPts val="0"/>
              </a:spcAft>
              <a:buClr>
                <a:srgbClr val="8E8BD8"/>
              </a:buClr>
              <a:buSzPts val="1600"/>
              <a:buNone/>
              <a:defRPr>
                <a:solidFill>
                  <a:srgbClr val="8E8BD8"/>
                </a:solidFill>
              </a:defRPr>
            </a:lvl8pPr>
            <a:lvl9pPr lvl="8" rtl="0" algn="r">
              <a:spcBef>
                <a:spcPts val="1600"/>
              </a:spcBef>
              <a:spcAft>
                <a:spcPts val="1600"/>
              </a:spcAft>
              <a:buClr>
                <a:srgbClr val="8E8BD8"/>
              </a:buClr>
              <a:buSzPts val="1600"/>
              <a:buNone/>
              <a:defRPr>
                <a:solidFill>
                  <a:srgbClr val="8E8BD8"/>
                </a:solidFill>
              </a:defRPr>
            </a:lvl9pPr>
          </a:lstStyle>
          <a:p/>
        </p:txBody>
      </p:sp>
      <p:sp>
        <p:nvSpPr>
          <p:cNvPr id="268" name="Google Shape;268;p13"/>
          <p:cNvSpPr txBox="1"/>
          <p:nvPr>
            <p:ph idx="13" type="subTitle"/>
          </p:nvPr>
        </p:nvSpPr>
        <p:spPr>
          <a:xfrm>
            <a:off x="720000" y="3417300"/>
            <a:ext cx="2236800" cy="4197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r">
              <a:spcBef>
                <a:spcPts val="160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269" name="Google Shape;269;p13"/>
          <p:cNvSpPr txBox="1"/>
          <p:nvPr>
            <p:ph idx="14" type="subTitle"/>
          </p:nvPr>
        </p:nvSpPr>
        <p:spPr>
          <a:xfrm>
            <a:off x="720000" y="3752825"/>
            <a:ext cx="2236800" cy="69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8E8BD8"/>
              </a:buClr>
              <a:buSzPts val="1600"/>
              <a:buNone/>
              <a:defRPr>
                <a:solidFill>
                  <a:srgbClr val="8E8BD8"/>
                </a:solidFill>
              </a:defRPr>
            </a:lvl1pPr>
            <a:lvl2pPr lvl="1" rtl="0" algn="r">
              <a:spcBef>
                <a:spcPts val="1600"/>
              </a:spcBef>
              <a:spcAft>
                <a:spcPts val="0"/>
              </a:spcAft>
              <a:buClr>
                <a:srgbClr val="8E8BD8"/>
              </a:buClr>
              <a:buSzPts val="1600"/>
              <a:buNone/>
              <a:defRPr>
                <a:solidFill>
                  <a:srgbClr val="8E8BD8"/>
                </a:solidFill>
              </a:defRPr>
            </a:lvl2pPr>
            <a:lvl3pPr lvl="2" rtl="0" algn="r">
              <a:spcBef>
                <a:spcPts val="1600"/>
              </a:spcBef>
              <a:spcAft>
                <a:spcPts val="0"/>
              </a:spcAft>
              <a:buClr>
                <a:srgbClr val="8E8BD8"/>
              </a:buClr>
              <a:buSzPts val="1600"/>
              <a:buNone/>
              <a:defRPr>
                <a:solidFill>
                  <a:srgbClr val="8E8BD8"/>
                </a:solidFill>
              </a:defRPr>
            </a:lvl3pPr>
            <a:lvl4pPr lvl="3" rtl="0" algn="r">
              <a:spcBef>
                <a:spcPts val="1600"/>
              </a:spcBef>
              <a:spcAft>
                <a:spcPts val="0"/>
              </a:spcAft>
              <a:buClr>
                <a:srgbClr val="8E8BD8"/>
              </a:buClr>
              <a:buSzPts val="1600"/>
              <a:buNone/>
              <a:defRPr>
                <a:solidFill>
                  <a:srgbClr val="8E8BD8"/>
                </a:solidFill>
              </a:defRPr>
            </a:lvl4pPr>
            <a:lvl5pPr lvl="4" rtl="0" algn="r">
              <a:spcBef>
                <a:spcPts val="1600"/>
              </a:spcBef>
              <a:spcAft>
                <a:spcPts val="0"/>
              </a:spcAft>
              <a:buClr>
                <a:srgbClr val="8E8BD8"/>
              </a:buClr>
              <a:buSzPts val="1600"/>
              <a:buNone/>
              <a:defRPr>
                <a:solidFill>
                  <a:srgbClr val="8E8BD8"/>
                </a:solidFill>
              </a:defRPr>
            </a:lvl5pPr>
            <a:lvl6pPr lvl="5" rtl="0" algn="r">
              <a:spcBef>
                <a:spcPts val="1600"/>
              </a:spcBef>
              <a:spcAft>
                <a:spcPts val="0"/>
              </a:spcAft>
              <a:buClr>
                <a:srgbClr val="8E8BD8"/>
              </a:buClr>
              <a:buSzPts val="1600"/>
              <a:buNone/>
              <a:defRPr>
                <a:solidFill>
                  <a:srgbClr val="8E8BD8"/>
                </a:solidFill>
              </a:defRPr>
            </a:lvl6pPr>
            <a:lvl7pPr lvl="6" rtl="0" algn="r">
              <a:spcBef>
                <a:spcPts val="1600"/>
              </a:spcBef>
              <a:spcAft>
                <a:spcPts val="0"/>
              </a:spcAft>
              <a:buClr>
                <a:srgbClr val="8E8BD8"/>
              </a:buClr>
              <a:buSzPts val="1600"/>
              <a:buNone/>
              <a:defRPr>
                <a:solidFill>
                  <a:srgbClr val="8E8BD8"/>
                </a:solidFill>
              </a:defRPr>
            </a:lvl7pPr>
            <a:lvl8pPr lvl="7" rtl="0" algn="r">
              <a:spcBef>
                <a:spcPts val="1600"/>
              </a:spcBef>
              <a:spcAft>
                <a:spcPts val="0"/>
              </a:spcAft>
              <a:buClr>
                <a:srgbClr val="8E8BD8"/>
              </a:buClr>
              <a:buSzPts val="1600"/>
              <a:buNone/>
              <a:defRPr>
                <a:solidFill>
                  <a:srgbClr val="8E8BD8"/>
                </a:solidFill>
              </a:defRPr>
            </a:lvl8pPr>
            <a:lvl9pPr lvl="8" rtl="0" algn="r">
              <a:spcBef>
                <a:spcPts val="1600"/>
              </a:spcBef>
              <a:spcAft>
                <a:spcPts val="1600"/>
              </a:spcAft>
              <a:buClr>
                <a:srgbClr val="8E8BD8"/>
              </a:buClr>
              <a:buSzPts val="1600"/>
              <a:buNone/>
              <a:defRPr>
                <a:solidFill>
                  <a:srgbClr val="8E8BD8"/>
                </a:solidFill>
              </a:defRPr>
            </a:lvl9pPr>
          </a:lstStyle>
          <a:p/>
        </p:txBody>
      </p:sp>
      <p:sp>
        <p:nvSpPr>
          <p:cNvPr id="270" name="Google Shape;270;p13"/>
          <p:cNvSpPr txBox="1"/>
          <p:nvPr>
            <p:ph idx="15"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71" name="Google Shape;271;p13"/>
          <p:cNvGrpSpPr/>
          <p:nvPr/>
        </p:nvGrpSpPr>
        <p:grpSpPr>
          <a:xfrm>
            <a:off x="5907766" y="88094"/>
            <a:ext cx="3156397" cy="3748915"/>
            <a:chOff x="5907766" y="88094"/>
            <a:chExt cx="3156397" cy="3748915"/>
          </a:xfrm>
        </p:grpSpPr>
        <p:sp>
          <p:nvSpPr>
            <p:cNvPr id="272" name="Google Shape;272;p13"/>
            <p:cNvSpPr/>
            <p:nvPr/>
          </p:nvSpPr>
          <p:spPr>
            <a:xfrm rot="-5400000">
              <a:off x="8778094" y="1370628"/>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rot="-5400000">
              <a:off x="8639490" y="119745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rot="-5400000">
              <a:off x="8994857" y="8815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rot="-5400000">
              <a:off x="8386629" y="69270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rot="-5400000">
              <a:off x="8794456" y="319462"/>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rot="-5400000">
              <a:off x="7613237" y="881531"/>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rot="-5400000">
              <a:off x="7266137" y="488965"/>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rot="-5400000">
              <a:off x="8286427" y="88094"/>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rot="-5400000">
              <a:off x="7791894" y="419654"/>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rot="-5400000">
              <a:off x="8994850" y="103529"/>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rot="-5400000">
              <a:off x="8994862" y="2117281"/>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rot="-5400000">
              <a:off x="8166632" y="8815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rot="-5400000">
              <a:off x="7428994" y="1012916"/>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rot="-5400000">
              <a:off x="6896466" y="140135"/>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rot="-5400000">
              <a:off x="7529182" y="1035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rot="-5400000">
              <a:off x="8809907" y="23280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rot="-5400000">
              <a:off x="8639482" y="17053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rot="-5400000">
              <a:off x="8894650" y="3353029"/>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rot="-5400000">
              <a:off x="6208569" y="504404"/>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rot="-5400000">
              <a:off x="8778091" y="32252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rot="-5400000">
              <a:off x="8811841" y="2135585"/>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rot="-5400000">
              <a:off x="8778091" y="5564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rot="-5400000">
              <a:off x="7131391" y="6763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rot="-5400000">
              <a:off x="5907766" y="2867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rot="-5400000">
              <a:off x="9013166" y="380431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3"/>
          <p:cNvSpPr/>
          <p:nvPr/>
        </p:nvSpPr>
        <p:spPr>
          <a:xfrm rot="-5400000">
            <a:off x="8001616" y="1470835"/>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3"/>
          <p:cNvGrpSpPr/>
          <p:nvPr/>
        </p:nvGrpSpPr>
        <p:grpSpPr>
          <a:xfrm rot="-5400000">
            <a:off x="5097341" y="103535"/>
            <a:ext cx="185859" cy="197069"/>
            <a:chOff x="8778091" y="3225260"/>
            <a:chExt cx="185859" cy="197069"/>
          </a:xfrm>
        </p:grpSpPr>
        <p:sp>
          <p:nvSpPr>
            <p:cNvPr id="299" name="Google Shape;299;p13"/>
            <p:cNvSpPr/>
            <p:nvPr/>
          </p:nvSpPr>
          <p:spPr>
            <a:xfrm rot="-5400000">
              <a:off x="8894650" y="3353029"/>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rot="-5400000">
              <a:off x="8778091" y="32252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3"/>
          <p:cNvSpPr/>
          <p:nvPr/>
        </p:nvSpPr>
        <p:spPr>
          <a:xfrm rot="10800000">
            <a:off x="4555648" y="10914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303" name="Shape 303"/>
        <p:cNvGrpSpPr/>
        <p:nvPr/>
      </p:nvGrpSpPr>
      <p:grpSpPr>
        <a:xfrm>
          <a:off x="0" y="0"/>
          <a:ext cx="0" cy="0"/>
          <a:chOff x="0" y="0"/>
          <a:chExt cx="0" cy="0"/>
        </a:xfrm>
      </p:grpSpPr>
      <p:sp>
        <p:nvSpPr>
          <p:cNvPr id="304" name="Google Shape;304;p1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5" name="Google Shape;305;p14"/>
          <p:cNvSpPr txBox="1"/>
          <p:nvPr>
            <p:ph idx="1" type="subTitle"/>
          </p:nvPr>
        </p:nvSpPr>
        <p:spPr>
          <a:xfrm>
            <a:off x="4537650" y="2010250"/>
            <a:ext cx="3886200" cy="6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06" name="Google Shape;306;p14"/>
          <p:cNvSpPr txBox="1"/>
          <p:nvPr>
            <p:ph idx="2" type="subTitle"/>
          </p:nvPr>
        </p:nvSpPr>
        <p:spPr>
          <a:xfrm>
            <a:off x="720000" y="3661263"/>
            <a:ext cx="3886200" cy="69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lgn="r">
              <a:spcBef>
                <a:spcPts val="160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307" name="Google Shape;307;p14"/>
          <p:cNvSpPr txBox="1"/>
          <p:nvPr>
            <p:ph idx="3" type="title"/>
          </p:nvPr>
        </p:nvSpPr>
        <p:spPr>
          <a:xfrm>
            <a:off x="2311350" y="1766350"/>
            <a:ext cx="1769100" cy="118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8E8BD8"/>
              </a:buClr>
              <a:buSzPts val="5000"/>
              <a:buNone/>
              <a:defRPr sz="5000"/>
            </a:lvl1pPr>
            <a:lvl2pPr lvl="1" rtl="0" algn="ctr">
              <a:spcBef>
                <a:spcPts val="0"/>
              </a:spcBef>
              <a:spcAft>
                <a:spcPts val="0"/>
              </a:spcAft>
              <a:buClr>
                <a:srgbClr val="8E8BD8"/>
              </a:buClr>
              <a:buSzPts val="5000"/>
              <a:buNone/>
              <a:defRPr sz="5000">
                <a:solidFill>
                  <a:srgbClr val="8E8BD8"/>
                </a:solidFill>
              </a:defRPr>
            </a:lvl2pPr>
            <a:lvl3pPr lvl="2" rtl="0" algn="ctr">
              <a:spcBef>
                <a:spcPts val="0"/>
              </a:spcBef>
              <a:spcAft>
                <a:spcPts val="0"/>
              </a:spcAft>
              <a:buClr>
                <a:srgbClr val="8E8BD8"/>
              </a:buClr>
              <a:buSzPts val="5000"/>
              <a:buNone/>
              <a:defRPr sz="5000">
                <a:solidFill>
                  <a:srgbClr val="8E8BD8"/>
                </a:solidFill>
              </a:defRPr>
            </a:lvl3pPr>
            <a:lvl4pPr lvl="3" rtl="0" algn="ctr">
              <a:spcBef>
                <a:spcPts val="0"/>
              </a:spcBef>
              <a:spcAft>
                <a:spcPts val="0"/>
              </a:spcAft>
              <a:buClr>
                <a:srgbClr val="8E8BD8"/>
              </a:buClr>
              <a:buSzPts val="5000"/>
              <a:buNone/>
              <a:defRPr sz="5000">
                <a:solidFill>
                  <a:srgbClr val="8E8BD8"/>
                </a:solidFill>
              </a:defRPr>
            </a:lvl4pPr>
            <a:lvl5pPr lvl="4" rtl="0" algn="ctr">
              <a:spcBef>
                <a:spcPts val="0"/>
              </a:spcBef>
              <a:spcAft>
                <a:spcPts val="0"/>
              </a:spcAft>
              <a:buClr>
                <a:srgbClr val="8E8BD8"/>
              </a:buClr>
              <a:buSzPts val="5000"/>
              <a:buNone/>
              <a:defRPr sz="5000">
                <a:solidFill>
                  <a:srgbClr val="8E8BD8"/>
                </a:solidFill>
              </a:defRPr>
            </a:lvl5pPr>
            <a:lvl6pPr lvl="5" rtl="0" algn="ctr">
              <a:spcBef>
                <a:spcPts val="0"/>
              </a:spcBef>
              <a:spcAft>
                <a:spcPts val="0"/>
              </a:spcAft>
              <a:buClr>
                <a:srgbClr val="8E8BD8"/>
              </a:buClr>
              <a:buSzPts val="5000"/>
              <a:buNone/>
              <a:defRPr sz="5000">
                <a:solidFill>
                  <a:srgbClr val="8E8BD8"/>
                </a:solidFill>
              </a:defRPr>
            </a:lvl6pPr>
            <a:lvl7pPr lvl="6" rtl="0" algn="ctr">
              <a:spcBef>
                <a:spcPts val="0"/>
              </a:spcBef>
              <a:spcAft>
                <a:spcPts val="0"/>
              </a:spcAft>
              <a:buClr>
                <a:srgbClr val="8E8BD8"/>
              </a:buClr>
              <a:buSzPts val="5000"/>
              <a:buNone/>
              <a:defRPr sz="5000">
                <a:solidFill>
                  <a:srgbClr val="8E8BD8"/>
                </a:solidFill>
              </a:defRPr>
            </a:lvl7pPr>
            <a:lvl8pPr lvl="7" rtl="0" algn="ctr">
              <a:spcBef>
                <a:spcPts val="0"/>
              </a:spcBef>
              <a:spcAft>
                <a:spcPts val="0"/>
              </a:spcAft>
              <a:buClr>
                <a:srgbClr val="8E8BD8"/>
              </a:buClr>
              <a:buSzPts val="5000"/>
              <a:buNone/>
              <a:defRPr sz="5000">
                <a:solidFill>
                  <a:srgbClr val="8E8BD8"/>
                </a:solidFill>
              </a:defRPr>
            </a:lvl8pPr>
            <a:lvl9pPr lvl="8" rtl="0" algn="ctr">
              <a:spcBef>
                <a:spcPts val="0"/>
              </a:spcBef>
              <a:spcAft>
                <a:spcPts val="0"/>
              </a:spcAft>
              <a:buClr>
                <a:srgbClr val="8E8BD8"/>
              </a:buClr>
              <a:buSzPts val="5000"/>
              <a:buNone/>
              <a:defRPr sz="5000">
                <a:solidFill>
                  <a:srgbClr val="8E8BD8"/>
                </a:solidFill>
              </a:defRPr>
            </a:lvl9pPr>
          </a:lstStyle>
          <a:p/>
        </p:txBody>
      </p:sp>
      <p:sp>
        <p:nvSpPr>
          <p:cNvPr id="308" name="Google Shape;308;p14"/>
          <p:cNvSpPr txBox="1"/>
          <p:nvPr>
            <p:ph idx="4" type="title"/>
          </p:nvPr>
        </p:nvSpPr>
        <p:spPr>
          <a:xfrm>
            <a:off x="5063400" y="3417375"/>
            <a:ext cx="1769100" cy="1185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8E8BD8"/>
              </a:buClr>
              <a:buSzPts val="5000"/>
              <a:buNone/>
              <a:defRPr sz="5000"/>
            </a:lvl1pPr>
            <a:lvl2pPr lvl="1" rtl="0" algn="ctr">
              <a:spcBef>
                <a:spcPts val="0"/>
              </a:spcBef>
              <a:spcAft>
                <a:spcPts val="0"/>
              </a:spcAft>
              <a:buClr>
                <a:srgbClr val="8E8BD8"/>
              </a:buClr>
              <a:buSzPts val="5000"/>
              <a:buNone/>
              <a:defRPr sz="5000">
                <a:solidFill>
                  <a:srgbClr val="8E8BD8"/>
                </a:solidFill>
              </a:defRPr>
            </a:lvl2pPr>
            <a:lvl3pPr lvl="2" rtl="0" algn="ctr">
              <a:spcBef>
                <a:spcPts val="0"/>
              </a:spcBef>
              <a:spcAft>
                <a:spcPts val="0"/>
              </a:spcAft>
              <a:buClr>
                <a:srgbClr val="8E8BD8"/>
              </a:buClr>
              <a:buSzPts val="5000"/>
              <a:buNone/>
              <a:defRPr sz="5000">
                <a:solidFill>
                  <a:srgbClr val="8E8BD8"/>
                </a:solidFill>
              </a:defRPr>
            </a:lvl3pPr>
            <a:lvl4pPr lvl="3" rtl="0" algn="ctr">
              <a:spcBef>
                <a:spcPts val="0"/>
              </a:spcBef>
              <a:spcAft>
                <a:spcPts val="0"/>
              </a:spcAft>
              <a:buClr>
                <a:srgbClr val="8E8BD8"/>
              </a:buClr>
              <a:buSzPts val="5000"/>
              <a:buNone/>
              <a:defRPr sz="5000">
                <a:solidFill>
                  <a:srgbClr val="8E8BD8"/>
                </a:solidFill>
              </a:defRPr>
            </a:lvl4pPr>
            <a:lvl5pPr lvl="4" rtl="0" algn="ctr">
              <a:spcBef>
                <a:spcPts val="0"/>
              </a:spcBef>
              <a:spcAft>
                <a:spcPts val="0"/>
              </a:spcAft>
              <a:buClr>
                <a:srgbClr val="8E8BD8"/>
              </a:buClr>
              <a:buSzPts val="5000"/>
              <a:buNone/>
              <a:defRPr sz="5000">
                <a:solidFill>
                  <a:srgbClr val="8E8BD8"/>
                </a:solidFill>
              </a:defRPr>
            </a:lvl5pPr>
            <a:lvl6pPr lvl="5" rtl="0" algn="ctr">
              <a:spcBef>
                <a:spcPts val="0"/>
              </a:spcBef>
              <a:spcAft>
                <a:spcPts val="0"/>
              </a:spcAft>
              <a:buClr>
                <a:srgbClr val="8E8BD8"/>
              </a:buClr>
              <a:buSzPts val="5000"/>
              <a:buNone/>
              <a:defRPr sz="5000">
                <a:solidFill>
                  <a:srgbClr val="8E8BD8"/>
                </a:solidFill>
              </a:defRPr>
            </a:lvl6pPr>
            <a:lvl7pPr lvl="6" rtl="0" algn="ctr">
              <a:spcBef>
                <a:spcPts val="0"/>
              </a:spcBef>
              <a:spcAft>
                <a:spcPts val="0"/>
              </a:spcAft>
              <a:buClr>
                <a:srgbClr val="8E8BD8"/>
              </a:buClr>
              <a:buSzPts val="5000"/>
              <a:buNone/>
              <a:defRPr sz="5000">
                <a:solidFill>
                  <a:srgbClr val="8E8BD8"/>
                </a:solidFill>
              </a:defRPr>
            </a:lvl7pPr>
            <a:lvl8pPr lvl="7" rtl="0" algn="ctr">
              <a:spcBef>
                <a:spcPts val="0"/>
              </a:spcBef>
              <a:spcAft>
                <a:spcPts val="0"/>
              </a:spcAft>
              <a:buClr>
                <a:srgbClr val="8E8BD8"/>
              </a:buClr>
              <a:buSzPts val="5000"/>
              <a:buNone/>
              <a:defRPr sz="5000">
                <a:solidFill>
                  <a:srgbClr val="8E8BD8"/>
                </a:solidFill>
              </a:defRPr>
            </a:lvl8pPr>
            <a:lvl9pPr lvl="8" rtl="0" algn="ctr">
              <a:spcBef>
                <a:spcPts val="0"/>
              </a:spcBef>
              <a:spcAft>
                <a:spcPts val="0"/>
              </a:spcAft>
              <a:buClr>
                <a:srgbClr val="8E8BD8"/>
              </a:buClr>
              <a:buSzPts val="5000"/>
              <a:buNone/>
              <a:defRPr sz="5000">
                <a:solidFill>
                  <a:srgbClr val="8E8BD8"/>
                </a:solidFill>
              </a:defRPr>
            </a:lvl9pPr>
          </a:lstStyle>
          <a:p/>
        </p:txBody>
      </p:sp>
      <p:sp>
        <p:nvSpPr>
          <p:cNvPr id="309" name="Google Shape;309;p14"/>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bg>
      <p:bgPr>
        <a:gradFill>
          <a:gsLst>
            <a:gs pos="0">
              <a:srgbClr val="403F6E"/>
            </a:gs>
            <a:gs pos="100000">
              <a:srgbClr val="0B0D17"/>
            </a:gs>
          </a:gsLst>
          <a:lin ang="18900044" scaled="0"/>
        </a:gradFill>
      </p:bgPr>
    </p:bg>
    <p:spTree>
      <p:nvGrpSpPr>
        <p:cNvPr id="310" name="Shape 310"/>
        <p:cNvGrpSpPr/>
        <p:nvPr/>
      </p:nvGrpSpPr>
      <p:grpSpPr>
        <a:xfrm>
          <a:off x="0" y="0"/>
          <a:ext cx="0" cy="0"/>
          <a:chOff x="0" y="0"/>
          <a:chExt cx="0" cy="0"/>
        </a:xfrm>
      </p:grpSpPr>
      <p:sp>
        <p:nvSpPr>
          <p:cNvPr id="311" name="Google Shape;311;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12" name="Google Shape;312;p15"/>
          <p:cNvSpPr txBox="1"/>
          <p:nvPr>
            <p:ph idx="1" type="subTitle"/>
          </p:nvPr>
        </p:nvSpPr>
        <p:spPr>
          <a:xfrm>
            <a:off x="720000"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13" name="Google Shape;313;p15"/>
          <p:cNvSpPr txBox="1"/>
          <p:nvPr>
            <p:ph idx="2" type="subTitle"/>
          </p:nvPr>
        </p:nvSpPr>
        <p:spPr>
          <a:xfrm>
            <a:off x="720000" y="36006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14" name="Google Shape;314;p15"/>
          <p:cNvSpPr txBox="1"/>
          <p:nvPr>
            <p:ph idx="3" type="subTitle"/>
          </p:nvPr>
        </p:nvSpPr>
        <p:spPr>
          <a:xfrm>
            <a:off x="3369750"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15" name="Google Shape;315;p15"/>
          <p:cNvSpPr txBox="1"/>
          <p:nvPr>
            <p:ph idx="4" type="subTitle"/>
          </p:nvPr>
        </p:nvSpPr>
        <p:spPr>
          <a:xfrm>
            <a:off x="3369750" y="36006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16" name="Google Shape;316;p15"/>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317" name="Google Shape;317;p15"/>
          <p:cNvSpPr txBox="1"/>
          <p:nvPr>
            <p:ph idx="5" type="subTitle"/>
          </p:nvPr>
        </p:nvSpPr>
        <p:spPr>
          <a:xfrm>
            <a:off x="6019500"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18" name="Google Shape;318;p15"/>
          <p:cNvSpPr txBox="1"/>
          <p:nvPr>
            <p:ph idx="6" type="subTitle"/>
          </p:nvPr>
        </p:nvSpPr>
        <p:spPr>
          <a:xfrm>
            <a:off x="6019500" y="36006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19" name="Shape 319"/>
        <p:cNvGrpSpPr/>
        <p:nvPr/>
      </p:nvGrpSpPr>
      <p:grpSpPr>
        <a:xfrm>
          <a:off x="0" y="0"/>
          <a:ext cx="0" cy="0"/>
          <a:chOff x="0" y="0"/>
          <a:chExt cx="0" cy="0"/>
        </a:xfrm>
      </p:grpSpPr>
      <p:sp>
        <p:nvSpPr>
          <p:cNvPr id="320" name="Google Shape;320;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21" name="Google Shape;321;p16"/>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322" name="Google Shape;322;p16"/>
          <p:cNvSpPr txBox="1"/>
          <p:nvPr>
            <p:ph idx="1" type="subTitle"/>
          </p:nvPr>
        </p:nvSpPr>
        <p:spPr>
          <a:xfrm>
            <a:off x="6187075" y="176635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23" name="Google Shape;323;p16"/>
          <p:cNvSpPr txBox="1"/>
          <p:nvPr>
            <p:ph idx="2" type="subTitle"/>
          </p:nvPr>
        </p:nvSpPr>
        <p:spPr>
          <a:xfrm>
            <a:off x="6187075" y="225427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324" name="Google Shape;324;p16"/>
          <p:cNvSpPr txBox="1"/>
          <p:nvPr>
            <p:ph idx="3" type="subTitle"/>
          </p:nvPr>
        </p:nvSpPr>
        <p:spPr>
          <a:xfrm>
            <a:off x="6187075" y="341730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25" name="Google Shape;325;p16"/>
          <p:cNvSpPr txBox="1"/>
          <p:nvPr>
            <p:ph idx="4" type="subTitle"/>
          </p:nvPr>
        </p:nvSpPr>
        <p:spPr>
          <a:xfrm>
            <a:off x="6187075" y="390522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326" name="Google Shape;326;p16"/>
          <p:cNvSpPr txBox="1"/>
          <p:nvPr>
            <p:ph idx="5" type="subTitle"/>
          </p:nvPr>
        </p:nvSpPr>
        <p:spPr>
          <a:xfrm>
            <a:off x="2203850" y="176635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27" name="Google Shape;327;p16"/>
          <p:cNvSpPr txBox="1"/>
          <p:nvPr>
            <p:ph idx="6" type="subTitle"/>
          </p:nvPr>
        </p:nvSpPr>
        <p:spPr>
          <a:xfrm>
            <a:off x="2203850" y="225427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328" name="Google Shape;328;p16"/>
          <p:cNvSpPr txBox="1"/>
          <p:nvPr>
            <p:ph idx="7" type="subTitle"/>
          </p:nvPr>
        </p:nvSpPr>
        <p:spPr>
          <a:xfrm>
            <a:off x="2203850" y="341730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29" name="Google Shape;329;p16"/>
          <p:cNvSpPr txBox="1"/>
          <p:nvPr>
            <p:ph idx="8" type="subTitle"/>
          </p:nvPr>
        </p:nvSpPr>
        <p:spPr>
          <a:xfrm>
            <a:off x="2203850" y="390522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
    <p:spTree>
      <p:nvGrpSpPr>
        <p:cNvPr id="330" name="Shape 330"/>
        <p:cNvGrpSpPr/>
        <p:nvPr/>
      </p:nvGrpSpPr>
      <p:grpSpPr>
        <a:xfrm>
          <a:off x="0" y="0"/>
          <a:ext cx="0" cy="0"/>
          <a:chOff x="0" y="0"/>
          <a:chExt cx="0" cy="0"/>
        </a:xfrm>
      </p:grpSpPr>
      <p:sp>
        <p:nvSpPr>
          <p:cNvPr id="331" name="Google Shape;331;p17"/>
          <p:cNvSpPr txBox="1"/>
          <p:nvPr>
            <p:ph idx="1" type="subTitle"/>
          </p:nvPr>
        </p:nvSpPr>
        <p:spPr>
          <a:xfrm>
            <a:off x="720000" y="3182775"/>
            <a:ext cx="18246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32" name="Google Shape;332;p17"/>
          <p:cNvSpPr txBox="1"/>
          <p:nvPr>
            <p:ph idx="2" type="subTitle"/>
          </p:nvPr>
        </p:nvSpPr>
        <p:spPr>
          <a:xfrm>
            <a:off x="720000" y="3670700"/>
            <a:ext cx="1824600" cy="93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333" name="Google Shape;333;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34" name="Google Shape;334;p17"/>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335" name="Google Shape;335;p17"/>
          <p:cNvSpPr txBox="1"/>
          <p:nvPr>
            <p:ph idx="3" type="subTitle"/>
          </p:nvPr>
        </p:nvSpPr>
        <p:spPr>
          <a:xfrm>
            <a:off x="2679830" y="3182775"/>
            <a:ext cx="18246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36" name="Google Shape;336;p17"/>
          <p:cNvSpPr txBox="1"/>
          <p:nvPr>
            <p:ph idx="4" type="subTitle"/>
          </p:nvPr>
        </p:nvSpPr>
        <p:spPr>
          <a:xfrm>
            <a:off x="2679832" y="3670700"/>
            <a:ext cx="1824600" cy="93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337" name="Google Shape;337;p17"/>
          <p:cNvSpPr txBox="1"/>
          <p:nvPr>
            <p:ph idx="5" type="subTitle"/>
          </p:nvPr>
        </p:nvSpPr>
        <p:spPr>
          <a:xfrm>
            <a:off x="4639659" y="3182775"/>
            <a:ext cx="18246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38" name="Google Shape;338;p17"/>
          <p:cNvSpPr txBox="1"/>
          <p:nvPr>
            <p:ph idx="6" type="subTitle"/>
          </p:nvPr>
        </p:nvSpPr>
        <p:spPr>
          <a:xfrm>
            <a:off x="4639665" y="3670700"/>
            <a:ext cx="1824600" cy="93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339" name="Google Shape;339;p17"/>
          <p:cNvSpPr txBox="1"/>
          <p:nvPr>
            <p:ph idx="7" type="subTitle"/>
          </p:nvPr>
        </p:nvSpPr>
        <p:spPr>
          <a:xfrm>
            <a:off x="6599489" y="3182775"/>
            <a:ext cx="18246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40" name="Google Shape;340;p17"/>
          <p:cNvSpPr txBox="1"/>
          <p:nvPr>
            <p:ph idx="8" type="subTitle"/>
          </p:nvPr>
        </p:nvSpPr>
        <p:spPr>
          <a:xfrm>
            <a:off x="6599497" y="3670700"/>
            <a:ext cx="1824600" cy="93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341" name="Google Shape;341;p17"/>
          <p:cNvSpPr txBox="1"/>
          <p:nvPr>
            <p:ph idx="9" type="subTitle"/>
          </p:nvPr>
        </p:nvSpPr>
        <p:spPr>
          <a:xfrm>
            <a:off x="720000" y="2009888"/>
            <a:ext cx="18246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42" name="Google Shape;342;p17"/>
          <p:cNvSpPr txBox="1"/>
          <p:nvPr>
            <p:ph idx="13" type="subTitle"/>
          </p:nvPr>
        </p:nvSpPr>
        <p:spPr>
          <a:xfrm>
            <a:off x="2679830" y="2009888"/>
            <a:ext cx="18246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43" name="Google Shape;343;p17"/>
          <p:cNvSpPr txBox="1"/>
          <p:nvPr>
            <p:ph idx="14" type="subTitle"/>
          </p:nvPr>
        </p:nvSpPr>
        <p:spPr>
          <a:xfrm>
            <a:off x="4639659" y="2009888"/>
            <a:ext cx="18246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44" name="Google Shape;344;p17"/>
          <p:cNvSpPr txBox="1"/>
          <p:nvPr>
            <p:ph idx="15" type="subTitle"/>
          </p:nvPr>
        </p:nvSpPr>
        <p:spPr>
          <a:xfrm>
            <a:off x="6599489" y="2009888"/>
            <a:ext cx="18246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p:cSld name="ONE_COLUMN_TEXT_1">
    <p:spTree>
      <p:nvGrpSpPr>
        <p:cNvPr id="345" name="Shape 345"/>
        <p:cNvGrpSpPr/>
        <p:nvPr/>
      </p:nvGrpSpPr>
      <p:grpSpPr>
        <a:xfrm>
          <a:off x="0" y="0"/>
          <a:ext cx="0" cy="0"/>
          <a:chOff x="0" y="0"/>
          <a:chExt cx="0" cy="0"/>
        </a:xfrm>
      </p:grpSpPr>
      <p:sp>
        <p:nvSpPr>
          <p:cNvPr id="346" name="Google Shape;346;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47" name="Google Shape;347;p18"/>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348" name="Google Shape;348;p18"/>
          <p:cNvSpPr txBox="1"/>
          <p:nvPr>
            <p:ph idx="1" type="subTitle"/>
          </p:nvPr>
        </p:nvSpPr>
        <p:spPr>
          <a:xfrm>
            <a:off x="4954625" y="1522225"/>
            <a:ext cx="3468900" cy="3081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None/>
              <a:defRPr>
                <a:solidFill>
                  <a:srgbClr val="8E8BD8"/>
                </a:solidFill>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bg>
      <p:bgPr>
        <a:gradFill>
          <a:gsLst>
            <a:gs pos="0">
              <a:srgbClr val="403F6E"/>
            </a:gs>
            <a:gs pos="100000">
              <a:srgbClr val="0B0D17"/>
            </a:gs>
          </a:gsLst>
          <a:lin ang="18900044" scaled="0"/>
        </a:gradFill>
      </p:bgPr>
    </p:bg>
    <p:spTree>
      <p:nvGrpSpPr>
        <p:cNvPr id="349" name="Shape 349"/>
        <p:cNvGrpSpPr/>
        <p:nvPr/>
      </p:nvGrpSpPr>
      <p:grpSpPr>
        <a:xfrm>
          <a:off x="0" y="0"/>
          <a:ext cx="0" cy="0"/>
          <a:chOff x="0" y="0"/>
          <a:chExt cx="0" cy="0"/>
        </a:xfrm>
      </p:grpSpPr>
      <p:sp>
        <p:nvSpPr>
          <p:cNvPr id="350" name="Google Shape;350;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51" name="Google Shape;351;p19"/>
          <p:cNvSpPr txBox="1"/>
          <p:nvPr>
            <p:ph idx="1" type="subTitle"/>
          </p:nvPr>
        </p:nvSpPr>
        <p:spPr>
          <a:xfrm>
            <a:off x="720000" y="3686650"/>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52" name="Google Shape;352;p19"/>
          <p:cNvSpPr txBox="1"/>
          <p:nvPr>
            <p:ph idx="2" type="subTitle"/>
          </p:nvPr>
        </p:nvSpPr>
        <p:spPr>
          <a:xfrm>
            <a:off x="720000" y="4138200"/>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53" name="Google Shape;353;p19"/>
          <p:cNvSpPr txBox="1"/>
          <p:nvPr>
            <p:ph idx="3" type="subTitle"/>
          </p:nvPr>
        </p:nvSpPr>
        <p:spPr>
          <a:xfrm>
            <a:off x="3369750" y="3686650"/>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54" name="Google Shape;354;p19"/>
          <p:cNvSpPr txBox="1"/>
          <p:nvPr>
            <p:ph idx="4" type="subTitle"/>
          </p:nvPr>
        </p:nvSpPr>
        <p:spPr>
          <a:xfrm>
            <a:off x="3369750" y="4138200"/>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55" name="Google Shape;355;p19"/>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356" name="Google Shape;356;p19"/>
          <p:cNvSpPr txBox="1"/>
          <p:nvPr>
            <p:ph idx="5" type="subTitle"/>
          </p:nvPr>
        </p:nvSpPr>
        <p:spPr>
          <a:xfrm>
            <a:off x="6019500" y="3686650"/>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57" name="Google Shape;357;p19"/>
          <p:cNvSpPr txBox="1"/>
          <p:nvPr>
            <p:ph idx="6" type="subTitle"/>
          </p:nvPr>
        </p:nvSpPr>
        <p:spPr>
          <a:xfrm>
            <a:off x="6019500" y="4138200"/>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58" name="Google Shape;358;p19"/>
          <p:cNvSpPr txBox="1"/>
          <p:nvPr>
            <p:ph idx="7" type="subTitle"/>
          </p:nvPr>
        </p:nvSpPr>
        <p:spPr>
          <a:xfrm>
            <a:off x="720000" y="2037125"/>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59" name="Google Shape;359;p19"/>
          <p:cNvSpPr txBox="1"/>
          <p:nvPr>
            <p:ph idx="8" type="subTitle"/>
          </p:nvPr>
        </p:nvSpPr>
        <p:spPr>
          <a:xfrm>
            <a:off x="720000" y="2488675"/>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60" name="Google Shape;360;p19"/>
          <p:cNvSpPr txBox="1"/>
          <p:nvPr>
            <p:ph idx="9" type="subTitle"/>
          </p:nvPr>
        </p:nvSpPr>
        <p:spPr>
          <a:xfrm>
            <a:off x="3369750" y="2037125"/>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61" name="Google Shape;361;p19"/>
          <p:cNvSpPr txBox="1"/>
          <p:nvPr>
            <p:ph idx="13" type="subTitle"/>
          </p:nvPr>
        </p:nvSpPr>
        <p:spPr>
          <a:xfrm>
            <a:off x="3369750" y="2488675"/>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62" name="Google Shape;362;p19"/>
          <p:cNvSpPr txBox="1"/>
          <p:nvPr>
            <p:ph idx="14" type="subTitle"/>
          </p:nvPr>
        </p:nvSpPr>
        <p:spPr>
          <a:xfrm>
            <a:off x="6019500" y="2037125"/>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63" name="Google Shape;363;p19"/>
          <p:cNvSpPr txBox="1"/>
          <p:nvPr>
            <p:ph idx="15" type="subTitle"/>
          </p:nvPr>
        </p:nvSpPr>
        <p:spPr>
          <a:xfrm>
            <a:off x="6019500" y="2488675"/>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364" name="Shape 364"/>
        <p:cNvGrpSpPr/>
        <p:nvPr/>
      </p:nvGrpSpPr>
      <p:grpSpPr>
        <a:xfrm>
          <a:off x="0" y="0"/>
          <a:ext cx="0" cy="0"/>
          <a:chOff x="0" y="0"/>
          <a:chExt cx="0" cy="0"/>
        </a:xfrm>
      </p:grpSpPr>
      <p:sp>
        <p:nvSpPr>
          <p:cNvPr id="365" name="Google Shape;365;p20"/>
          <p:cNvSpPr txBox="1"/>
          <p:nvPr>
            <p:ph hasCustomPrompt="1" type="title"/>
          </p:nvPr>
        </p:nvSpPr>
        <p:spPr>
          <a:xfrm>
            <a:off x="7200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366" name="Google Shape;366;p20"/>
          <p:cNvSpPr txBox="1"/>
          <p:nvPr>
            <p:ph idx="1" type="subTitle"/>
          </p:nvPr>
        </p:nvSpPr>
        <p:spPr>
          <a:xfrm>
            <a:off x="720004"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67" name="Google Shape;367;p20"/>
          <p:cNvSpPr txBox="1"/>
          <p:nvPr>
            <p:ph idx="2" type="subTitle"/>
          </p:nvPr>
        </p:nvSpPr>
        <p:spPr>
          <a:xfrm>
            <a:off x="7200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368" name="Google Shape;368;p20"/>
          <p:cNvSpPr txBox="1"/>
          <p:nvPr>
            <p:ph idx="3"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9" name="Google Shape;369;p20"/>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370" name="Google Shape;370;p20"/>
          <p:cNvSpPr txBox="1"/>
          <p:nvPr>
            <p:ph hasCustomPrompt="1" idx="4" type="title"/>
          </p:nvPr>
        </p:nvSpPr>
        <p:spPr>
          <a:xfrm>
            <a:off x="34536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371" name="Google Shape;371;p20"/>
          <p:cNvSpPr txBox="1"/>
          <p:nvPr>
            <p:ph idx="5" type="subTitle"/>
          </p:nvPr>
        </p:nvSpPr>
        <p:spPr>
          <a:xfrm>
            <a:off x="3453604"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72" name="Google Shape;372;p20"/>
          <p:cNvSpPr txBox="1"/>
          <p:nvPr>
            <p:ph idx="6" type="subTitle"/>
          </p:nvPr>
        </p:nvSpPr>
        <p:spPr>
          <a:xfrm>
            <a:off x="34536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373" name="Google Shape;373;p20"/>
          <p:cNvSpPr txBox="1"/>
          <p:nvPr>
            <p:ph hasCustomPrompt="1" idx="7" type="title"/>
          </p:nvPr>
        </p:nvSpPr>
        <p:spPr>
          <a:xfrm>
            <a:off x="61872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374" name="Google Shape;374;p20"/>
          <p:cNvSpPr txBox="1"/>
          <p:nvPr>
            <p:ph idx="8" type="subTitle"/>
          </p:nvPr>
        </p:nvSpPr>
        <p:spPr>
          <a:xfrm>
            <a:off x="6187204"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75" name="Google Shape;375;p20"/>
          <p:cNvSpPr txBox="1"/>
          <p:nvPr>
            <p:ph idx="9" type="subTitle"/>
          </p:nvPr>
        </p:nvSpPr>
        <p:spPr>
          <a:xfrm>
            <a:off x="61872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3"/>
          <p:cNvSpPr txBox="1"/>
          <p:nvPr>
            <p:ph type="title"/>
          </p:nvPr>
        </p:nvSpPr>
        <p:spPr>
          <a:xfrm>
            <a:off x="4450450" y="1841288"/>
            <a:ext cx="2549700" cy="5607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71" name="Google Shape;71;p3"/>
          <p:cNvSpPr/>
          <p:nvPr/>
        </p:nvSpPr>
        <p:spPr>
          <a:xfrm flipH="1" rot="-5400000">
            <a:off x="190897"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72" name="Google Shape;72;p3"/>
          <p:cNvSpPr/>
          <p:nvPr/>
        </p:nvSpPr>
        <p:spPr>
          <a:xfrm rot="-5400000">
            <a:off x="190897"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73" name="Google Shape;73;p3"/>
          <p:cNvCxnSpPr/>
          <p:nvPr/>
        </p:nvCxnSpPr>
        <p:spPr>
          <a:xfrm rot="5400000">
            <a:off x="-2220322"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74" name="Google Shape;74;p3"/>
          <p:cNvCxnSpPr/>
          <p:nvPr/>
        </p:nvCxnSpPr>
        <p:spPr>
          <a:xfrm flipH="1" rot="-5400000">
            <a:off x="1264703" y="1662455"/>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75" name="Google Shape;75;p3"/>
          <p:cNvGrpSpPr/>
          <p:nvPr/>
        </p:nvGrpSpPr>
        <p:grpSpPr>
          <a:xfrm flipH="1">
            <a:off x="95106" y="1912429"/>
            <a:ext cx="3748915" cy="3156397"/>
            <a:chOff x="5279706" y="1837129"/>
            <a:chExt cx="3748915" cy="3156397"/>
          </a:xfrm>
        </p:grpSpPr>
        <p:sp>
          <p:nvSpPr>
            <p:cNvPr id="76" name="Google Shape;76;p3"/>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704455"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3"/>
          <p:cNvGrpSpPr/>
          <p:nvPr/>
        </p:nvGrpSpPr>
        <p:grpSpPr>
          <a:xfrm flipH="1" rot="10800000">
            <a:off x="5317381" y="81629"/>
            <a:ext cx="3748915" cy="3156397"/>
            <a:chOff x="5279706" y="1837129"/>
            <a:chExt cx="3748915" cy="3156397"/>
          </a:xfrm>
        </p:grpSpPr>
        <p:sp>
          <p:nvSpPr>
            <p:cNvPr id="99" name="Google Shape;99;p3"/>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3"/>
          <p:cNvSpPr txBox="1"/>
          <p:nvPr>
            <p:ph hasCustomPrompt="1" idx="2" type="title"/>
          </p:nvPr>
        </p:nvSpPr>
        <p:spPr>
          <a:xfrm>
            <a:off x="2179475" y="1841300"/>
            <a:ext cx="2077800" cy="1340700"/>
          </a:xfrm>
          <a:prstGeom prst="rect">
            <a:avLst/>
          </a:prstGeom>
          <a:effectLst>
            <a:outerShdw blurRad="57150" rotWithShape="0" algn="bl">
              <a:srgbClr val="DFDEFF">
                <a:alpha val="50000"/>
              </a:srgbClr>
            </a:outerShdw>
          </a:effectLst>
        </p:spPr>
        <p:txBody>
          <a:bodyPr anchorCtr="0" anchor="ctr" bIns="91425" lIns="91425" spcFirstLastPara="1" rIns="91425" wrap="square" tIns="91425">
            <a:noAutofit/>
          </a:bodyPr>
          <a:lstStyle>
            <a:lvl1pPr lvl="0" rtl="0" algn="ctr">
              <a:spcBef>
                <a:spcPts val="0"/>
              </a:spcBef>
              <a:spcAft>
                <a:spcPts val="0"/>
              </a:spcAft>
              <a:buClr>
                <a:srgbClr val="775EF5"/>
              </a:buClr>
              <a:buSzPts val="12000"/>
              <a:buNone/>
              <a:defRPr sz="15000">
                <a:solidFill>
                  <a:srgbClr val="775EF5"/>
                </a:solidFill>
              </a:defRPr>
            </a:lvl1pPr>
            <a:lvl2pPr lvl="1" rtl="0" algn="ctr">
              <a:spcBef>
                <a:spcPts val="0"/>
              </a:spcBef>
              <a:spcAft>
                <a:spcPts val="0"/>
              </a:spcAft>
              <a:buClr>
                <a:srgbClr val="775EF5"/>
              </a:buClr>
              <a:buSzPts val="12000"/>
              <a:buNone/>
              <a:defRPr sz="12000">
                <a:solidFill>
                  <a:srgbClr val="775EF5"/>
                </a:solidFill>
              </a:defRPr>
            </a:lvl2pPr>
            <a:lvl3pPr lvl="2" rtl="0" algn="ctr">
              <a:spcBef>
                <a:spcPts val="0"/>
              </a:spcBef>
              <a:spcAft>
                <a:spcPts val="0"/>
              </a:spcAft>
              <a:buClr>
                <a:srgbClr val="775EF5"/>
              </a:buClr>
              <a:buSzPts val="12000"/>
              <a:buNone/>
              <a:defRPr sz="12000">
                <a:solidFill>
                  <a:srgbClr val="775EF5"/>
                </a:solidFill>
              </a:defRPr>
            </a:lvl3pPr>
            <a:lvl4pPr lvl="3" rtl="0" algn="ctr">
              <a:spcBef>
                <a:spcPts val="0"/>
              </a:spcBef>
              <a:spcAft>
                <a:spcPts val="0"/>
              </a:spcAft>
              <a:buClr>
                <a:srgbClr val="775EF5"/>
              </a:buClr>
              <a:buSzPts val="12000"/>
              <a:buNone/>
              <a:defRPr sz="12000">
                <a:solidFill>
                  <a:srgbClr val="775EF5"/>
                </a:solidFill>
              </a:defRPr>
            </a:lvl4pPr>
            <a:lvl5pPr lvl="4" rtl="0" algn="ctr">
              <a:spcBef>
                <a:spcPts val="0"/>
              </a:spcBef>
              <a:spcAft>
                <a:spcPts val="0"/>
              </a:spcAft>
              <a:buClr>
                <a:srgbClr val="775EF5"/>
              </a:buClr>
              <a:buSzPts val="12000"/>
              <a:buNone/>
              <a:defRPr sz="12000">
                <a:solidFill>
                  <a:srgbClr val="775EF5"/>
                </a:solidFill>
              </a:defRPr>
            </a:lvl5pPr>
            <a:lvl6pPr lvl="5" rtl="0" algn="ctr">
              <a:spcBef>
                <a:spcPts val="0"/>
              </a:spcBef>
              <a:spcAft>
                <a:spcPts val="0"/>
              </a:spcAft>
              <a:buClr>
                <a:srgbClr val="775EF5"/>
              </a:buClr>
              <a:buSzPts val="12000"/>
              <a:buNone/>
              <a:defRPr sz="12000">
                <a:solidFill>
                  <a:srgbClr val="775EF5"/>
                </a:solidFill>
              </a:defRPr>
            </a:lvl6pPr>
            <a:lvl7pPr lvl="6" rtl="0" algn="ctr">
              <a:spcBef>
                <a:spcPts val="0"/>
              </a:spcBef>
              <a:spcAft>
                <a:spcPts val="0"/>
              </a:spcAft>
              <a:buClr>
                <a:srgbClr val="775EF5"/>
              </a:buClr>
              <a:buSzPts val="12000"/>
              <a:buNone/>
              <a:defRPr sz="12000">
                <a:solidFill>
                  <a:srgbClr val="775EF5"/>
                </a:solidFill>
              </a:defRPr>
            </a:lvl7pPr>
            <a:lvl8pPr lvl="7" rtl="0" algn="ctr">
              <a:spcBef>
                <a:spcPts val="0"/>
              </a:spcBef>
              <a:spcAft>
                <a:spcPts val="0"/>
              </a:spcAft>
              <a:buClr>
                <a:srgbClr val="775EF5"/>
              </a:buClr>
              <a:buSzPts val="12000"/>
              <a:buNone/>
              <a:defRPr sz="12000">
                <a:solidFill>
                  <a:srgbClr val="775EF5"/>
                </a:solidFill>
              </a:defRPr>
            </a:lvl8pPr>
            <a:lvl9pPr lvl="8" rtl="0" algn="ctr">
              <a:spcBef>
                <a:spcPts val="0"/>
              </a:spcBef>
              <a:spcAft>
                <a:spcPts val="0"/>
              </a:spcAft>
              <a:buClr>
                <a:srgbClr val="775EF5"/>
              </a:buClr>
              <a:buSzPts val="12000"/>
              <a:buNone/>
              <a:defRPr sz="12000">
                <a:solidFill>
                  <a:srgbClr val="775EF5"/>
                </a:solidFill>
              </a:defRPr>
            </a:lvl9pPr>
          </a:lstStyle>
          <a:p>
            <a:r>
              <a:t>xx%</a:t>
            </a:r>
          </a:p>
        </p:txBody>
      </p:sp>
      <p:sp>
        <p:nvSpPr>
          <p:cNvPr id="122" name="Google Shape;122;p3"/>
          <p:cNvSpPr txBox="1"/>
          <p:nvPr>
            <p:ph idx="3" type="title"/>
          </p:nvPr>
        </p:nvSpPr>
        <p:spPr>
          <a:xfrm>
            <a:off x="4450450" y="2643713"/>
            <a:ext cx="2549700" cy="658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1pPr>
            <a:lvl2pPr lvl="1"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2pPr>
            <a:lvl3pPr lvl="2"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3pPr>
            <a:lvl4pPr lvl="3"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4pPr>
            <a:lvl5pPr lvl="4"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5pPr>
            <a:lvl6pPr lvl="5"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6pPr>
            <a:lvl7pPr lvl="6"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7pPr>
            <a:lvl8pPr lvl="7"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8pPr>
            <a:lvl9pPr lvl="8"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1">
    <p:spTree>
      <p:nvGrpSpPr>
        <p:cNvPr id="376" name="Shape 376"/>
        <p:cNvGrpSpPr/>
        <p:nvPr/>
      </p:nvGrpSpPr>
      <p:grpSpPr>
        <a:xfrm>
          <a:off x="0" y="0"/>
          <a:ext cx="0" cy="0"/>
          <a:chOff x="0" y="0"/>
          <a:chExt cx="0" cy="0"/>
        </a:xfrm>
      </p:grpSpPr>
      <p:sp>
        <p:nvSpPr>
          <p:cNvPr id="377" name="Google Shape;377;p21"/>
          <p:cNvSpPr txBox="1"/>
          <p:nvPr>
            <p:ph idx="1" type="subTitle"/>
          </p:nvPr>
        </p:nvSpPr>
        <p:spPr>
          <a:xfrm>
            <a:off x="720000" y="4183800"/>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78" name="Google Shape;378;p21"/>
          <p:cNvSpPr txBox="1"/>
          <p:nvPr>
            <p:ph idx="2" type="subTitle"/>
          </p:nvPr>
        </p:nvSpPr>
        <p:spPr>
          <a:xfrm>
            <a:off x="720000" y="3157750"/>
            <a:ext cx="2236800" cy="9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379" name="Google Shape;379;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80" name="Google Shape;380;p21"/>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381" name="Google Shape;381;p21"/>
          <p:cNvSpPr txBox="1"/>
          <p:nvPr>
            <p:ph idx="3" type="subTitle"/>
          </p:nvPr>
        </p:nvSpPr>
        <p:spPr>
          <a:xfrm>
            <a:off x="3453600" y="4183800"/>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82" name="Google Shape;382;p21"/>
          <p:cNvSpPr txBox="1"/>
          <p:nvPr>
            <p:ph idx="4" type="subTitle"/>
          </p:nvPr>
        </p:nvSpPr>
        <p:spPr>
          <a:xfrm>
            <a:off x="3453600" y="3157750"/>
            <a:ext cx="2236800" cy="9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383" name="Google Shape;383;p21"/>
          <p:cNvSpPr txBox="1"/>
          <p:nvPr>
            <p:ph idx="5" type="subTitle"/>
          </p:nvPr>
        </p:nvSpPr>
        <p:spPr>
          <a:xfrm>
            <a:off x="6187200" y="4183800"/>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384" name="Google Shape;384;p21"/>
          <p:cNvSpPr txBox="1"/>
          <p:nvPr>
            <p:ph idx="6" type="subTitle"/>
          </p:nvPr>
        </p:nvSpPr>
        <p:spPr>
          <a:xfrm>
            <a:off x="6187200" y="3157750"/>
            <a:ext cx="2236800" cy="9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385" name="Shape 385"/>
        <p:cNvGrpSpPr/>
        <p:nvPr/>
      </p:nvGrpSpPr>
      <p:grpSpPr>
        <a:xfrm>
          <a:off x="0" y="0"/>
          <a:ext cx="0" cy="0"/>
          <a:chOff x="0" y="0"/>
          <a:chExt cx="0" cy="0"/>
        </a:xfrm>
      </p:grpSpPr>
      <p:sp>
        <p:nvSpPr>
          <p:cNvPr id="386" name="Google Shape;386;p22"/>
          <p:cNvSpPr txBox="1"/>
          <p:nvPr>
            <p:ph type="title"/>
          </p:nvPr>
        </p:nvSpPr>
        <p:spPr>
          <a:xfrm>
            <a:off x="2271850" y="1208325"/>
            <a:ext cx="4591500" cy="222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rgbClr val="FFFFFF"/>
                </a:solidFill>
                <a:latin typeface="Titillium Web"/>
                <a:ea typeface="Titillium Web"/>
                <a:cs typeface="Titillium Web"/>
                <a:sym typeface="Titillium Web"/>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87" name="Google Shape;387;p22"/>
          <p:cNvSpPr txBox="1"/>
          <p:nvPr>
            <p:ph idx="1" type="subTitle"/>
          </p:nvPr>
        </p:nvSpPr>
        <p:spPr>
          <a:xfrm>
            <a:off x="2173700" y="3582975"/>
            <a:ext cx="4805400" cy="352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2100">
                <a:latin typeface="Squada One"/>
                <a:ea typeface="Squada One"/>
                <a:cs typeface="Squada One"/>
                <a:sym typeface="Squada One"/>
              </a:defRPr>
            </a:lvl1pPr>
            <a:lvl2pPr lvl="1" algn="ctr">
              <a:spcBef>
                <a:spcPts val="0"/>
              </a:spcBef>
              <a:spcAft>
                <a:spcPts val="0"/>
              </a:spcAft>
              <a:buSzPts val="1600"/>
              <a:buNone/>
              <a:defRPr/>
            </a:lvl2pPr>
            <a:lvl3pPr lvl="2" algn="ctr">
              <a:spcBef>
                <a:spcPts val="1600"/>
              </a:spcBef>
              <a:spcAft>
                <a:spcPts val="0"/>
              </a:spcAft>
              <a:buSzPts val="1600"/>
              <a:buNone/>
              <a:defRPr/>
            </a:lvl3pPr>
            <a:lvl4pPr lvl="3" algn="ctr">
              <a:spcBef>
                <a:spcPts val="1600"/>
              </a:spcBef>
              <a:spcAft>
                <a:spcPts val="0"/>
              </a:spcAft>
              <a:buSzPts val="1600"/>
              <a:buNone/>
              <a:defRPr/>
            </a:lvl4pPr>
            <a:lvl5pPr lvl="4" algn="ctr">
              <a:spcBef>
                <a:spcPts val="1600"/>
              </a:spcBef>
              <a:spcAft>
                <a:spcPts val="0"/>
              </a:spcAft>
              <a:buSzPts val="1600"/>
              <a:buNone/>
              <a:defRPr/>
            </a:lvl5pPr>
            <a:lvl6pPr lvl="5" algn="ctr">
              <a:spcBef>
                <a:spcPts val="1600"/>
              </a:spcBef>
              <a:spcAft>
                <a:spcPts val="0"/>
              </a:spcAft>
              <a:buSzPts val="1600"/>
              <a:buNone/>
              <a:defRPr/>
            </a:lvl6pPr>
            <a:lvl7pPr lvl="6" algn="ctr">
              <a:spcBef>
                <a:spcPts val="1600"/>
              </a:spcBef>
              <a:spcAft>
                <a:spcPts val="0"/>
              </a:spcAft>
              <a:buSzPts val="1600"/>
              <a:buNone/>
              <a:defRPr/>
            </a:lvl7pPr>
            <a:lvl8pPr lvl="7" algn="ctr">
              <a:spcBef>
                <a:spcPts val="1600"/>
              </a:spcBef>
              <a:spcAft>
                <a:spcPts val="0"/>
              </a:spcAft>
              <a:buSzPts val="1600"/>
              <a:buNone/>
              <a:defRPr/>
            </a:lvl8pPr>
            <a:lvl9pPr lvl="8" algn="ctr">
              <a:spcBef>
                <a:spcPts val="1600"/>
              </a:spcBef>
              <a:spcAft>
                <a:spcPts val="1600"/>
              </a:spcAft>
              <a:buSzPts val="1600"/>
              <a:buNone/>
              <a:defRPr/>
            </a:lvl9pPr>
          </a:lstStyle>
          <a:p/>
        </p:txBody>
      </p:sp>
      <p:sp>
        <p:nvSpPr>
          <p:cNvPr id="388" name="Google Shape;388;p22"/>
          <p:cNvSpPr/>
          <p:nvPr/>
        </p:nvSpPr>
        <p:spPr>
          <a:xfrm flipH="1" rot="5400000">
            <a:off x="6679769"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389" name="Google Shape;389;p22"/>
          <p:cNvSpPr/>
          <p:nvPr/>
        </p:nvSpPr>
        <p:spPr>
          <a:xfrm rot="5400000">
            <a:off x="6679769"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390" name="Google Shape;390;p22"/>
          <p:cNvCxnSpPr/>
          <p:nvPr/>
        </p:nvCxnSpPr>
        <p:spPr>
          <a:xfrm flipH="1" rot="5400000">
            <a:off x="7896100" y="1662731"/>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391" name="Google Shape;391;p22"/>
          <p:cNvGrpSpPr/>
          <p:nvPr/>
        </p:nvGrpSpPr>
        <p:grpSpPr>
          <a:xfrm flipH="1">
            <a:off x="82531" y="1916411"/>
            <a:ext cx="3748915" cy="3156397"/>
            <a:chOff x="5279706" y="1837129"/>
            <a:chExt cx="3748915" cy="3156397"/>
          </a:xfrm>
        </p:grpSpPr>
        <p:sp>
          <p:nvSpPr>
            <p:cNvPr id="392" name="Google Shape;392;p22"/>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22"/>
          <p:cNvSpPr/>
          <p:nvPr/>
        </p:nvSpPr>
        <p:spPr>
          <a:xfrm rot="-5400000">
            <a:off x="156369"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415" name="Google Shape;415;p22"/>
          <p:cNvSpPr/>
          <p:nvPr/>
        </p:nvSpPr>
        <p:spPr>
          <a:xfrm flipH="1" rot="-5400000">
            <a:off x="156369"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416" name="Google Shape;416;p22"/>
          <p:cNvCxnSpPr/>
          <p:nvPr/>
        </p:nvCxnSpPr>
        <p:spPr>
          <a:xfrm rot="-5400000">
            <a:off x="1230175" y="1662731"/>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417" name="Google Shape;417;p22"/>
          <p:cNvGrpSpPr/>
          <p:nvPr/>
        </p:nvGrpSpPr>
        <p:grpSpPr>
          <a:xfrm flipH="1" rot="10800000">
            <a:off x="5317381" y="71061"/>
            <a:ext cx="3748915" cy="3156397"/>
            <a:chOff x="5279706" y="1837129"/>
            <a:chExt cx="3748915" cy="3156397"/>
          </a:xfrm>
        </p:grpSpPr>
        <p:sp>
          <p:nvSpPr>
            <p:cNvPr id="418" name="Google Shape;418;p22"/>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0" name="Google Shape;440;p22"/>
          <p:cNvCxnSpPr/>
          <p:nvPr/>
        </p:nvCxnSpPr>
        <p:spPr>
          <a:xfrm rot="5400000">
            <a:off x="6210625"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441" name="Google Shape;441;p22"/>
          <p:cNvCxnSpPr/>
          <p:nvPr/>
        </p:nvCxnSpPr>
        <p:spPr>
          <a:xfrm rot="5400000">
            <a:off x="-2254850"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_2">
    <p:spTree>
      <p:nvGrpSpPr>
        <p:cNvPr id="442" name="Shape 442"/>
        <p:cNvGrpSpPr/>
        <p:nvPr/>
      </p:nvGrpSpPr>
      <p:grpSpPr>
        <a:xfrm>
          <a:off x="0" y="0"/>
          <a:ext cx="0" cy="0"/>
          <a:chOff x="0" y="0"/>
          <a:chExt cx="0" cy="0"/>
        </a:xfrm>
      </p:grpSpPr>
      <p:sp>
        <p:nvSpPr>
          <p:cNvPr id="443" name="Google Shape;443;p2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44" name="Google Shape;444;p23"/>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445" name="Google Shape;445;p23"/>
          <p:cNvSpPr txBox="1"/>
          <p:nvPr>
            <p:ph hasCustomPrompt="1" idx="2" type="title"/>
          </p:nvPr>
        </p:nvSpPr>
        <p:spPr>
          <a:xfrm>
            <a:off x="7200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446" name="Google Shape;446;p23"/>
          <p:cNvSpPr txBox="1"/>
          <p:nvPr>
            <p:ph idx="1" type="subTitle"/>
          </p:nvPr>
        </p:nvSpPr>
        <p:spPr>
          <a:xfrm>
            <a:off x="720000"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0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47" name="Google Shape;447;p23"/>
          <p:cNvSpPr txBox="1"/>
          <p:nvPr>
            <p:ph idx="3" type="subTitle"/>
          </p:nvPr>
        </p:nvSpPr>
        <p:spPr>
          <a:xfrm>
            <a:off x="7200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448" name="Google Shape;448;p23"/>
          <p:cNvSpPr txBox="1"/>
          <p:nvPr>
            <p:ph hasCustomPrompt="1" idx="4" type="title"/>
          </p:nvPr>
        </p:nvSpPr>
        <p:spPr>
          <a:xfrm>
            <a:off x="61872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449" name="Google Shape;449;p23"/>
          <p:cNvSpPr txBox="1"/>
          <p:nvPr>
            <p:ph idx="5" type="subTitle"/>
          </p:nvPr>
        </p:nvSpPr>
        <p:spPr>
          <a:xfrm>
            <a:off x="6187200"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0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50" name="Google Shape;450;p23"/>
          <p:cNvSpPr txBox="1"/>
          <p:nvPr>
            <p:ph idx="6" type="subTitle"/>
          </p:nvPr>
        </p:nvSpPr>
        <p:spPr>
          <a:xfrm>
            <a:off x="61872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7">
    <p:spTree>
      <p:nvGrpSpPr>
        <p:cNvPr id="451" name="Shape 451"/>
        <p:cNvGrpSpPr/>
        <p:nvPr/>
      </p:nvGrpSpPr>
      <p:grpSpPr>
        <a:xfrm>
          <a:off x="0" y="0"/>
          <a:ext cx="0" cy="0"/>
          <a:chOff x="0" y="0"/>
          <a:chExt cx="0" cy="0"/>
        </a:xfrm>
      </p:grpSpPr>
      <p:sp>
        <p:nvSpPr>
          <p:cNvPr id="452" name="Google Shape;452;p2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53" name="Google Shape;453;p24"/>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454" name="Google Shape;454;p24"/>
          <p:cNvSpPr txBox="1"/>
          <p:nvPr>
            <p:ph idx="1" type="subTitle"/>
          </p:nvPr>
        </p:nvSpPr>
        <p:spPr>
          <a:xfrm>
            <a:off x="738750" y="1522050"/>
            <a:ext cx="7704000" cy="308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455" name="Shape 455"/>
        <p:cNvGrpSpPr/>
        <p:nvPr/>
      </p:nvGrpSpPr>
      <p:grpSpPr>
        <a:xfrm>
          <a:off x="0" y="0"/>
          <a:ext cx="0" cy="0"/>
          <a:chOff x="0" y="0"/>
          <a:chExt cx="0" cy="0"/>
        </a:xfrm>
      </p:grpSpPr>
      <p:sp>
        <p:nvSpPr>
          <p:cNvPr id="456" name="Google Shape;456;p25"/>
          <p:cNvSpPr/>
          <p:nvPr/>
        </p:nvSpPr>
        <p:spPr>
          <a:xfrm flipH="1" rot="-5400000">
            <a:off x="190897"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457" name="Google Shape;457;p25"/>
          <p:cNvSpPr/>
          <p:nvPr/>
        </p:nvSpPr>
        <p:spPr>
          <a:xfrm rot="-5400000">
            <a:off x="190897"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458" name="Google Shape;458;p25"/>
          <p:cNvCxnSpPr/>
          <p:nvPr/>
        </p:nvCxnSpPr>
        <p:spPr>
          <a:xfrm rot="5400000">
            <a:off x="-2220322"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459" name="Google Shape;459;p25"/>
          <p:cNvCxnSpPr/>
          <p:nvPr/>
        </p:nvCxnSpPr>
        <p:spPr>
          <a:xfrm>
            <a:off x="357653" y="2569505"/>
            <a:ext cx="2698800" cy="24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460" name="Google Shape;460;p25"/>
          <p:cNvGrpSpPr/>
          <p:nvPr/>
        </p:nvGrpSpPr>
        <p:grpSpPr>
          <a:xfrm flipH="1">
            <a:off x="95106" y="1912429"/>
            <a:ext cx="3748915" cy="3156397"/>
            <a:chOff x="5279706" y="1837129"/>
            <a:chExt cx="3748915" cy="3156397"/>
          </a:xfrm>
        </p:grpSpPr>
        <p:sp>
          <p:nvSpPr>
            <p:cNvPr id="461" name="Google Shape;461;p25"/>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5"/>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25"/>
          <p:cNvGrpSpPr/>
          <p:nvPr/>
        </p:nvGrpSpPr>
        <p:grpSpPr>
          <a:xfrm flipH="1" rot="10800000">
            <a:off x="5317381" y="81629"/>
            <a:ext cx="3748915" cy="3156397"/>
            <a:chOff x="5279706" y="1837129"/>
            <a:chExt cx="3748915" cy="3156397"/>
          </a:xfrm>
        </p:grpSpPr>
        <p:sp>
          <p:nvSpPr>
            <p:cNvPr id="484" name="Google Shape;484;p25"/>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25"/>
          <p:cNvSpPr txBox="1"/>
          <p:nvPr>
            <p:ph type="title"/>
          </p:nvPr>
        </p:nvSpPr>
        <p:spPr>
          <a:xfrm>
            <a:off x="4257300" y="2300800"/>
            <a:ext cx="4166700" cy="658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1pPr>
            <a:lvl2pPr lvl="1"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2pPr>
            <a:lvl3pPr lvl="2"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3pPr>
            <a:lvl4pPr lvl="3"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4pPr>
            <a:lvl5pPr lvl="4"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5pPr>
            <a:lvl6pPr lvl="5"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6pPr>
            <a:lvl7pPr lvl="6"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7pPr>
            <a:lvl8pPr lvl="7"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8pPr>
            <a:lvl9pPr lvl="8"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9pPr>
          </a:lstStyle>
          <a:p/>
        </p:txBody>
      </p:sp>
      <p:sp>
        <p:nvSpPr>
          <p:cNvPr id="507" name="Google Shape;507;p25"/>
          <p:cNvSpPr txBox="1"/>
          <p:nvPr/>
        </p:nvSpPr>
        <p:spPr>
          <a:xfrm>
            <a:off x="4257300" y="3714200"/>
            <a:ext cx="4166700" cy="6927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rgbClr val="8E8BD8"/>
                </a:solidFill>
                <a:latin typeface="Titillium Web"/>
                <a:ea typeface="Titillium Web"/>
                <a:cs typeface="Titillium Web"/>
                <a:sym typeface="Titillium Web"/>
              </a:rPr>
              <a:t>CREDITS:</a:t>
            </a:r>
            <a:r>
              <a:rPr lang="en" sz="1000">
                <a:solidFill>
                  <a:srgbClr val="8E8BD8"/>
                </a:solidFill>
                <a:latin typeface="Titillium Web"/>
                <a:ea typeface="Titillium Web"/>
                <a:cs typeface="Titillium Web"/>
                <a:sym typeface="Titillium Web"/>
              </a:rPr>
              <a:t> This presentation template was created by </a:t>
            </a:r>
            <a:r>
              <a:rPr b="1" lang="en" sz="1000">
                <a:solidFill>
                  <a:srgbClr val="8E8BD8"/>
                </a:solidFill>
                <a:uFill>
                  <a:noFill/>
                </a:uFill>
                <a:latin typeface="Titillium Web"/>
                <a:ea typeface="Titillium Web"/>
                <a:cs typeface="Titillium Web"/>
                <a:sym typeface="Titillium Web"/>
                <a:hlinkClick r:id="rId2">
                  <a:extLst>
                    <a:ext uri="{A12FA001-AC4F-418D-AE19-62706E023703}">
                      <ahyp:hlinkClr val="tx"/>
                    </a:ext>
                  </a:extLst>
                </a:hlinkClick>
              </a:rPr>
              <a:t>Slidesgo</a:t>
            </a:r>
            <a:r>
              <a:rPr lang="en" sz="1000">
                <a:solidFill>
                  <a:srgbClr val="8E8BD8"/>
                </a:solidFill>
                <a:latin typeface="Titillium Web"/>
                <a:ea typeface="Titillium Web"/>
                <a:cs typeface="Titillium Web"/>
                <a:sym typeface="Titillium Web"/>
              </a:rPr>
              <a:t>, including icons by </a:t>
            </a:r>
            <a:r>
              <a:rPr b="1" lang="en" sz="1000">
                <a:solidFill>
                  <a:srgbClr val="8E8BD8"/>
                </a:solidFill>
                <a:uFill>
                  <a:noFill/>
                </a:uFill>
                <a:latin typeface="Titillium Web"/>
                <a:ea typeface="Titillium Web"/>
                <a:cs typeface="Titillium Web"/>
                <a:sym typeface="Titillium Web"/>
                <a:hlinkClick r:id="rId3">
                  <a:extLst>
                    <a:ext uri="{A12FA001-AC4F-418D-AE19-62706E023703}">
                      <ahyp:hlinkClr val="tx"/>
                    </a:ext>
                  </a:extLst>
                </a:hlinkClick>
              </a:rPr>
              <a:t>Flaticon</a:t>
            </a:r>
            <a:r>
              <a:rPr lang="en" sz="1000">
                <a:solidFill>
                  <a:srgbClr val="8E8BD8"/>
                </a:solidFill>
                <a:latin typeface="Titillium Web"/>
                <a:ea typeface="Titillium Web"/>
                <a:cs typeface="Titillium Web"/>
                <a:sym typeface="Titillium Web"/>
              </a:rPr>
              <a:t>, infographics &amp; images by </a:t>
            </a:r>
            <a:r>
              <a:rPr b="1" lang="en" sz="1000">
                <a:solidFill>
                  <a:srgbClr val="8E8BD8"/>
                </a:solidFill>
                <a:uFill>
                  <a:noFill/>
                </a:uFill>
                <a:latin typeface="Titillium Web"/>
                <a:ea typeface="Titillium Web"/>
                <a:cs typeface="Titillium Web"/>
                <a:sym typeface="Titillium Web"/>
                <a:hlinkClick r:id="rId4">
                  <a:extLst>
                    <a:ext uri="{A12FA001-AC4F-418D-AE19-62706E023703}">
                      <ahyp:hlinkClr val="tx"/>
                    </a:ext>
                  </a:extLst>
                </a:hlinkClick>
              </a:rPr>
              <a:t>Freepik</a:t>
            </a:r>
            <a:r>
              <a:rPr lang="en" sz="1000">
                <a:solidFill>
                  <a:srgbClr val="8E8BD8"/>
                </a:solidFill>
                <a:latin typeface="Titillium Web"/>
                <a:ea typeface="Titillium Web"/>
                <a:cs typeface="Titillium Web"/>
                <a:sym typeface="Titillium Web"/>
              </a:rPr>
              <a:t> </a:t>
            </a:r>
            <a:endParaRPr b="1" sz="1000">
              <a:solidFill>
                <a:srgbClr val="8E8BD8"/>
              </a:solidFill>
              <a:latin typeface="Titillium Web"/>
              <a:ea typeface="Titillium Web"/>
              <a:cs typeface="Titillium Web"/>
              <a:sym typeface="Titillium Web"/>
            </a:endParaRPr>
          </a:p>
        </p:txBody>
      </p:sp>
      <p:sp>
        <p:nvSpPr>
          <p:cNvPr id="508" name="Google Shape;508;p25"/>
          <p:cNvSpPr txBox="1"/>
          <p:nvPr>
            <p:ph idx="1" type="subTitle"/>
          </p:nvPr>
        </p:nvSpPr>
        <p:spPr>
          <a:xfrm>
            <a:off x="4260275" y="1591600"/>
            <a:ext cx="4166700" cy="6033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3000"/>
              <a:buFont typeface="Squada One"/>
              <a:buNone/>
              <a:defRPr sz="3000">
                <a:solidFill>
                  <a:srgbClr val="FFFFFF"/>
                </a:solidFill>
                <a:latin typeface="Squada One"/>
                <a:ea typeface="Squada One"/>
                <a:cs typeface="Squada One"/>
                <a:sym typeface="Squada 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509" name="Google Shape;509;p25"/>
          <p:cNvSpPr txBox="1"/>
          <p:nvPr>
            <p:ph idx="2" type="title"/>
          </p:nvPr>
        </p:nvSpPr>
        <p:spPr>
          <a:xfrm>
            <a:off x="3442376" y="540012"/>
            <a:ext cx="4981500" cy="1095600"/>
          </a:xfrm>
          <a:prstGeom prst="rect">
            <a:avLst/>
          </a:prstGeom>
          <a:effectLst>
            <a:outerShdw blurRad="57150" rotWithShape="0" algn="bl">
              <a:srgbClr val="DFDEFF">
                <a:alpha val="50000"/>
              </a:srgbClr>
            </a:outerShdw>
          </a:effectLst>
        </p:spPr>
        <p:txBody>
          <a:bodyPr anchorCtr="0" anchor="ctr" bIns="91425" lIns="91425" spcFirstLastPara="1" rIns="91425" wrap="square" tIns="91425">
            <a:noAutofit/>
          </a:bodyPr>
          <a:lstStyle>
            <a:lvl1pPr lvl="0" rtl="0" algn="r">
              <a:spcBef>
                <a:spcPts val="0"/>
              </a:spcBef>
              <a:spcAft>
                <a:spcPts val="0"/>
              </a:spcAft>
              <a:buClr>
                <a:srgbClr val="775EF5"/>
              </a:buClr>
              <a:buSzPts val="7000"/>
              <a:buNone/>
              <a:defRPr sz="9000">
                <a:solidFill>
                  <a:srgbClr val="775EF5"/>
                </a:solidFill>
              </a:defRPr>
            </a:lvl1pPr>
            <a:lvl2pPr lvl="1" rtl="0" algn="r">
              <a:spcBef>
                <a:spcPts val="0"/>
              </a:spcBef>
              <a:spcAft>
                <a:spcPts val="0"/>
              </a:spcAft>
              <a:buClr>
                <a:srgbClr val="775EF5"/>
              </a:buClr>
              <a:buSzPts val="7000"/>
              <a:buNone/>
              <a:defRPr sz="7000">
                <a:solidFill>
                  <a:srgbClr val="775EF5"/>
                </a:solidFill>
              </a:defRPr>
            </a:lvl2pPr>
            <a:lvl3pPr lvl="2" rtl="0" algn="r">
              <a:spcBef>
                <a:spcPts val="0"/>
              </a:spcBef>
              <a:spcAft>
                <a:spcPts val="0"/>
              </a:spcAft>
              <a:buClr>
                <a:srgbClr val="775EF5"/>
              </a:buClr>
              <a:buSzPts val="7000"/>
              <a:buNone/>
              <a:defRPr sz="7000">
                <a:solidFill>
                  <a:srgbClr val="775EF5"/>
                </a:solidFill>
              </a:defRPr>
            </a:lvl3pPr>
            <a:lvl4pPr lvl="3" rtl="0" algn="r">
              <a:spcBef>
                <a:spcPts val="0"/>
              </a:spcBef>
              <a:spcAft>
                <a:spcPts val="0"/>
              </a:spcAft>
              <a:buClr>
                <a:srgbClr val="775EF5"/>
              </a:buClr>
              <a:buSzPts val="7000"/>
              <a:buNone/>
              <a:defRPr sz="7000">
                <a:solidFill>
                  <a:srgbClr val="775EF5"/>
                </a:solidFill>
              </a:defRPr>
            </a:lvl4pPr>
            <a:lvl5pPr lvl="4" rtl="0" algn="r">
              <a:spcBef>
                <a:spcPts val="0"/>
              </a:spcBef>
              <a:spcAft>
                <a:spcPts val="0"/>
              </a:spcAft>
              <a:buClr>
                <a:srgbClr val="775EF5"/>
              </a:buClr>
              <a:buSzPts val="7000"/>
              <a:buNone/>
              <a:defRPr sz="7000">
                <a:solidFill>
                  <a:srgbClr val="775EF5"/>
                </a:solidFill>
              </a:defRPr>
            </a:lvl5pPr>
            <a:lvl6pPr lvl="5" rtl="0" algn="r">
              <a:spcBef>
                <a:spcPts val="0"/>
              </a:spcBef>
              <a:spcAft>
                <a:spcPts val="0"/>
              </a:spcAft>
              <a:buClr>
                <a:srgbClr val="775EF5"/>
              </a:buClr>
              <a:buSzPts val="7000"/>
              <a:buNone/>
              <a:defRPr sz="7000">
                <a:solidFill>
                  <a:srgbClr val="775EF5"/>
                </a:solidFill>
              </a:defRPr>
            </a:lvl6pPr>
            <a:lvl7pPr lvl="6" rtl="0" algn="r">
              <a:spcBef>
                <a:spcPts val="0"/>
              </a:spcBef>
              <a:spcAft>
                <a:spcPts val="0"/>
              </a:spcAft>
              <a:buClr>
                <a:srgbClr val="775EF5"/>
              </a:buClr>
              <a:buSzPts val="7000"/>
              <a:buNone/>
              <a:defRPr sz="7000">
                <a:solidFill>
                  <a:srgbClr val="775EF5"/>
                </a:solidFill>
              </a:defRPr>
            </a:lvl7pPr>
            <a:lvl8pPr lvl="7" rtl="0" algn="r">
              <a:spcBef>
                <a:spcPts val="0"/>
              </a:spcBef>
              <a:spcAft>
                <a:spcPts val="0"/>
              </a:spcAft>
              <a:buClr>
                <a:srgbClr val="775EF5"/>
              </a:buClr>
              <a:buSzPts val="7000"/>
              <a:buNone/>
              <a:defRPr sz="7000">
                <a:solidFill>
                  <a:srgbClr val="775EF5"/>
                </a:solidFill>
              </a:defRPr>
            </a:lvl8pPr>
            <a:lvl9pPr lvl="8" rtl="0" algn="r">
              <a:spcBef>
                <a:spcPts val="0"/>
              </a:spcBef>
              <a:spcAft>
                <a:spcPts val="0"/>
              </a:spcAft>
              <a:buClr>
                <a:srgbClr val="775EF5"/>
              </a:buClr>
              <a:buSzPts val="7000"/>
              <a:buNone/>
              <a:defRPr sz="7000">
                <a:solidFill>
                  <a:srgbClr val="775EF5"/>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510" name="Shape 51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bg>
      <p:bgPr>
        <a:gradFill>
          <a:gsLst>
            <a:gs pos="0">
              <a:srgbClr val="403F6E"/>
            </a:gs>
            <a:gs pos="100000">
              <a:srgbClr val="0B0D17"/>
            </a:gs>
          </a:gsLst>
          <a:lin ang="2700006" scaled="0"/>
        </a:gradFill>
      </p:bgPr>
    </p:bg>
    <p:spTree>
      <p:nvGrpSpPr>
        <p:cNvPr id="511" name="Shape 511"/>
        <p:cNvGrpSpPr/>
        <p:nvPr/>
      </p:nvGrpSpPr>
      <p:grpSpPr>
        <a:xfrm>
          <a:off x="0" y="0"/>
          <a:ext cx="0" cy="0"/>
          <a:chOff x="0" y="0"/>
          <a:chExt cx="0" cy="0"/>
        </a:xfrm>
      </p:grpSpPr>
      <p:grpSp>
        <p:nvGrpSpPr>
          <p:cNvPr id="512" name="Google Shape;512;p27"/>
          <p:cNvGrpSpPr/>
          <p:nvPr/>
        </p:nvGrpSpPr>
        <p:grpSpPr>
          <a:xfrm>
            <a:off x="101981" y="1837129"/>
            <a:ext cx="3748915" cy="3156397"/>
            <a:chOff x="101981" y="1837129"/>
            <a:chExt cx="3748915" cy="3156397"/>
          </a:xfrm>
        </p:grpSpPr>
        <p:sp>
          <p:nvSpPr>
            <p:cNvPr id="513" name="Google Shape;513;p27"/>
            <p:cNvSpPr/>
            <p:nvPr/>
          </p:nvSpPr>
          <p:spPr>
            <a:xfrm flipH="1">
              <a:off x="1384516"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flipH="1">
              <a:off x="1211339"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flipH="1">
              <a:off x="895419"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flipH="1">
              <a:off x="706592"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flipH="1">
              <a:off x="333349"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flipH="1">
              <a:off x="895418" y="354260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flipH="1">
              <a:off x="502852"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
            <p:cNvSpPr/>
            <p:nvPr/>
          </p:nvSpPr>
          <p:spPr>
            <a:xfrm flipH="1">
              <a:off x="101981"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flipH="1">
              <a:off x="433541"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flipH="1">
              <a:off x="117416"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flipH="1">
              <a:off x="1525616" y="409600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flipH="1">
              <a:off x="2131168"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flipH="1">
              <a:off x="895419" y="409599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flipH="1">
              <a:off x="1026803" y="33583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flipH="1">
              <a:off x="154022"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flipH="1">
              <a:off x="117419"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flipH="1">
              <a:off x="2341919"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flipH="1">
              <a:off x="1719244"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p:nvPr/>
          </p:nvSpPr>
          <p:spPr>
            <a:xfrm flipH="1">
              <a:off x="3366916"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flipH="1">
              <a:off x="2131166" y="4215788"/>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flipH="1">
              <a:off x="518291"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flipH="1">
              <a:off x="32391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flipH="1">
              <a:off x="2149472"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flipH="1">
              <a:off x="2098472" y="39276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flipH="1">
              <a:off x="5703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flipH="1">
              <a:off x="690247"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flipH="1">
              <a:off x="300647"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flipH="1">
              <a:off x="3818197"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27"/>
          <p:cNvGrpSpPr/>
          <p:nvPr/>
        </p:nvGrpSpPr>
        <p:grpSpPr>
          <a:xfrm rot="10800000">
            <a:off x="5296406" y="93204"/>
            <a:ext cx="3748915" cy="3156397"/>
            <a:chOff x="101981" y="1837129"/>
            <a:chExt cx="3748915" cy="3156397"/>
          </a:xfrm>
        </p:grpSpPr>
        <p:sp>
          <p:nvSpPr>
            <p:cNvPr id="542" name="Google Shape;542;p27"/>
            <p:cNvSpPr/>
            <p:nvPr/>
          </p:nvSpPr>
          <p:spPr>
            <a:xfrm flipH="1">
              <a:off x="1384516"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flipH="1">
              <a:off x="1211339"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flipH="1">
              <a:off x="895419"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flipH="1">
              <a:off x="706592"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flipH="1">
              <a:off x="333349"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flipH="1">
              <a:off x="895418" y="354260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flipH="1">
              <a:off x="502852"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flipH="1">
              <a:off x="101981"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flipH="1">
              <a:off x="433541"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flipH="1">
              <a:off x="117416"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flipH="1">
              <a:off x="1525616" y="409600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flipH="1">
              <a:off x="2131168"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flipH="1">
              <a:off x="895419" y="409599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flipH="1">
              <a:off x="1026803" y="33583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flipH="1">
              <a:off x="154022"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flipH="1">
              <a:off x="117419"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flipH="1">
              <a:off x="2341919"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flipH="1">
              <a:off x="1719244"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flipH="1">
              <a:off x="3366916"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flipH="1">
              <a:off x="2131166" y="4215788"/>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flipH="1">
              <a:off x="518291"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flipH="1">
              <a:off x="32391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flipH="1">
              <a:off x="2149472"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flipH="1">
              <a:off x="2098472" y="39276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flipH="1">
              <a:off x="5703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flipH="1">
              <a:off x="690247"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flipH="1">
              <a:off x="300647"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flipH="1">
              <a:off x="3818197"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03F6E"/>
            </a:gs>
            <a:gs pos="100000">
              <a:srgbClr val="0B0D17"/>
            </a:gs>
          </a:gsLst>
          <a:lin ang="2700006" scaled="0"/>
        </a:gradFill>
      </p:bgPr>
    </p:bg>
    <p:spTree>
      <p:nvGrpSpPr>
        <p:cNvPr id="573" name="Shape 573"/>
        <p:cNvGrpSpPr/>
        <p:nvPr/>
      </p:nvGrpSpPr>
      <p:grpSpPr>
        <a:xfrm>
          <a:off x="0" y="0"/>
          <a:ext cx="0" cy="0"/>
          <a:chOff x="0" y="0"/>
          <a:chExt cx="0" cy="0"/>
        </a:xfrm>
      </p:grpSpPr>
      <p:sp>
        <p:nvSpPr>
          <p:cNvPr id="574" name="Google Shape;574;p29"/>
          <p:cNvSpPr txBox="1"/>
          <p:nvPr>
            <p:ph type="ctrTitle"/>
          </p:nvPr>
        </p:nvSpPr>
        <p:spPr>
          <a:xfrm>
            <a:off x="4106275" y="1614800"/>
            <a:ext cx="4314000" cy="11541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5200"/>
              <a:buNone/>
              <a:defRPr sz="5200">
                <a:solidFill>
                  <a:srgbClr val="FFFFFF"/>
                </a:solidFill>
                <a:latin typeface="Squada One"/>
                <a:ea typeface="Squada One"/>
                <a:cs typeface="Squada One"/>
                <a:sym typeface="Squada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5" name="Google Shape;575;p29"/>
          <p:cNvSpPr txBox="1"/>
          <p:nvPr>
            <p:ph idx="1" type="subTitle"/>
          </p:nvPr>
        </p:nvSpPr>
        <p:spPr>
          <a:xfrm>
            <a:off x="4259613" y="3173025"/>
            <a:ext cx="4069500" cy="2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775EF5"/>
              </a:buClr>
              <a:buSzPts val="2800"/>
              <a:buNone/>
              <a:defRPr sz="1600">
                <a:solidFill>
                  <a:srgbClr val="FFFFFF"/>
                </a:solidFill>
                <a:latin typeface="Titillium Web"/>
                <a:ea typeface="Titillium Web"/>
                <a:cs typeface="Titillium Web"/>
                <a:sym typeface="Titillium Web"/>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76" name="Google Shape;576;p29"/>
          <p:cNvGrpSpPr/>
          <p:nvPr/>
        </p:nvGrpSpPr>
        <p:grpSpPr>
          <a:xfrm>
            <a:off x="101981" y="1837129"/>
            <a:ext cx="3748915" cy="3156397"/>
            <a:chOff x="101981" y="1837129"/>
            <a:chExt cx="3748915" cy="3156397"/>
          </a:xfrm>
        </p:grpSpPr>
        <p:sp>
          <p:nvSpPr>
            <p:cNvPr id="577" name="Google Shape;577;p29"/>
            <p:cNvSpPr/>
            <p:nvPr/>
          </p:nvSpPr>
          <p:spPr>
            <a:xfrm flipH="1">
              <a:off x="1384516"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flipH="1">
              <a:off x="1211339"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9"/>
            <p:cNvSpPr/>
            <p:nvPr/>
          </p:nvSpPr>
          <p:spPr>
            <a:xfrm flipH="1">
              <a:off x="895419"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flipH="1">
              <a:off x="706592"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flipH="1">
              <a:off x="333349"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flipH="1">
              <a:off x="895418" y="354260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flipH="1">
              <a:off x="502852"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flipH="1">
              <a:off x="101981"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flipH="1">
              <a:off x="433541"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flipH="1">
              <a:off x="117416"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flipH="1">
              <a:off x="1525616" y="409600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9"/>
            <p:cNvSpPr/>
            <p:nvPr/>
          </p:nvSpPr>
          <p:spPr>
            <a:xfrm flipH="1">
              <a:off x="2131168"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flipH="1">
              <a:off x="895419" y="409599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flipH="1">
              <a:off x="1026803" y="33583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flipH="1">
              <a:off x="154022"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flipH="1">
              <a:off x="117419"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flipH="1">
              <a:off x="2341919"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p:nvPr/>
          </p:nvSpPr>
          <p:spPr>
            <a:xfrm flipH="1">
              <a:off x="1719244"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flipH="1">
              <a:off x="3366916"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flipH="1">
              <a:off x="2131166" y="4215788"/>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
            <p:cNvSpPr/>
            <p:nvPr/>
          </p:nvSpPr>
          <p:spPr>
            <a:xfrm flipH="1">
              <a:off x="518291"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9"/>
            <p:cNvSpPr/>
            <p:nvPr/>
          </p:nvSpPr>
          <p:spPr>
            <a:xfrm flipH="1">
              <a:off x="32391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9"/>
            <p:cNvSpPr/>
            <p:nvPr/>
          </p:nvSpPr>
          <p:spPr>
            <a:xfrm flipH="1">
              <a:off x="2149472"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9"/>
            <p:cNvSpPr/>
            <p:nvPr/>
          </p:nvSpPr>
          <p:spPr>
            <a:xfrm flipH="1">
              <a:off x="2098472" y="39276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9"/>
            <p:cNvSpPr/>
            <p:nvPr/>
          </p:nvSpPr>
          <p:spPr>
            <a:xfrm flipH="1">
              <a:off x="5703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9"/>
            <p:cNvSpPr/>
            <p:nvPr/>
          </p:nvSpPr>
          <p:spPr>
            <a:xfrm flipH="1">
              <a:off x="690247"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9"/>
            <p:cNvSpPr/>
            <p:nvPr/>
          </p:nvSpPr>
          <p:spPr>
            <a:xfrm flipH="1">
              <a:off x="300647"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p:nvPr/>
          </p:nvSpPr>
          <p:spPr>
            <a:xfrm flipH="1">
              <a:off x="3818197"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29"/>
          <p:cNvGrpSpPr/>
          <p:nvPr/>
        </p:nvGrpSpPr>
        <p:grpSpPr>
          <a:xfrm flipH="1" rot="10800000">
            <a:off x="101981" y="93204"/>
            <a:ext cx="3748915" cy="3156397"/>
            <a:chOff x="101981" y="1837129"/>
            <a:chExt cx="3748915" cy="3156397"/>
          </a:xfrm>
        </p:grpSpPr>
        <p:sp>
          <p:nvSpPr>
            <p:cNvPr id="606" name="Google Shape;606;p29"/>
            <p:cNvSpPr/>
            <p:nvPr/>
          </p:nvSpPr>
          <p:spPr>
            <a:xfrm flipH="1">
              <a:off x="1384516"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flipH="1">
              <a:off x="1211339"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flipH="1">
              <a:off x="895419"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flipH="1">
              <a:off x="706592"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p:nvPr/>
          </p:nvSpPr>
          <p:spPr>
            <a:xfrm flipH="1">
              <a:off x="333349"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9"/>
            <p:cNvSpPr/>
            <p:nvPr/>
          </p:nvSpPr>
          <p:spPr>
            <a:xfrm flipH="1">
              <a:off x="895418" y="354260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flipH="1">
              <a:off x="502852"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flipH="1">
              <a:off x="101981"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9"/>
            <p:cNvSpPr/>
            <p:nvPr/>
          </p:nvSpPr>
          <p:spPr>
            <a:xfrm flipH="1">
              <a:off x="433541"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9"/>
            <p:cNvSpPr/>
            <p:nvPr/>
          </p:nvSpPr>
          <p:spPr>
            <a:xfrm flipH="1">
              <a:off x="117416"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9"/>
            <p:cNvSpPr/>
            <p:nvPr/>
          </p:nvSpPr>
          <p:spPr>
            <a:xfrm flipH="1">
              <a:off x="1525616" y="409600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9"/>
            <p:cNvSpPr/>
            <p:nvPr/>
          </p:nvSpPr>
          <p:spPr>
            <a:xfrm flipH="1">
              <a:off x="2131168"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9"/>
            <p:cNvSpPr/>
            <p:nvPr/>
          </p:nvSpPr>
          <p:spPr>
            <a:xfrm flipH="1">
              <a:off x="895419" y="409599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9"/>
            <p:cNvSpPr/>
            <p:nvPr/>
          </p:nvSpPr>
          <p:spPr>
            <a:xfrm flipH="1">
              <a:off x="1026803" y="33583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9"/>
            <p:cNvSpPr/>
            <p:nvPr/>
          </p:nvSpPr>
          <p:spPr>
            <a:xfrm flipH="1">
              <a:off x="154022"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9"/>
            <p:cNvSpPr/>
            <p:nvPr/>
          </p:nvSpPr>
          <p:spPr>
            <a:xfrm flipH="1">
              <a:off x="117419"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
            <p:cNvSpPr/>
            <p:nvPr/>
          </p:nvSpPr>
          <p:spPr>
            <a:xfrm flipH="1">
              <a:off x="2341919"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flipH="1">
              <a:off x="1719244"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p:nvPr/>
          </p:nvSpPr>
          <p:spPr>
            <a:xfrm flipH="1">
              <a:off x="3366916"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9"/>
            <p:cNvSpPr/>
            <p:nvPr/>
          </p:nvSpPr>
          <p:spPr>
            <a:xfrm flipH="1">
              <a:off x="2131166" y="4215788"/>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flipH="1">
              <a:off x="518291"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flipH="1">
              <a:off x="32391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p:nvPr/>
          </p:nvSpPr>
          <p:spPr>
            <a:xfrm flipH="1">
              <a:off x="2149472"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flipH="1">
              <a:off x="2098472" y="39276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flipH="1">
              <a:off x="5703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flipH="1">
              <a:off x="690247"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p:cNvSpPr/>
            <p:nvPr/>
          </p:nvSpPr>
          <p:spPr>
            <a:xfrm flipH="1">
              <a:off x="300647"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9"/>
            <p:cNvSpPr/>
            <p:nvPr/>
          </p:nvSpPr>
          <p:spPr>
            <a:xfrm flipH="1">
              <a:off x="3818197"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4" name="Shape 634"/>
        <p:cNvGrpSpPr/>
        <p:nvPr/>
      </p:nvGrpSpPr>
      <p:grpSpPr>
        <a:xfrm>
          <a:off x="0" y="0"/>
          <a:ext cx="0" cy="0"/>
          <a:chOff x="0" y="0"/>
          <a:chExt cx="0" cy="0"/>
        </a:xfrm>
      </p:grpSpPr>
      <p:sp>
        <p:nvSpPr>
          <p:cNvPr id="635" name="Google Shape;635;p30"/>
          <p:cNvSpPr txBox="1"/>
          <p:nvPr>
            <p:ph type="title"/>
          </p:nvPr>
        </p:nvSpPr>
        <p:spPr>
          <a:xfrm>
            <a:off x="4450450" y="1841288"/>
            <a:ext cx="2549700" cy="560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36" name="Google Shape;636;p30"/>
          <p:cNvSpPr/>
          <p:nvPr/>
        </p:nvSpPr>
        <p:spPr>
          <a:xfrm flipH="1" rot="-5400000">
            <a:off x="190897"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637" name="Google Shape;637;p30"/>
          <p:cNvSpPr/>
          <p:nvPr/>
        </p:nvSpPr>
        <p:spPr>
          <a:xfrm rot="-5400000">
            <a:off x="190897"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638" name="Google Shape;638;p30"/>
          <p:cNvCxnSpPr/>
          <p:nvPr/>
        </p:nvCxnSpPr>
        <p:spPr>
          <a:xfrm rot="5400000">
            <a:off x="-2220322"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639" name="Google Shape;639;p30"/>
          <p:cNvCxnSpPr/>
          <p:nvPr/>
        </p:nvCxnSpPr>
        <p:spPr>
          <a:xfrm flipH="1" rot="-5400000">
            <a:off x="1264703" y="1662455"/>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640" name="Google Shape;640;p30"/>
          <p:cNvGrpSpPr/>
          <p:nvPr/>
        </p:nvGrpSpPr>
        <p:grpSpPr>
          <a:xfrm flipH="1">
            <a:off x="95106" y="1912429"/>
            <a:ext cx="3748915" cy="3156397"/>
            <a:chOff x="5279706" y="1837129"/>
            <a:chExt cx="3748915" cy="3156397"/>
          </a:xfrm>
        </p:grpSpPr>
        <p:sp>
          <p:nvSpPr>
            <p:cNvPr id="641" name="Google Shape;641;p30"/>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0"/>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0"/>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8704455"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0"/>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0"/>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30"/>
          <p:cNvGrpSpPr/>
          <p:nvPr/>
        </p:nvGrpSpPr>
        <p:grpSpPr>
          <a:xfrm flipH="1" rot="10800000">
            <a:off x="5317381" y="81629"/>
            <a:ext cx="3748915" cy="3156397"/>
            <a:chOff x="5279706" y="1837129"/>
            <a:chExt cx="3748915" cy="3156397"/>
          </a:xfrm>
        </p:grpSpPr>
        <p:sp>
          <p:nvSpPr>
            <p:cNvPr id="664" name="Google Shape;664;p30"/>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30"/>
          <p:cNvSpPr txBox="1"/>
          <p:nvPr>
            <p:ph hasCustomPrompt="1" idx="2" type="title"/>
          </p:nvPr>
        </p:nvSpPr>
        <p:spPr>
          <a:xfrm>
            <a:off x="2179475" y="1841300"/>
            <a:ext cx="2077800" cy="1340700"/>
          </a:xfrm>
          <a:prstGeom prst="rect">
            <a:avLst/>
          </a:prstGeom>
          <a:effectLst>
            <a:outerShdw blurRad="57150" rotWithShape="0" algn="bl">
              <a:srgbClr val="DFDEFF">
                <a:alpha val="50000"/>
              </a:srgbClr>
            </a:outerShdw>
          </a:effectLst>
        </p:spPr>
        <p:txBody>
          <a:bodyPr anchorCtr="0" anchor="ctr" bIns="91425" lIns="91425" spcFirstLastPara="1" rIns="91425" wrap="square" tIns="91425">
            <a:noAutofit/>
          </a:bodyPr>
          <a:lstStyle>
            <a:lvl1pPr lvl="0" rtl="0" algn="ctr">
              <a:spcBef>
                <a:spcPts val="0"/>
              </a:spcBef>
              <a:spcAft>
                <a:spcPts val="0"/>
              </a:spcAft>
              <a:buClr>
                <a:srgbClr val="775EF5"/>
              </a:buClr>
              <a:buSzPts val="12000"/>
              <a:buNone/>
              <a:defRPr sz="15000">
                <a:solidFill>
                  <a:srgbClr val="775EF5"/>
                </a:solidFill>
              </a:defRPr>
            </a:lvl1pPr>
            <a:lvl2pPr lvl="1" rtl="0" algn="ctr">
              <a:spcBef>
                <a:spcPts val="0"/>
              </a:spcBef>
              <a:spcAft>
                <a:spcPts val="0"/>
              </a:spcAft>
              <a:buClr>
                <a:srgbClr val="775EF5"/>
              </a:buClr>
              <a:buSzPts val="12000"/>
              <a:buNone/>
              <a:defRPr sz="12000">
                <a:solidFill>
                  <a:srgbClr val="775EF5"/>
                </a:solidFill>
              </a:defRPr>
            </a:lvl2pPr>
            <a:lvl3pPr lvl="2" rtl="0" algn="ctr">
              <a:spcBef>
                <a:spcPts val="0"/>
              </a:spcBef>
              <a:spcAft>
                <a:spcPts val="0"/>
              </a:spcAft>
              <a:buClr>
                <a:srgbClr val="775EF5"/>
              </a:buClr>
              <a:buSzPts val="12000"/>
              <a:buNone/>
              <a:defRPr sz="12000">
                <a:solidFill>
                  <a:srgbClr val="775EF5"/>
                </a:solidFill>
              </a:defRPr>
            </a:lvl3pPr>
            <a:lvl4pPr lvl="3" rtl="0" algn="ctr">
              <a:spcBef>
                <a:spcPts val="0"/>
              </a:spcBef>
              <a:spcAft>
                <a:spcPts val="0"/>
              </a:spcAft>
              <a:buClr>
                <a:srgbClr val="775EF5"/>
              </a:buClr>
              <a:buSzPts val="12000"/>
              <a:buNone/>
              <a:defRPr sz="12000">
                <a:solidFill>
                  <a:srgbClr val="775EF5"/>
                </a:solidFill>
              </a:defRPr>
            </a:lvl4pPr>
            <a:lvl5pPr lvl="4" rtl="0" algn="ctr">
              <a:spcBef>
                <a:spcPts val="0"/>
              </a:spcBef>
              <a:spcAft>
                <a:spcPts val="0"/>
              </a:spcAft>
              <a:buClr>
                <a:srgbClr val="775EF5"/>
              </a:buClr>
              <a:buSzPts val="12000"/>
              <a:buNone/>
              <a:defRPr sz="12000">
                <a:solidFill>
                  <a:srgbClr val="775EF5"/>
                </a:solidFill>
              </a:defRPr>
            </a:lvl5pPr>
            <a:lvl6pPr lvl="5" rtl="0" algn="ctr">
              <a:spcBef>
                <a:spcPts val="0"/>
              </a:spcBef>
              <a:spcAft>
                <a:spcPts val="0"/>
              </a:spcAft>
              <a:buClr>
                <a:srgbClr val="775EF5"/>
              </a:buClr>
              <a:buSzPts val="12000"/>
              <a:buNone/>
              <a:defRPr sz="12000">
                <a:solidFill>
                  <a:srgbClr val="775EF5"/>
                </a:solidFill>
              </a:defRPr>
            </a:lvl6pPr>
            <a:lvl7pPr lvl="6" rtl="0" algn="ctr">
              <a:spcBef>
                <a:spcPts val="0"/>
              </a:spcBef>
              <a:spcAft>
                <a:spcPts val="0"/>
              </a:spcAft>
              <a:buClr>
                <a:srgbClr val="775EF5"/>
              </a:buClr>
              <a:buSzPts val="12000"/>
              <a:buNone/>
              <a:defRPr sz="12000">
                <a:solidFill>
                  <a:srgbClr val="775EF5"/>
                </a:solidFill>
              </a:defRPr>
            </a:lvl7pPr>
            <a:lvl8pPr lvl="7" rtl="0" algn="ctr">
              <a:spcBef>
                <a:spcPts val="0"/>
              </a:spcBef>
              <a:spcAft>
                <a:spcPts val="0"/>
              </a:spcAft>
              <a:buClr>
                <a:srgbClr val="775EF5"/>
              </a:buClr>
              <a:buSzPts val="12000"/>
              <a:buNone/>
              <a:defRPr sz="12000">
                <a:solidFill>
                  <a:srgbClr val="775EF5"/>
                </a:solidFill>
              </a:defRPr>
            </a:lvl8pPr>
            <a:lvl9pPr lvl="8" rtl="0" algn="ctr">
              <a:spcBef>
                <a:spcPts val="0"/>
              </a:spcBef>
              <a:spcAft>
                <a:spcPts val="0"/>
              </a:spcAft>
              <a:buClr>
                <a:srgbClr val="775EF5"/>
              </a:buClr>
              <a:buSzPts val="12000"/>
              <a:buNone/>
              <a:defRPr sz="12000">
                <a:solidFill>
                  <a:srgbClr val="775EF5"/>
                </a:solidFill>
              </a:defRPr>
            </a:lvl9pPr>
          </a:lstStyle>
          <a:p>
            <a:r>
              <a:t>xx%</a:t>
            </a:r>
          </a:p>
        </p:txBody>
      </p:sp>
      <p:sp>
        <p:nvSpPr>
          <p:cNvPr id="687" name="Google Shape;687;p30"/>
          <p:cNvSpPr txBox="1"/>
          <p:nvPr>
            <p:ph idx="3" type="title"/>
          </p:nvPr>
        </p:nvSpPr>
        <p:spPr>
          <a:xfrm>
            <a:off x="4450450" y="2643713"/>
            <a:ext cx="2549700" cy="658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1pPr>
            <a:lvl2pPr lvl="1"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2pPr>
            <a:lvl3pPr lvl="2"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3pPr>
            <a:lvl4pPr lvl="3"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4pPr>
            <a:lvl5pPr lvl="4"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5pPr>
            <a:lvl6pPr lvl="5"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6pPr>
            <a:lvl7pPr lvl="6"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7pPr>
            <a:lvl8pPr lvl="7"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8pPr>
            <a:lvl9pPr lvl="8"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8" name="Shape 688"/>
        <p:cNvGrpSpPr/>
        <p:nvPr/>
      </p:nvGrpSpPr>
      <p:grpSpPr>
        <a:xfrm>
          <a:off x="0" y="0"/>
          <a:ext cx="0" cy="0"/>
          <a:chOff x="0" y="0"/>
          <a:chExt cx="0" cy="0"/>
        </a:xfrm>
      </p:grpSpPr>
      <p:sp>
        <p:nvSpPr>
          <p:cNvPr id="689" name="Google Shape;689;p3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90" name="Google Shape;690;p31"/>
          <p:cNvSpPr txBox="1"/>
          <p:nvPr>
            <p:ph idx="1" type="body"/>
          </p:nvPr>
        </p:nvSpPr>
        <p:spPr>
          <a:xfrm>
            <a:off x="720000" y="1212950"/>
            <a:ext cx="7704000" cy="33906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8E8BD8"/>
              </a:buClr>
              <a:buSzPts val="1200"/>
              <a:buFont typeface="Livvic"/>
              <a:buAutoNum type="arabicPeriod"/>
              <a:defRPr sz="1200">
                <a:solidFill>
                  <a:srgbClr val="8E8BD8"/>
                </a:solidFill>
              </a:defRPr>
            </a:lvl1pPr>
            <a:lvl2pPr indent="-304800" lvl="1" marL="914400" rtl="0">
              <a:lnSpc>
                <a:spcPct val="100000"/>
              </a:lnSpc>
              <a:spcBef>
                <a:spcPts val="0"/>
              </a:spcBef>
              <a:spcAft>
                <a:spcPts val="0"/>
              </a:spcAft>
              <a:buClr>
                <a:srgbClr val="8E8BD8"/>
              </a:buClr>
              <a:buSzPts val="1200"/>
              <a:buFont typeface="Roboto Condensed"/>
              <a:buAutoNum type="alphaLcPeriod"/>
              <a:defRPr>
                <a:solidFill>
                  <a:srgbClr val="8E8BD8"/>
                </a:solidFill>
              </a:defRPr>
            </a:lvl2pPr>
            <a:lvl3pPr indent="-304800" lvl="2" marL="1371600" rtl="0">
              <a:lnSpc>
                <a:spcPct val="100000"/>
              </a:lnSpc>
              <a:spcBef>
                <a:spcPts val="0"/>
              </a:spcBef>
              <a:spcAft>
                <a:spcPts val="0"/>
              </a:spcAft>
              <a:buClr>
                <a:srgbClr val="8E8BD8"/>
              </a:buClr>
              <a:buSzPts val="1200"/>
              <a:buFont typeface="Roboto Condensed"/>
              <a:buAutoNum type="romanLcPeriod"/>
              <a:defRPr>
                <a:solidFill>
                  <a:srgbClr val="8E8BD8"/>
                </a:solidFill>
              </a:defRPr>
            </a:lvl3pPr>
            <a:lvl4pPr indent="-304800" lvl="3" marL="1828800" rtl="0">
              <a:lnSpc>
                <a:spcPct val="100000"/>
              </a:lnSpc>
              <a:spcBef>
                <a:spcPts val="0"/>
              </a:spcBef>
              <a:spcAft>
                <a:spcPts val="0"/>
              </a:spcAft>
              <a:buClr>
                <a:srgbClr val="8E8BD8"/>
              </a:buClr>
              <a:buSzPts val="1200"/>
              <a:buFont typeface="Roboto Condensed"/>
              <a:buAutoNum type="arabicPeriod"/>
              <a:defRPr>
                <a:solidFill>
                  <a:srgbClr val="8E8BD8"/>
                </a:solidFill>
              </a:defRPr>
            </a:lvl4pPr>
            <a:lvl5pPr indent="-304800" lvl="4" marL="2286000" rtl="0">
              <a:lnSpc>
                <a:spcPct val="100000"/>
              </a:lnSpc>
              <a:spcBef>
                <a:spcPts val="0"/>
              </a:spcBef>
              <a:spcAft>
                <a:spcPts val="0"/>
              </a:spcAft>
              <a:buClr>
                <a:srgbClr val="8E8BD8"/>
              </a:buClr>
              <a:buSzPts val="1200"/>
              <a:buFont typeface="Roboto Condensed"/>
              <a:buAutoNum type="alphaLcPeriod"/>
              <a:defRPr>
                <a:solidFill>
                  <a:srgbClr val="8E8BD8"/>
                </a:solidFill>
              </a:defRPr>
            </a:lvl5pPr>
            <a:lvl6pPr indent="-304800" lvl="5" marL="2743200" rtl="0">
              <a:lnSpc>
                <a:spcPct val="100000"/>
              </a:lnSpc>
              <a:spcBef>
                <a:spcPts val="0"/>
              </a:spcBef>
              <a:spcAft>
                <a:spcPts val="0"/>
              </a:spcAft>
              <a:buClr>
                <a:srgbClr val="8E8BD8"/>
              </a:buClr>
              <a:buSzPts val="1200"/>
              <a:buFont typeface="Roboto Condensed"/>
              <a:buAutoNum type="romanLcPeriod"/>
              <a:defRPr>
                <a:solidFill>
                  <a:srgbClr val="8E8BD8"/>
                </a:solidFill>
              </a:defRPr>
            </a:lvl6pPr>
            <a:lvl7pPr indent="-304800" lvl="6" marL="3200400" rtl="0">
              <a:lnSpc>
                <a:spcPct val="100000"/>
              </a:lnSpc>
              <a:spcBef>
                <a:spcPts val="0"/>
              </a:spcBef>
              <a:spcAft>
                <a:spcPts val="0"/>
              </a:spcAft>
              <a:buClr>
                <a:srgbClr val="8E8BD8"/>
              </a:buClr>
              <a:buSzPts val="1200"/>
              <a:buFont typeface="Roboto Condensed"/>
              <a:buAutoNum type="arabicPeriod"/>
              <a:defRPr>
                <a:solidFill>
                  <a:srgbClr val="8E8BD8"/>
                </a:solidFill>
              </a:defRPr>
            </a:lvl7pPr>
            <a:lvl8pPr indent="-304800" lvl="7" marL="3657600" rtl="0">
              <a:lnSpc>
                <a:spcPct val="100000"/>
              </a:lnSpc>
              <a:spcBef>
                <a:spcPts val="0"/>
              </a:spcBef>
              <a:spcAft>
                <a:spcPts val="0"/>
              </a:spcAft>
              <a:buClr>
                <a:srgbClr val="8E8BD8"/>
              </a:buClr>
              <a:buSzPts val="1200"/>
              <a:buFont typeface="Roboto Condensed"/>
              <a:buAutoNum type="alphaLcPeriod"/>
              <a:defRPr>
                <a:solidFill>
                  <a:srgbClr val="8E8BD8"/>
                </a:solidFill>
              </a:defRPr>
            </a:lvl8pPr>
            <a:lvl9pPr indent="-304800" lvl="8" marL="4114800" rtl="0">
              <a:lnSpc>
                <a:spcPct val="100000"/>
              </a:lnSpc>
              <a:spcBef>
                <a:spcPts val="0"/>
              </a:spcBef>
              <a:spcAft>
                <a:spcPts val="0"/>
              </a:spcAft>
              <a:buClr>
                <a:srgbClr val="8E8BD8"/>
              </a:buClr>
              <a:buSzPts val="1200"/>
              <a:buFont typeface="Roboto Condensed"/>
              <a:buAutoNum type="romanLcPeriod"/>
              <a:defRPr>
                <a:solidFill>
                  <a:srgbClr val="8E8BD8"/>
                </a:solidFill>
              </a:defRPr>
            </a:lvl9pPr>
          </a:lstStyle>
          <a:p/>
        </p:txBody>
      </p:sp>
      <p:grpSp>
        <p:nvGrpSpPr>
          <p:cNvPr id="691" name="Google Shape;691;p31"/>
          <p:cNvGrpSpPr/>
          <p:nvPr/>
        </p:nvGrpSpPr>
        <p:grpSpPr>
          <a:xfrm>
            <a:off x="5279706" y="1837129"/>
            <a:ext cx="3748915" cy="3156397"/>
            <a:chOff x="5279706" y="1837129"/>
            <a:chExt cx="3748915" cy="3156397"/>
          </a:xfrm>
        </p:grpSpPr>
        <p:sp>
          <p:nvSpPr>
            <p:cNvPr id="692" name="Google Shape;692;p31"/>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1"/>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1"/>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1"/>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1"/>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1"/>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1"/>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1"/>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1"/>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1"/>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1"/>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1"/>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1"/>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1"/>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1"/>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1"/>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25" name="Google Shape;125;p4"/>
          <p:cNvSpPr txBox="1"/>
          <p:nvPr>
            <p:ph idx="1" type="body"/>
          </p:nvPr>
        </p:nvSpPr>
        <p:spPr>
          <a:xfrm>
            <a:off x="720000" y="1212950"/>
            <a:ext cx="7704000" cy="33906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Clr>
                <a:srgbClr val="8E8BD8"/>
              </a:buClr>
              <a:buSzPts val="1200"/>
              <a:buFont typeface="Livvic"/>
              <a:buAutoNum type="arabicPeriod"/>
              <a:defRPr sz="1200">
                <a:solidFill>
                  <a:srgbClr val="8E8BD8"/>
                </a:solidFill>
              </a:defRPr>
            </a:lvl1pPr>
            <a:lvl2pPr indent="-304800" lvl="1" marL="914400">
              <a:lnSpc>
                <a:spcPct val="100000"/>
              </a:lnSpc>
              <a:spcBef>
                <a:spcPts val="0"/>
              </a:spcBef>
              <a:spcAft>
                <a:spcPts val="0"/>
              </a:spcAft>
              <a:buClr>
                <a:srgbClr val="8E8BD8"/>
              </a:buClr>
              <a:buSzPts val="1200"/>
              <a:buFont typeface="Roboto Condensed"/>
              <a:buAutoNum type="alphaLcPeriod"/>
              <a:defRPr>
                <a:solidFill>
                  <a:srgbClr val="8E8BD8"/>
                </a:solidFill>
              </a:defRPr>
            </a:lvl2pPr>
            <a:lvl3pPr indent="-304800" lvl="2" marL="1371600">
              <a:lnSpc>
                <a:spcPct val="100000"/>
              </a:lnSpc>
              <a:spcBef>
                <a:spcPts val="0"/>
              </a:spcBef>
              <a:spcAft>
                <a:spcPts val="0"/>
              </a:spcAft>
              <a:buClr>
                <a:srgbClr val="8E8BD8"/>
              </a:buClr>
              <a:buSzPts val="1200"/>
              <a:buFont typeface="Roboto Condensed"/>
              <a:buAutoNum type="romanLcPeriod"/>
              <a:defRPr>
                <a:solidFill>
                  <a:srgbClr val="8E8BD8"/>
                </a:solidFill>
              </a:defRPr>
            </a:lvl3pPr>
            <a:lvl4pPr indent="-304800" lvl="3" marL="1828800">
              <a:lnSpc>
                <a:spcPct val="100000"/>
              </a:lnSpc>
              <a:spcBef>
                <a:spcPts val="0"/>
              </a:spcBef>
              <a:spcAft>
                <a:spcPts val="0"/>
              </a:spcAft>
              <a:buClr>
                <a:srgbClr val="8E8BD8"/>
              </a:buClr>
              <a:buSzPts val="1200"/>
              <a:buFont typeface="Roboto Condensed"/>
              <a:buAutoNum type="arabicPeriod"/>
              <a:defRPr>
                <a:solidFill>
                  <a:srgbClr val="8E8BD8"/>
                </a:solidFill>
              </a:defRPr>
            </a:lvl4pPr>
            <a:lvl5pPr indent="-304800" lvl="4" marL="2286000">
              <a:lnSpc>
                <a:spcPct val="100000"/>
              </a:lnSpc>
              <a:spcBef>
                <a:spcPts val="0"/>
              </a:spcBef>
              <a:spcAft>
                <a:spcPts val="0"/>
              </a:spcAft>
              <a:buClr>
                <a:srgbClr val="8E8BD8"/>
              </a:buClr>
              <a:buSzPts val="1200"/>
              <a:buFont typeface="Roboto Condensed"/>
              <a:buAutoNum type="alphaLcPeriod"/>
              <a:defRPr>
                <a:solidFill>
                  <a:srgbClr val="8E8BD8"/>
                </a:solidFill>
              </a:defRPr>
            </a:lvl5pPr>
            <a:lvl6pPr indent="-304800" lvl="5" marL="2743200">
              <a:lnSpc>
                <a:spcPct val="100000"/>
              </a:lnSpc>
              <a:spcBef>
                <a:spcPts val="0"/>
              </a:spcBef>
              <a:spcAft>
                <a:spcPts val="0"/>
              </a:spcAft>
              <a:buClr>
                <a:srgbClr val="8E8BD8"/>
              </a:buClr>
              <a:buSzPts val="1200"/>
              <a:buFont typeface="Roboto Condensed"/>
              <a:buAutoNum type="romanLcPeriod"/>
              <a:defRPr>
                <a:solidFill>
                  <a:srgbClr val="8E8BD8"/>
                </a:solidFill>
              </a:defRPr>
            </a:lvl6pPr>
            <a:lvl7pPr indent="-304800" lvl="6" marL="3200400">
              <a:lnSpc>
                <a:spcPct val="100000"/>
              </a:lnSpc>
              <a:spcBef>
                <a:spcPts val="0"/>
              </a:spcBef>
              <a:spcAft>
                <a:spcPts val="0"/>
              </a:spcAft>
              <a:buClr>
                <a:srgbClr val="8E8BD8"/>
              </a:buClr>
              <a:buSzPts val="1200"/>
              <a:buFont typeface="Roboto Condensed"/>
              <a:buAutoNum type="arabicPeriod"/>
              <a:defRPr>
                <a:solidFill>
                  <a:srgbClr val="8E8BD8"/>
                </a:solidFill>
              </a:defRPr>
            </a:lvl7pPr>
            <a:lvl8pPr indent="-304800" lvl="7" marL="3657600">
              <a:lnSpc>
                <a:spcPct val="100000"/>
              </a:lnSpc>
              <a:spcBef>
                <a:spcPts val="0"/>
              </a:spcBef>
              <a:spcAft>
                <a:spcPts val="0"/>
              </a:spcAft>
              <a:buClr>
                <a:srgbClr val="8E8BD8"/>
              </a:buClr>
              <a:buSzPts val="1200"/>
              <a:buFont typeface="Roboto Condensed"/>
              <a:buAutoNum type="alphaLcPeriod"/>
              <a:defRPr>
                <a:solidFill>
                  <a:srgbClr val="8E8BD8"/>
                </a:solidFill>
              </a:defRPr>
            </a:lvl8pPr>
            <a:lvl9pPr indent="-304800" lvl="8" marL="4114800">
              <a:lnSpc>
                <a:spcPct val="100000"/>
              </a:lnSpc>
              <a:spcBef>
                <a:spcPts val="0"/>
              </a:spcBef>
              <a:spcAft>
                <a:spcPts val="0"/>
              </a:spcAft>
              <a:buClr>
                <a:srgbClr val="8E8BD8"/>
              </a:buClr>
              <a:buSzPts val="1200"/>
              <a:buFont typeface="Roboto Condensed"/>
              <a:buAutoNum type="romanLcPeriod"/>
              <a:defRPr>
                <a:solidFill>
                  <a:srgbClr val="8E8BD8"/>
                </a:solidFill>
              </a:defRPr>
            </a:lvl9pPr>
          </a:lstStyle>
          <a:p/>
        </p:txBody>
      </p:sp>
      <p:grpSp>
        <p:nvGrpSpPr>
          <p:cNvPr id="126" name="Google Shape;126;p4"/>
          <p:cNvGrpSpPr/>
          <p:nvPr/>
        </p:nvGrpSpPr>
        <p:grpSpPr>
          <a:xfrm>
            <a:off x="5279706" y="1837129"/>
            <a:ext cx="3748915" cy="3156397"/>
            <a:chOff x="5279706" y="1837129"/>
            <a:chExt cx="3748915" cy="3156397"/>
          </a:xfrm>
        </p:grpSpPr>
        <p:sp>
          <p:nvSpPr>
            <p:cNvPr id="127" name="Google Shape;127;p4"/>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403F6E"/>
            </a:gs>
            <a:gs pos="100000">
              <a:srgbClr val="0B0D17"/>
            </a:gs>
          </a:gsLst>
          <a:lin ang="18900044" scaled="0"/>
        </a:gradFill>
      </p:bgPr>
    </p:bg>
    <p:spTree>
      <p:nvGrpSpPr>
        <p:cNvPr id="714" name="Shape 714"/>
        <p:cNvGrpSpPr/>
        <p:nvPr/>
      </p:nvGrpSpPr>
      <p:grpSpPr>
        <a:xfrm>
          <a:off x="0" y="0"/>
          <a:ext cx="0" cy="0"/>
          <a:chOff x="0" y="0"/>
          <a:chExt cx="0" cy="0"/>
        </a:xfrm>
      </p:grpSpPr>
      <p:sp>
        <p:nvSpPr>
          <p:cNvPr id="715" name="Google Shape;715;p3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16" name="Google Shape;716;p32"/>
          <p:cNvSpPr txBox="1"/>
          <p:nvPr>
            <p:ph idx="1" type="subTitle"/>
          </p:nvPr>
        </p:nvSpPr>
        <p:spPr>
          <a:xfrm>
            <a:off x="1407125"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717" name="Google Shape;717;p32"/>
          <p:cNvSpPr txBox="1"/>
          <p:nvPr>
            <p:ph idx="2" type="subTitle"/>
          </p:nvPr>
        </p:nvSpPr>
        <p:spPr>
          <a:xfrm>
            <a:off x="1407125" y="37530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718" name="Google Shape;718;p32"/>
          <p:cNvSpPr txBox="1"/>
          <p:nvPr>
            <p:ph idx="3" type="subTitle"/>
          </p:nvPr>
        </p:nvSpPr>
        <p:spPr>
          <a:xfrm>
            <a:off x="5369250"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719" name="Google Shape;719;p32"/>
          <p:cNvSpPr txBox="1"/>
          <p:nvPr>
            <p:ph idx="4" type="subTitle"/>
          </p:nvPr>
        </p:nvSpPr>
        <p:spPr>
          <a:xfrm>
            <a:off x="5369250" y="37530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720" name="Google Shape;720;p32"/>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1" name="Shape 721"/>
        <p:cNvGrpSpPr/>
        <p:nvPr/>
      </p:nvGrpSpPr>
      <p:grpSpPr>
        <a:xfrm>
          <a:off x="0" y="0"/>
          <a:ext cx="0" cy="0"/>
          <a:chOff x="0" y="0"/>
          <a:chExt cx="0" cy="0"/>
        </a:xfrm>
      </p:grpSpPr>
      <p:sp>
        <p:nvSpPr>
          <p:cNvPr id="722" name="Google Shape;722;p3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23" name="Google Shape;723;p33"/>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4" name="Shape 724"/>
        <p:cNvGrpSpPr/>
        <p:nvPr/>
      </p:nvGrpSpPr>
      <p:grpSpPr>
        <a:xfrm>
          <a:off x="0" y="0"/>
          <a:ext cx="0" cy="0"/>
          <a:chOff x="0" y="0"/>
          <a:chExt cx="0" cy="0"/>
        </a:xfrm>
      </p:grpSpPr>
      <p:sp>
        <p:nvSpPr>
          <p:cNvPr id="725" name="Google Shape;725;p3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26" name="Google Shape;726;p34"/>
          <p:cNvSpPr txBox="1"/>
          <p:nvPr>
            <p:ph idx="1" type="body"/>
          </p:nvPr>
        </p:nvSpPr>
        <p:spPr>
          <a:xfrm>
            <a:off x="720000" y="1518000"/>
            <a:ext cx="4085400" cy="30855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rgbClr val="8E8BD8"/>
              </a:buClr>
              <a:buSzPts val="1800"/>
              <a:buFont typeface="Oswald"/>
              <a:buChar char="●"/>
              <a:defRPr>
                <a:solidFill>
                  <a:srgbClr val="8E8BD8"/>
                </a:solidFill>
              </a:defRPr>
            </a:lvl1pPr>
            <a:lvl2pPr indent="-317500" lvl="1" marL="914400" rtl="0">
              <a:lnSpc>
                <a:spcPct val="100000"/>
              </a:lnSpc>
              <a:spcBef>
                <a:spcPts val="0"/>
              </a:spcBef>
              <a:spcAft>
                <a:spcPts val="0"/>
              </a:spcAft>
              <a:buClr>
                <a:srgbClr val="8E8BD8"/>
              </a:buClr>
              <a:buSzPts val="1400"/>
              <a:buFont typeface="Oswald"/>
              <a:buChar char="○"/>
              <a:defRPr>
                <a:solidFill>
                  <a:srgbClr val="8E8BD8"/>
                </a:solidFill>
              </a:defRPr>
            </a:lvl2pPr>
            <a:lvl3pPr indent="-317500" lvl="2" marL="1371600" rtl="0">
              <a:lnSpc>
                <a:spcPct val="100000"/>
              </a:lnSpc>
              <a:spcBef>
                <a:spcPts val="1600"/>
              </a:spcBef>
              <a:spcAft>
                <a:spcPts val="0"/>
              </a:spcAft>
              <a:buClr>
                <a:srgbClr val="8E8BD8"/>
              </a:buClr>
              <a:buSzPts val="1400"/>
              <a:buFont typeface="Oswald"/>
              <a:buChar char="■"/>
              <a:defRPr>
                <a:solidFill>
                  <a:srgbClr val="8E8BD8"/>
                </a:solidFill>
              </a:defRPr>
            </a:lvl3pPr>
            <a:lvl4pPr indent="-317500" lvl="3" marL="1828800" rtl="0">
              <a:lnSpc>
                <a:spcPct val="100000"/>
              </a:lnSpc>
              <a:spcBef>
                <a:spcPts val="1600"/>
              </a:spcBef>
              <a:spcAft>
                <a:spcPts val="0"/>
              </a:spcAft>
              <a:buClr>
                <a:srgbClr val="8E8BD8"/>
              </a:buClr>
              <a:buSzPts val="1400"/>
              <a:buFont typeface="Oswald"/>
              <a:buChar char="●"/>
              <a:defRPr>
                <a:solidFill>
                  <a:srgbClr val="8E8BD8"/>
                </a:solidFill>
              </a:defRPr>
            </a:lvl4pPr>
            <a:lvl5pPr indent="-317500" lvl="4" marL="2286000" rtl="0">
              <a:lnSpc>
                <a:spcPct val="100000"/>
              </a:lnSpc>
              <a:spcBef>
                <a:spcPts val="1600"/>
              </a:spcBef>
              <a:spcAft>
                <a:spcPts val="0"/>
              </a:spcAft>
              <a:buClr>
                <a:srgbClr val="8E8BD8"/>
              </a:buClr>
              <a:buSzPts val="1400"/>
              <a:buFont typeface="Oswald"/>
              <a:buChar char="○"/>
              <a:defRPr>
                <a:solidFill>
                  <a:srgbClr val="8E8BD8"/>
                </a:solidFill>
              </a:defRPr>
            </a:lvl5pPr>
            <a:lvl6pPr indent="-317500" lvl="5" marL="2743200" rtl="0">
              <a:lnSpc>
                <a:spcPct val="100000"/>
              </a:lnSpc>
              <a:spcBef>
                <a:spcPts val="1600"/>
              </a:spcBef>
              <a:spcAft>
                <a:spcPts val="0"/>
              </a:spcAft>
              <a:buClr>
                <a:srgbClr val="8E8BD8"/>
              </a:buClr>
              <a:buSzPts val="1400"/>
              <a:buFont typeface="Oswald"/>
              <a:buChar char="■"/>
              <a:defRPr>
                <a:solidFill>
                  <a:srgbClr val="8E8BD8"/>
                </a:solidFill>
              </a:defRPr>
            </a:lvl6pPr>
            <a:lvl7pPr indent="-317500" lvl="6" marL="3200400" rtl="0">
              <a:lnSpc>
                <a:spcPct val="100000"/>
              </a:lnSpc>
              <a:spcBef>
                <a:spcPts val="1600"/>
              </a:spcBef>
              <a:spcAft>
                <a:spcPts val="0"/>
              </a:spcAft>
              <a:buClr>
                <a:srgbClr val="8E8BD8"/>
              </a:buClr>
              <a:buSzPts val="1400"/>
              <a:buFont typeface="Oswald"/>
              <a:buChar char="●"/>
              <a:defRPr>
                <a:solidFill>
                  <a:srgbClr val="8E8BD8"/>
                </a:solidFill>
              </a:defRPr>
            </a:lvl7pPr>
            <a:lvl8pPr indent="-317500" lvl="7" marL="3657600" rtl="0">
              <a:lnSpc>
                <a:spcPct val="100000"/>
              </a:lnSpc>
              <a:spcBef>
                <a:spcPts val="1600"/>
              </a:spcBef>
              <a:spcAft>
                <a:spcPts val="0"/>
              </a:spcAft>
              <a:buClr>
                <a:srgbClr val="8E8BD8"/>
              </a:buClr>
              <a:buSzPts val="1400"/>
              <a:buFont typeface="Oswald"/>
              <a:buChar char="○"/>
              <a:defRPr>
                <a:solidFill>
                  <a:srgbClr val="8E8BD8"/>
                </a:solidFill>
              </a:defRPr>
            </a:lvl8pPr>
            <a:lvl9pPr indent="-317500" lvl="8" marL="4114800" rtl="0">
              <a:lnSpc>
                <a:spcPct val="100000"/>
              </a:lnSpc>
              <a:spcBef>
                <a:spcPts val="1600"/>
              </a:spcBef>
              <a:spcAft>
                <a:spcPts val="1600"/>
              </a:spcAft>
              <a:buClr>
                <a:srgbClr val="8E8BD8"/>
              </a:buClr>
              <a:buSzPts val="1400"/>
              <a:buFont typeface="Oswald"/>
              <a:buChar char="■"/>
              <a:defRPr>
                <a:solidFill>
                  <a:srgbClr val="8E8BD8"/>
                </a:solidFill>
              </a:defRPr>
            </a:lvl9pPr>
          </a:lstStyle>
          <a:p/>
        </p:txBody>
      </p:sp>
      <p:sp>
        <p:nvSpPr>
          <p:cNvPr id="727" name="Google Shape;727;p34"/>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8" name="Shape 728"/>
        <p:cNvGrpSpPr/>
        <p:nvPr/>
      </p:nvGrpSpPr>
      <p:grpSpPr>
        <a:xfrm>
          <a:off x="0" y="0"/>
          <a:ext cx="0" cy="0"/>
          <a:chOff x="0" y="0"/>
          <a:chExt cx="0" cy="0"/>
        </a:xfrm>
      </p:grpSpPr>
      <p:sp>
        <p:nvSpPr>
          <p:cNvPr id="729" name="Google Shape;729;p35"/>
          <p:cNvSpPr txBox="1"/>
          <p:nvPr>
            <p:ph type="title"/>
          </p:nvPr>
        </p:nvSpPr>
        <p:spPr>
          <a:xfrm>
            <a:off x="2712375" y="1250550"/>
            <a:ext cx="3674400" cy="264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30" name="Google Shape;730;p35"/>
          <p:cNvSpPr/>
          <p:nvPr/>
        </p:nvSpPr>
        <p:spPr>
          <a:xfrm rot="5400000">
            <a:off x="6679769"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731" name="Google Shape;731;p35"/>
          <p:cNvSpPr/>
          <p:nvPr/>
        </p:nvSpPr>
        <p:spPr>
          <a:xfrm flipH="1" rot="5400000">
            <a:off x="6679769"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732" name="Google Shape;732;p35"/>
          <p:cNvCxnSpPr/>
          <p:nvPr/>
        </p:nvCxnSpPr>
        <p:spPr>
          <a:xfrm rot="5400000">
            <a:off x="6210625"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733" name="Google Shape;733;p35"/>
          <p:cNvCxnSpPr/>
          <p:nvPr/>
        </p:nvCxnSpPr>
        <p:spPr>
          <a:xfrm rot="5400000">
            <a:off x="7896100" y="1662455"/>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734" name="Google Shape;734;p35"/>
          <p:cNvGrpSpPr/>
          <p:nvPr/>
        </p:nvGrpSpPr>
        <p:grpSpPr>
          <a:xfrm rot="10800000">
            <a:off x="82531" y="67079"/>
            <a:ext cx="3748915" cy="3156397"/>
            <a:chOff x="5279706" y="1837129"/>
            <a:chExt cx="3748915" cy="3156397"/>
          </a:xfrm>
        </p:grpSpPr>
        <p:sp>
          <p:nvSpPr>
            <p:cNvPr id="735" name="Google Shape;735;p35"/>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35"/>
          <p:cNvSpPr/>
          <p:nvPr/>
        </p:nvSpPr>
        <p:spPr>
          <a:xfrm flipH="1" rot="-5400000">
            <a:off x="156369"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758" name="Google Shape;758;p35"/>
          <p:cNvSpPr/>
          <p:nvPr/>
        </p:nvSpPr>
        <p:spPr>
          <a:xfrm rot="-5400000">
            <a:off x="156369"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759" name="Google Shape;759;p35"/>
          <p:cNvCxnSpPr/>
          <p:nvPr/>
        </p:nvCxnSpPr>
        <p:spPr>
          <a:xfrm rot="5400000">
            <a:off x="-2254850"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760" name="Google Shape;760;p35"/>
          <p:cNvCxnSpPr/>
          <p:nvPr/>
        </p:nvCxnSpPr>
        <p:spPr>
          <a:xfrm flipH="1" rot="-5400000">
            <a:off x="1230175" y="1662455"/>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761" name="Google Shape;761;p35"/>
          <p:cNvGrpSpPr/>
          <p:nvPr/>
        </p:nvGrpSpPr>
        <p:grpSpPr>
          <a:xfrm>
            <a:off x="5317381" y="1912429"/>
            <a:ext cx="3748915" cy="3156397"/>
            <a:chOff x="5279706" y="1837129"/>
            <a:chExt cx="3748915" cy="3156397"/>
          </a:xfrm>
        </p:grpSpPr>
        <p:sp>
          <p:nvSpPr>
            <p:cNvPr id="762" name="Google Shape;762;p35"/>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4" name="Shape 784"/>
        <p:cNvGrpSpPr/>
        <p:nvPr/>
      </p:nvGrpSpPr>
      <p:grpSpPr>
        <a:xfrm>
          <a:off x="0" y="0"/>
          <a:ext cx="0" cy="0"/>
          <a:chOff x="0" y="0"/>
          <a:chExt cx="0" cy="0"/>
        </a:xfrm>
      </p:grpSpPr>
      <p:sp>
        <p:nvSpPr>
          <p:cNvPr id="785" name="Google Shape;785;p36"/>
          <p:cNvSpPr txBox="1"/>
          <p:nvPr>
            <p:ph type="title"/>
          </p:nvPr>
        </p:nvSpPr>
        <p:spPr>
          <a:xfrm>
            <a:off x="720000" y="1412950"/>
            <a:ext cx="3590700" cy="1020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86" name="Google Shape;786;p36"/>
          <p:cNvSpPr txBox="1"/>
          <p:nvPr>
            <p:ph idx="1" type="subTitle"/>
          </p:nvPr>
        </p:nvSpPr>
        <p:spPr>
          <a:xfrm>
            <a:off x="720000" y="2881225"/>
            <a:ext cx="37755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solidFill>
                  <a:srgbClr val="8E8BD8"/>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87" name="Google Shape;787;p36"/>
          <p:cNvSpPr/>
          <p:nvPr/>
        </p:nvSpPr>
        <p:spPr>
          <a:xfrm>
            <a:off x="4781100" y="883200"/>
            <a:ext cx="3377100" cy="3377100"/>
          </a:xfrm>
          <a:prstGeom prst="rect">
            <a:avLst/>
          </a:prstGeom>
          <a:noFill/>
          <a:ln cap="flat" cmpd="sng" w="19050">
            <a:solidFill>
              <a:srgbClr val="775EF5"/>
            </a:solidFill>
            <a:prstDash val="solid"/>
            <a:round/>
            <a:headEnd len="sm" w="sm" type="none"/>
            <a:tailEnd len="sm" w="sm" type="none"/>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6"/>
          <p:cNvSpPr/>
          <p:nvPr/>
        </p:nvSpPr>
        <p:spPr>
          <a:xfrm>
            <a:off x="8075" y="2592175"/>
            <a:ext cx="4773025" cy="191600"/>
          </a:xfrm>
          <a:custGeom>
            <a:rect b="b" l="l" r="r" t="t"/>
            <a:pathLst>
              <a:path extrusionOk="0" h="7664" w="190921">
                <a:moveTo>
                  <a:pt x="0" y="7664"/>
                </a:moveTo>
                <a:lnTo>
                  <a:pt x="29121" y="7664"/>
                </a:lnTo>
                <a:lnTo>
                  <a:pt x="29121" y="0"/>
                </a:lnTo>
                <a:lnTo>
                  <a:pt x="190921" y="97"/>
                </a:lnTo>
              </a:path>
            </a:pathLst>
          </a:cu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9" name="Shape 789"/>
        <p:cNvGrpSpPr/>
        <p:nvPr/>
      </p:nvGrpSpPr>
      <p:grpSpPr>
        <a:xfrm>
          <a:off x="0" y="0"/>
          <a:ext cx="0" cy="0"/>
          <a:chOff x="0" y="0"/>
          <a:chExt cx="0" cy="0"/>
        </a:xfrm>
      </p:grpSpPr>
      <p:sp>
        <p:nvSpPr>
          <p:cNvPr id="790" name="Google Shape;790;p37"/>
          <p:cNvSpPr txBox="1"/>
          <p:nvPr>
            <p:ph idx="1" type="body"/>
          </p:nvPr>
        </p:nvSpPr>
        <p:spPr>
          <a:xfrm>
            <a:off x="720000" y="2978100"/>
            <a:ext cx="4513800" cy="16254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600"/>
              <a:buNone/>
              <a:defRPr sz="5000">
                <a:solidFill>
                  <a:srgbClr val="FFFFFF"/>
                </a:solidFill>
                <a:latin typeface="Squada One"/>
                <a:ea typeface="Squada One"/>
                <a:cs typeface="Squada One"/>
                <a:sym typeface="Squada One"/>
              </a:defRPr>
            </a:lvl1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1" name="Shape 791"/>
        <p:cNvGrpSpPr/>
        <p:nvPr/>
      </p:nvGrpSpPr>
      <p:grpSpPr>
        <a:xfrm>
          <a:off x="0" y="0"/>
          <a:ext cx="0" cy="0"/>
          <a:chOff x="0" y="0"/>
          <a:chExt cx="0" cy="0"/>
        </a:xfrm>
      </p:grpSpPr>
      <p:sp>
        <p:nvSpPr>
          <p:cNvPr id="792" name="Google Shape;792;p38"/>
          <p:cNvSpPr txBox="1"/>
          <p:nvPr>
            <p:ph hasCustomPrompt="1" type="title"/>
          </p:nvPr>
        </p:nvSpPr>
        <p:spPr>
          <a:xfrm>
            <a:off x="720000" y="2048900"/>
            <a:ext cx="7704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93" name="Google Shape;793;p38"/>
          <p:cNvSpPr/>
          <p:nvPr/>
        </p:nvSpPr>
        <p:spPr>
          <a:xfrm>
            <a:off x="-850" y="826075"/>
            <a:ext cx="4050100"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794" name="Google Shape;794;p38"/>
          <p:cNvSpPr/>
          <p:nvPr/>
        </p:nvSpPr>
        <p:spPr>
          <a:xfrm flipH="1">
            <a:off x="5093900" y="826075"/>
            <a:ext cx="4050100"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795" name="Google Shape;795;p38"/>
          <p:cNvCxnSpPr/>
          <p:nvPr/>
        </p:nvCxnSpPr>
        <p:spPr>
          <a:xfrm>
            <a:off x="6350" y="241775"/>
            <a:ext cx="91440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796" name="Google Shape;796;p38"/>
          <p:cNvCxnSpPr>
            <a:endCxn id="792" idx="0"/>
          </p:cNvCxnSpPr>
          <p:nvPr/>
        </p:nvCxnSpPr>
        <p:spPr>
          <a:xfrm>
            <a:off x="4570800" y="234200"/>
            <a:ext cx="12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sp>
        <p:nvSpPr>
          <p:cNvPr id="797" name="Google Shape;797;p38"/>
          <p:cNvSpPr txBox="1"/>
          <p:nvPr>
            <p:ph idx="1" type="subTitle"/>
          </p:nvPr>
        </p:nvSpPr>
        <p:spPr>
          <a:xfrm>
            <a:off x="729425" y="4090700"/>
            <a:ext cx="7704000" cy="51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grpSp>
        <p:nvGrpSpPr>
          <p:cNvPr id="798" name="Google Shape;798;p38"/>
          <p:cNvGrpSpPr/>
          <p:nvPr/>
        </p:nvGrpSpPr>
        <p:grpSpPr>
          <a:xfrm flipH="1" rot="10800000">
            <a:off x="5279706" y="97204"/>
            <a:ext cx="3748915" cy="3156397"/>
            <a:chOff x="5279706" y="1837129"/>
            <a:chExt cx="3748915" cy="3156397"/>
          </a:xfrm>
        </p:grpSpPr>
        <p:sp>
          <p:nvSpPr>
            <p:cNvPr id="799" name="Google Shape;799;p38"/>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8"/>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8"/>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8"/>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8"/>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8"/>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8"/>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8"/>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8"/>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8"/>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8"/>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8"/>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8"/>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8"/>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8"/>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8"/>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8"/>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8"/>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8"/>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8"/>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8"/>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8"/>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21" name="Shape 821"/>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gradFill>
          <a:gsLst>
            <a:gs pos="0">
              <a:srgbClr val="403F6E"/>
            </a:gs>
            <a:gs pos="100000">
              <a:srgbClr val="0B0D17"/>
            </a:gs>
          </a:gsLst>
          <a:lin ang="13500032" scaled="0"/>
        </a:gradFill>
      </p:bgPr>
    </p:bg>
    <p:spTree>
      <p:nvGrpSpPr>
        <p:cNvPr id="822" name="Shape 822"/>
        <p:cNvGrpSpPr/>
        <p:nvPr/>
      </p:nvGrpSpPr>
      <p:grpSpPr>
        <a:xfrm>
          <a:off x="0" y="0"/>
          <a:ext cx="0" cy="0"/>
          <a:chOff x="0" y="0"/>
          <a:chExt cx="0" cy="0"/>
        </a:xfrm>
      </p:grpSpPr>
      <p:sp>
        <p:nvSpPr>
          <p:cNvPr id="823" name="Google Shape;823;p40"/>
          <p:cNvSpPr txBox="1"/>
          <p:nvPr>
            <p:ph hasCustomPrompt="1" type="title"/>
          </p:nvPr>
        </p:nvSpPr>
        <p:spPr>
          <a:xfrm>
            <a:off x="4782363" y="1766350"/>
            <a:ext cx="1288200" cy="1186200"/>
          </a:xfrm>
          <a:prstGeom prst="rect">
            <a:avLst/>
          </a:prstGeom>
          <a:effectLst>
            <a:outerShdw blurRad="42863" rotWithShape="0" algn="bl">
              <a:srgbClr val="DFDEFF">
                <a:alpha val="50000"/>
              </a:srgbClr>
            </a:outerShdw>
          </a:effectLst>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775EF5"/>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824" name="Google Shape;824;p40"/>
          <p:cNvSpPr txBox="1"/>
          <p:nvPr>
            <p:ph idx="1" type="subTitle"/>
          </p:nvPr>
        </p:nvSpPr>
        <p:spPr>
          <a:xfrm>
            <a:off x="6187075" y="176635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25" name="Google Shape;825;p40"/>
          <p:cNvSpPr txBox="1"/>
          <p:nvPr>
            <p:ph idx="2" type="subTitle"/>
          </p:nvPr>
        </p:nvSpPr>
        <p:spPr>
          <a:xfrm>
            <a:off x="6187075" y="210187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826" name="Google Shape;826;p40"/>
          <p:cNvSpPr txBox="1"/>
          <p:nvPr>
            <p:ph hasCustomPrompt="1" idx="3" type="title"/>
          </p:nvPr>
        </p:nvSpPr>
        <p:spPr>
          <a:xfrm>
            <a:off x="4782363" y="3417300"/>
            <a:ext cx="1288200" cy="1186200"/>
          </a:xfrm>
          <a:prstGeom prst="rect">
            <a:avLst/>
          </a:prstGeom>
          <a:effectLst>
            <a:outerShdw blurRad="42863" rotWithShape="0" algn="bl">
              <a:srgbClr val="DFDEFF">
                <a:alpha val="50000"/>
              </a:srgbClr>
            </a:outerShdw>
          </a:effectLst>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775EF5"/>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827" name="Google Shape;827;p40"/>
          <p:cNvSpPr txBox="1"/>
          <p:nvPr>
            <p:ph idx="4" type="subTitle"/>
          </p:nvPr>
        </p:nvSpPr>
        <p:spPr>
          <a:xfrm>
            <a:off x="6187075" y="341730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28" name="Google Shape;828;p40"/>
          <p:cNvSpPr txBox="1"/>
          <p:nvPr>
            <p:ph idx="5" type="subTitle"/>
          </p:nvPr>
        </p:nvSpPr>
        <p:spPr>
          <a:xfrm>
            <a:off x="6187075" y="375282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829" name="Google Shape;829;p40"/>
          <p:cNvSpPr txBox="1"/>
          <p:nvPr>
            <p:ph hasCustomPrompt="1" idx="6" type="title"/>
          </p:nvPr>
        </p:nvSpPr>
        <p:spPr>
          <a:xfrm>
            <a:off x="3068313" y="1766350"/>
            <a:ext cx="1288200" cy="1186200"/>
          </a:xfrm>
          <a:prstGeom prst="rect">
            <a:avLst/>
          </a:prstGeom>
          <a:effectLst>
            <a:outerShdw blurRad="42863" rotWithShape="0" algn="bl">
              <a:srgbClr val="DFDEFF">
                <a:alpha val="50000"/>
              </a:srgbClr>
            </a:outerShdw>
          </a:effectLst>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775EF5"/>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830" name="Google Shape;830;p40"/>
          <p:cNvSpPr txBox="1"/>
          <p:nvPr>
            <p:ph hasCustomPrompt="1" idx="7" type="title"/>
          </p:nvPr>
        </p:nvSpPr>
        <p:spPr>
          <a:xfrm>
            <a:off x="3068313" y="3417300"/>
            <a:ext cx="1288200" cy="1186200"/>
          </a:xfrm>
          <a:prstGeom prst="rect">
            <a:avLst/>
          </a:prstGeom>
          <a:effectLst>
            <a:outerShdw blurRad="42863" rotWithShape="0" algn="bl">
              <a:srgbClr val="DFDEFF">
                <a:alpha val="50000"/>
              </a:srgbClr>
            </a:outerShdw>
          </a:effectLst>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775EF5"/>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831" name="Google Shape;831;p40"/>
          <p:cNvSpPr txBox="1"/>
          <p:nvPr>
            <p:ph idx="8" type="subTitle"/>
          </p:nvPr>
        </p:nvSpPr>
        <p:spPr>
          <a:xfrm>
            <a:off x="720000" y="1766350"/>
            <a:ext cx="2236800" cy="4197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r">
              <a:spcBef>
                <a:spcPts val="160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832" name="Google Shape;832;p40"/>
          <p:cNvSpPr txBox="1"/>
          <p:nvPr>
            <p:ph idx="9" type="subTitle"/>
          </p:nvPr>
        </p:nvSpPr>
        <p:spPr>
          <a:xfrm>
            <a:off x="720000" y="2101875"/>
            <a:ext cx="2236800" cy="69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8E8BD8"/>
              </a:buClr>
              <a:buSzPts val="1600"/>
              <a:buNone/>
              <a:defRPr>
                <a:solidFill>
                  <a:srgbClr val="8E8BD8"/>
                </a:solidFill>
              </a:defRPr>
            </a:lvl1pPr>
            <a:lvl2pPr lvl="1" rtl="0" algn="r">
              <a:spcBef>
                <a:spcPts val="1600"/>
              </a:spcBef>
              <a:spcAft>
                <a:spcPts val="0"/>
              </a:spcAft>
              <a:buClr>
                <a:srgbClr val="8E8BD8"/>
              </a:buClr>
              <a:buSzPts val="1600"/>
              <a:buNone/>
              <a:defRPr>
                <a:solidFill>
                  <a:srgbClr val="8E8BD8"/>
                </a:solidFill>
              </a:defRPr>
            </a:lvl2pPr>
            <a:lvl3pPr lvl="2" rtl="0" algn="r">
              <a:spcBef>
                <a:spcPts val="1600"/>
              </a:spcBef>
              <a:spcAft>
                <a:spcPts val="0"/>
              </a:spcAft>
              <a:buClr>
                <a:srgbClr val="8E8BD8"/>
              </a:buClr>
              <a:buSzPts val="1600"/>
              <a:buNone/>
              <a:defRPr>
                <a:solidFill>
                  <a:srgbClr val="8E8BD8"/>
                </a:solidFill>
              </a:defRPr>
            </a:lvl3pPr>
            <a:lvl4pPr lvl="3" rtl="0" algn="r">
              <a:spcBef>
                <a:spcPts val="1600"/>
              </a:spcBef>
              <a:spcAft>
                <a:spcPts val="0"/>
              </a:spcAft>
              <a:buClr>
                <a:srgbClr val="8E8BD8"/>
              </a:buClr>
              <a:buSzPts val="1600"/>
              <a:buNone/>
              <a:defRPr>
                <a:solidFill>
                  <a:srgbClr val="8E8BD8"/>
                </a:solidFill>
              </a:defRPr>
            </a:lvl4pPr>
            <a:lvl5pPr lvl="4" rtl="0" algn="r">
              <a:spcBef>
                <a:spcPts val="1600"/>
              </a:spcBef>
              <a:spcAft>
                <a:spcPts val="0"/>
              </a:spcAft>
              <a:buClr>
                <a:srgbClr val="8E8BD8"/>
              </a:buClr>
              <a:buSzPts val="1600"/>
              <a:buNone/>
              <a:defRPr>
                <a:solidFill>
                  <a:srgbClr val="8E8BD8"/>
                </a:solidFill>
              </a:defRPr>
            </a:lvl5pPr>
            <a:lvl6pPr lvl="5" rtl="0" algn="r">
              <a:spcBef>
                <a:spcPts val="1600"/>
              </a:spcBef>
              <a:spcAft>
                <a:spcPts val="0"/>
              </a:spcAft>
              <a:buClr>
                <a:srgbClr val="8E8BD8"/>
              </a:buClr>
              <a:buSzPts val="1600"/>
              <a:buNone/>
              <a:defRPr>
                <a:solidFill>
                  <a:srgbClr val="8E8BD8"/>
                </a:solidFill>
              </a:defRPr>
            </a:lvl6pPr>
            <a:lvl7pPr lvl="6" rtl="0" algn="r">
              <a:spcBef>
                <a:spcPts val="1600"/>
              </a:spcBef>
              <a:spcAft>
                <a:spcPts val="0"/>
              </a:spcAft>
              <a:buClr>
                <a:srgbClr val="8E8BD8"/>
              </a:buClr>
              <a:buSzPts val="1600"/>
              <a:buNone/>
              <a:defRPr>
                <a:solidFill>
                  <a:srgbClr val="8E8BD8"/>
                </a:solidFill>
              </a:defRPr>
            </a:lvl7pPr>
            <a:lvl8pPr lvl="7" rtl="0" algn="r">
              <a:spcBef>
                <a:spcPts val="1600"/>
              </a:spcBef>
              <a:spcAft>
                <a:spcPts val="0"/>
              </a:spcAft>
              <a:buClr>
                <a:srgbClr val="8E8BD8"/>
              </a:buClr>
              <a:buSzPts val="1600"/>
              <a:buNone/>
              <a:defRPr>
                <a:solidFill>
                  <a:srgbClr val="8E8BD8"/>
                </a:solidFill>
              </a:defRPr>
            </a:lvl8pPr>
            <a:lvl9pPr lvl="8" rtl="0" algn="r">
              <a:spcBef>
                <a:spcPts val="1600"/>
              </a:spcBef>
              <a:spcAft>
                <a:spcPts val="1600"/>
              </a:spcAft>
              <a:buClr>
                <a:srgbClr val="8E8BD8"/>
              </a:buClr>
              <a:buSzPts val="1600"/>
              <a:buNone/>
              <a:defRPr>
                <a:solidFill>
                  <a:srgbClr val="8E8BD8"/>
                </a:solidFill>
              </a:defRPr>
            </a:lvl9pPr>
          </a:lstStyle>
          <a:p/>
        </p:txBody>
      </p:sp>
      <p:sp>
        <p:nvSpPr>
          <p:cNvPr id="833" name="Google Shape;833;p40"/>
          <p:cNvSpPr txBox="1"/>
          <p:nvPr>
            <p:ph idx="13" type="subTitle"/>
          </p:nvPr>
        </p:nvSpPr>
        <p:spPr>
          <a:xfrm>
            <a:off x="720000" y="3417300"/>
            <a:ext cx="2236800" cy="4197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r">
              <a:spcBef>
                <a:spcPts val="160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834" name="Google Shape;834;p40"/>
          <p:cNvSpPr txBox="1"/>
          <p:nvPr>
            <p:ph idx="14" type="subTitle"/>
          </p:nvPr>
        </p:nvSpPr>
        <p:spPr>
          <a:xfrm>
            <a:off x="720000" y="3752825"/>
            <a:ext cx="2236800" cy="69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8E8BD8"/>
              </a:buClr>
              <a:buSzPts val="1600"/>
              <a:buNone/>
              <a:defRPr>
                <a:solidFill>
                  <a:srgbClr val="8E8BD8"/>
                </a:solidFill>
              </a:defRPr>
            </a:lvl1pPr>
            <a:lvl2pPr lvl="1" rtl="0" algn="r">
              <a:spcBef>
                <a:spcPts val="1600"/>
              </a:spcBef>
              <a:spcAft>
                <a:spcPts val="0"/>
              </a:spcAft>
              <a:buClr>
                <a:srgbClr val="8E8BD8"/>
              </a:buClr>
              <a:buSzPts val="1600"/>
              <a:buNone/>
              <a:defRPr>
                <a:solidFill>
                  <a:srgbClr val="8E8BD8"/>
                </a:solidFill>
              </a:defRPr>
            </a:lvl2pPr>
            <a:lvl3pPr lvl="2" rtl="0" algn="r">
              <a:spcBef>
                <a:spcPts val="1600"/>
              </a:spcBef>
              <a:spcAft>
                <a:spcPts val="0"/>
              </a:spcAft>
              <a:buClr>
                <a:srgbClr val="8E8BD8"/>
              </a:buClr>
              <a:buSzPts val="1600"/>
              <a:buNone/>
              <a:defRPr>
                <a:solidFill>
                  <a:srgbClr val="8E8BD8"/>
                </a:solidFill>
              </a:defRPr>
            </a:lvl3pPr>
            <a:lvl4pPr lvl="3" rtl="0" algn="r">
              <a:spcBef>
                <a:spcPts val="1600"/>
              </a:spcBef>
              <a:spcAft>
                <a:spcPts val="0"/>
              </a:spcAft>
              <a:buClr>
                <a:srgbClr val="8E8BD8"/>
              </a:buClr>
              <a:buSzPts val="1600"/>
              <a:buNone/>
              <a:defRPr>
                <a:solidFill>
                  <a:srgbClr val="8E8BD8"/>
                </a:solidFill>
              </a:defRPr>
            </a:lvl4pPr>
            <a:lvl5pPr lvl="4" rtl="0" algn="r">
              <a:spcBef>
                <a:spcPts val="1600"/>
              </a:spcBef>
              <a:spcAft>
                <a:spcPts val="0"/>
              </a:spcAft>
              <a:buClr>
                <a:srgbClr val="8E8BD8"/>
              </a:buClr>
              <a:buSzPts val="1600"/>
              <a:buNone/>
              <a:defRPr>
                <a:solidFill>
                  <a:srgbClr val="8E8BD8"/>
                </a:solidFill>
              </a:defRPr>
            </a:lvl5pPr>
            <a:lvl6pPr lvl="5" rtl="0" algn="r">
              <a:spcBef>
                <a:spcPts val="1600"/>
              </a:spcBef>
              <a:spcAft>
                <a:spcPts val="0"/>
              </a:spcAft>
              <a:buClr>
                <a:srgbClr val="8E8BD8"/>
              </a:buClr>
              <a:buSzPts val="1600"/>
              <a:buNone/>
              <a:defRPr>
                <a:solidFill>
                  <a:srgbClr val="8E8BD8"/>
                </a:solidFill>
              </a:defRPr>
            </a:lvl6pPr>
            <a:lvl7pPr lvl="6" rtl="0" algn="r">
              <a:spcBef>
                <a:spcPts val="1600"/>
              </a:spcBef>
              <a:spcAft>
                <a:spcPts val="0"/>
              </a:spcAft>
              <a:buClr>
                <a:srgbClr val="8E8BD8"/>
              </a:buClr>
              <a:buSzPts val="1600"/>
              <a:buNone/>
              <a:defRPr>
                <a:solidFill>
                  <a:srgbClr val="8E8BD8"/>
                </a:solidFill>
              </a:defRPr>
            </a:lvl7pPr>
            <a:lvl8pPr lvl="7" rtl="0" algn="r">
              <a:spcBef>
                <a:spcPts val="1600"/>
              </a:spcBef>
              <a:spcAft>
                <a:spcPts val="0"/>
              </a:spcAft>
              <a:buClr>
                <a:srgbClr val="8E8BD8"/>
              </a:buClr>
              <a:buSzPts val="1600"/>
              <a:buNone/>
              <a:defRPr>
                <a:solidFill>
                  <a:srgbClr val="8E8BD8"/>
                </a:solidFill>
              </a:defRPr>
            </a:lvl8pPr>
            <a:lvl9pPr lvl="8" rtl="0" algn="r">
              <a:spcBef>
                <a:spcPts val="1600"/>
              </a:spcBef>
              <a:spcAft>
                <a:spcPts val="1600"/>
              </a:spcAft>
              <a:buClr>
                <a:srgbClr val="8E8BD8"/>
              </a:buClr>
              <a:buSzPts val="1600"/>
              <a:buNone/>
              <a:defRPr>
                <a:solidFill>
                  <a:srgbClr val="8E8BD8"/>
                </a:solidFill>
              </a:defRPr>
            </a:lvl9pPr>
          </a:lstStyle>
          <a:p/>
        </p:txBody>
      </p:sp>
      <p:sp>
        <p:nvSpPr>
          <p:cNvPr id="835" name="Google Shape;835;p40"/>
          <p:cNvSpPr txBox="1"/>
          <p:nvPr>
            <p:ph idx="15"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836" name="Google Shape;836;p40"/>
          <p:cNvGrpSpPr/>
          <p:nvPr/>
        </p:nvGrpSpPr>
        <p:grpSpPr>
          <a:xfrm>
            <a:off x="5907766" y="88094"/>
            <a:ext cx="3156397" cy="3748915"/>
            <a:chOff x="5907766" y="88094"/>
            <a:chExt cx="3156397" cy="3748915"/>
          </a:xfrm>
        </p:grpSpPr>
        <p:sp>
          <p:nvSpPr>
            <p:cNvPr id="837" name="Google Shape;837;p40"/>
            <p:cNvSpPr/>
            <p:nvPr/>
          </p:nvSpPr>
          <p:spPr>
            <a:xfrm rot="-5400000">
              <a:off x="8778094" y="1370628"/>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0"/>
            <p:cNvSpPr/>
            <p:nvPr/>
          </p:nvSpPr>
          <p:spPr>
            <a:xfrm rot="-5400000">
              <a:off x="8639490" y="119745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0"/>
            <p:cNvSpPr/>
            <p:nvPr/>
          </p:nvSpPr>
          <p:spPr>
            <a:xfrm rot="-5400000">
              <a:off x="8994857" y="8815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0"/>
            <p:cNvSpPr/>
            <p:nvPr/>
          </p:nvSpPr>
          <p:spPr>
            <a:xfrm rot="-5400000">
              <a:off x="8386629" y="69270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0"/>
            <p:cNvSpPr/>
            <p:nvPr/>
          </p:nvSpPr>
          <p:spPr>
            <a:xfrm rot="-5400000">
              <a:off x="8794456" y="319462"/>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0"/>
            <p:cNvSpPr/>
            <p:nvPr/>
          </p:nvSpPr>
          <p:spPr>
            <a:xfrm rot="-5400000">
              <a:off x="7613237" y="881531"/>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0"/>
            <p:cNvSpPr/>
            <p:nvPr/>
          </p:nvSpPr>
          <p:spPr>
            <a:xfrm rot="-5400000">
              <a:off x="7266137" y="488965"/>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0"/>
            <p:cNvSpPr/>
            <p:nvPr/>
          </p:nvSpPr>
          <p:spPr>
            <a:xfrm rot="-5400000">
              <a:off x="8286427" y="88094"/>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0"/>
            <p:cNvSpPr/>
            <p:nvPr/>
          </p:nvSpPr>
          <p:spPr>
            <a:xfrm rot="-5400000">
              <a:off x="7791894" y="419654"/>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0"/>
            <p:cNvSpPr/>
            <p:nvPr/>
          </p:nvSpPr>
          <p:spPr>
            <a:xfrm rot="-5400000">
              <a:off x="8994850" y="103529"/>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0"/>
            <p:cNvSpPr/>
            <p:nvPr/>
          </p:nvSpPr>
          <p:spPr>
            <a:xfrm rot="-5400000">
              <a:off x="8994862" y="2117281"/>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0"/>
            <p:cNvSpPr/>
            <p:nvPr/>
          </p:nvSpPr>
          <p:spPr>
            <a:xfrm rot="-5400000">
              <a:off x="8166632" y="8815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0"/>
            <p:cNvSpPr/>
            <p:nvPr/>
          </p:nvSpPr>
          <p:spPr>
            <a:xfrm rot="-5400000">
              <a:off x="7428994" y="1012916"/>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0"/>
            <p:cNvSpPr/>
            <p:nvPr/>
          </p:nvSpPr>
          <p:spPr>
            <a:xfrm rot="-5400000">
              <a:off x="6896466" y="140135"/>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0"/>
            <p:cNvSpPr/>
            <p:nvPr/>
          </p:nvSpPr>
          <p:spPr>
            <a:xfrm rot="-5400000">
              <a:off x="7529182" y="1035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0"/>
            <p:cNvSpPr/>
            <p:nvPr/>
          </p:nvSpPr>
          <p:spPr>
            <a:xfrm rot="-5400000">
              <a:off x="8809907" y="23280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0"/>
            <p:cNvSpPr/>
            <p:nvPr/>
          </p:nvSpPr>
          <p:spPr>
            <a:xfrm rot="-5400000">
              <a:off x="8639482" y="17053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0"/>
            <p:cNvSpPr/>
            <p:nvPr/>
          </p:nvSpPr>
          <p:spPr>
            <a:xfrm rot="-5400000">
              <a:off x="8894650" y="3353029"/>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0"/>
            <p:cNvSpPr/>
            <p:nvPr/>
          </p:nvSpPr>
          <p:spPr>
            <a:xfrm rot="-5400000">
              <a:off x="6208569" y="504404"/>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0"/>
            <p:cNvSpPr/>
            <p:nvPr/>
          </p:nvSpPr>
          <p:spPr>
            <a:xfrm rot="-5400000">
              <a:off x="8778091" y="32252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0"/>
            <p:cNvSpPr/>
            <p:nvPr/>
          </p:nvSpPr>
          <p:spPr>
            <a:xfrm rot="-5400000">
              <a:off x="8811841" y="2135585"/>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0"/>
            <p:cNvSpPr/>
            <p:nvPr/>
          </p:nvSpPr>
          <p:spPr>
            <a:xfrm rot="-5400000">
              <a:off x="8778091" y="5564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0"/>
            <p:cNvSpPr/>
            <p:nvPr/>
          </p:nvSpPr>
          <p:spPr>
            <a:xfrm rot="-5400000">
              <a:off x="7131391" y="6763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0"/>
            <p:cNvSpPr/>
            <p:nvPr/>
          </p:nvSpPr>
          <p:spPr>
            <a:xfrm rot="-5400000">
              <a:off x="5907766" y="2867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rot="-5400000">
              <a:off x="9013166" y="380431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2" name="Google Shape;862;p40"/>
          <p:cNvSpPr/>
          <p:nvPr/>
        </p:nvSpPr>
        <p:spPr>
          <a:xfrm rot="-5400000">
            <a:off x="8001616" y="1470835"/>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3" name="Google Shape;863;p40"/>
          <p:cNvGrpSpPr/>
          <p:nvPr/>
        </p:nvGrpSpPr>
        <p:grpSpPr>
          <a:xfrm rot="-5400000">
            <a:off x="5097341" y="103535"/>
            <a:ext cx="185859" cy="197069"/>
            <a:chOff x="8778091" y="3225260"/>
            <a:chExt cx="185859" cy="197069"/>
          </a:xfrm>
        </p:grpSpPr>
        <p:sp>
          <p:nvSpPr>
            <p:cNvPr id="864" name="Google Shape;864;p40"/>
            <p:cNvSpPr/>
            <p:nvPr/>
          </p:nvSpPr>
          <p:spPr>
            <a:xfrm rot="-5400000">
              <a:off x="8894650" y="3353029"/>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0"/>
            <p:cNvSpPr/>
            <p:nvPr/>
          </p:nvSpPr>
          <p:spPr>
            <a:xfrm rot="-5400000">
              <a:off x="8778091" y="32252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40"/>
          <p:cNvSpPr/>
          <p:nvPr/>
        </p:nvSpPr>
        <p:spPr>
          <a:xfrm rot="10800000">
            <a:off x="4555648" y="10914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0"/>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868" name="Shape 868"/>
        <p:cNvGrpSpPr/>
        <p:nvPr/>
      </p:nvGrpSpPr>
      <p:grpSpPr>
        <a:xfrm>
          <a:off x="0" y="0"/>
          <a:ext cx="0" cy="0"/>
          <a:chOff x="0" y="0"/>
          <a:chExt cx="0" cy="0"/>
        </a:xfrm>
      </p:grpSpPr>
      <p:sp>
        <p:nvSpPr>
          <p:cNvPr id="869" name="Google Shape;869;p4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70" name="Google Shape;870;p41"/>
          <p:cNvSpPr txBox="1"/>
          <p:nvPr>
            <p:ph idx="1" type="subTitle"/>
          </p:nvPr>
        </p:nvSpPr>
        <p:spPr>
          <a:xfrm>
            <a:off x="4537650" y="2010250"/>
            <a:ext cx="3886200" cy="6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71" name="Google Shape;871;p41"/>
          <p:cNvSpPr txBox="1"/>
          <p:nvPr>
            <p:ph idx="2" type="subTitle"/>
          </p:nvPr>
        </p:nvSpPr>
        <p:spPr>
          <a:xfrm>
            <a:off x="720000" y="3661263"/>
            <a:ext cx="3886200" cy="69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lgn="r">
              <a:spcBef>
                <a:spcPts val="160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872" name="Google Shape;872;p41"/>
          <p:cNvSpPr txBox="1"/>
          <p:nvPr>
            <p:ph idx="3" type="title"/>
          </p:nvPr>
        </p:nvSpPr>
        <p:spPr>
          <a:xfrm>
            <a:off x="2311350" y="1766350"/>
            <a:ext cx="1769100" cy="118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8E8BD8"/>
              </a:buClr>
              <a:buSzPts val="5000"/>
              <a:buNone/>
              <a:defRPr sz="5000"/>
            </a:lvl1pPr>
            <a:lvl2pPr lvl="1" rtl="0" algn="ctr">
              <a:spcBef>
                <a:spcPts val="0"/>
              </a:spcBef>
              <a:spcAft>
                <a:spcPts val="0"/>
              </a:spcAft>
              <a:buClr>
                <a:srgbClr val="8E8BD8"/>
              </a:buClr>
              <a:buSzPts val="5000"/>
              <a:buNone/>
              <a:defRPr sz="5000">
                <a:solidFill>
                  <a:srgbClr val="8E8BD8"/>
                </a:solidFill>
              </a:defRPr>
            </a:lvl2pPr>
            <a:lvl3pPr lvl="2" rtl="0" algn="ctr">
              <a:spcBef>
                <a:spcPts val="0"/>
              </a:spcBef>
              <a:spcAft>
                <a:spcPts val="0"/>
              </a:spcAft>
              <a:buClr>
                <a:srgbClr val="8E8BD8"/>
              </a:buClr>
              <a:buSzPts val="5000"/>
              <a:buNone/>
              <a:defRPr sz="5000">
                <a:solidFill>
                  <a:srgbClr val="8E8BD8"/>
                </a:solidFill>
              </a:defRPr>
            </a:lvl3pPr>
            <a:lvl4pPr lvl="3" rtl="0" algn="ctr">
              <a:spcBef>
                <a:spcPts val="0"/>
              </a:spcBef>
              <a:spcAft>
                <a:spcPts val="0"/>
              </a:spcAft>
              <a:buClr>
                <a:srgbClr val="8E8BD8"/>
              </a:buClr>
              <a:buSzPts val="5000"/>
              <a:buNone/>
              <a:defRPr sz="5000">
                <a:solidFill>
                  <a:srgbClr val="8E8BD8"/>
                </a:solidFill>
              </a:defRPr>
            </a:lvl4pPr>
            <a:lvl5pPr lvl="4" rtl="0" algn="ctr">
              <a:spcBef>
                <a:spcPts val="0"/>
              </a:spcBef>
              <a:spcAft>
                <a:spcPts val="0"/>
              </a:spcAft>
              <a:buClr>
                <a:srgbClr val="8E8BD8"/>
              </a:buClr>
              <a:buSzPts val="5000"/>
              <a:buNone/>
              <a:defRPr sz="5000">
                <a:solidFill>
                  <a:srgbClr val="8E8BD8"/>
                </a:solidFill>
              </a:defRPr>
            </a:lvl5pPr>
            <a:lvl6pPr lvl="5" rtl="0" algn="ctr">
              <a:spcBef>
                <a:spcPts val="0"/>
              </a:spcBef>
              <a:spcAft>
                <a:spcPts val="0"/>
              </a:spcAft>
              <a:buClr>
                <a:srgbClr val="8E8BD8"/>
              </a:buClr>
              <a:buSzPts val="5000"/>
              <a:buNone/>
              <a:defRPr sz="5000">
                <a:solidFill>
                  <a:srgbClr val="8E8BD8"/>
                </a:solidFill>
              </a:defRPr>
            </a:lvl6pPr>
            <a:lvl7pPr lvl="6" rtl="0" algn="ctr">
              <a:spcBef>
                <a:spcPts val="0"/>
              </a:spcBef>
              <a:spcAft>
                <a:spcPts val="0"/>
              </a:spcAft>
              <a:buClr>
                <a:srgbClr val="8E8BD8"/>
              </a:buClr>
              <a:buSzPts val="5000"/>
              <a:buNone/>
              <a:defRPr sz="5000">
                <a:solidFill>
                  <a:srgbClr val="8E8BD8"/>
                </a:solidFill>
              </a:defRPr>
            </a:lvl7pPr>
            <a:lvl8pPr lvl="7" rtl="0" algn="ctr">
              <a:spcBef>
                <a:spcPts val="0"/>
              </a:spcBef>
              <a:spcAft>
                <a:spcPts val="0"/>
              </a:spcAft>
              <a:buClr>
                <a:srgbClr val="8E8BD8"/>
              </a:buClr>
              <a:buSzPts val="5000"/>
              <a:buNone/>
              <a:defRPr sz="5000">
                <a:solidFill>
                  <a:srgbClr val="8E8BD8"/>
                </a:solidFill>
              </a:defRPr>
            </a:lvl8pPr>
            <a:lvl9pPr lvl="8" rtl="0" algn="ctr">
              <a:spcBef>
                <a:spcPts val="0"/>
              </a:spcBef>
              <a:spcAft>
                <a:spcPts val="0"/>
              </a:spcAft>
              <a:buClr>
                <a:srgbClr val="8E8BD8"/>
              </a:buClr>
              <a:buSzPts val="5000"/>
              <a:buNone/>
              <a:defRPr sz="5000">
                <a:solidFill>
                  <a:srgbClr val="8E8BD8"/>
                </a:solidFill>
              </a:defRPr>
            </a:lvl9pPr>
          </a:lstStyle>
          <a:p/>
        </p:txBody>
      </p:sp>
      <p:sp>
        <p:nvSpPr>
          <p:cNvPr id="873" name="Google Shape;873;p41"/>
          <p:cNvSpPr txBox="1"/>
          <p:nvPr>
            <p:ph idx="4" type="title"/>
          </p:nvPr>
        </p:nvSpPr>
        <p:spPr>
          <a:xfrm>
            <a:off x="5063400" y="3417375"/>
            <a:ext cx="1769100" cy="1185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8E8BD8"/>
              </a:buClr>
              <a:buSzPts val="5000"/>
              <a:buNone/>
              <a:defRPr sz="5000"/>
            </a:lvl1pPr>
            <a:lvl2pPr lvl="1" rtl="0" algn="ctr">
              <a:spcBef>
                <a:spcPts val="0"/>
              </a:spcBef>
              <a:spcAft>
                <a:spcPts val="0"/>
              </a:spcAft>
              <a:buClr>
                <a:srgbClr val="8E8BD8"/>
              </a:buClr>
              <a:buSzPts val="5000"/>
              <a:buNone/>
              <a:defRPr sz="5000">
                <a:solidFill>
                  <a:srgbClr val="8E8BD8"/>
                </a:solidFill>
              </a:defRPr>
            </a:lvl2pPr>
            <a:lvl3pPr lvl="2" rtl="0" algn="ctr">
              <a:spcBef>
                <a:spcPts val="0"/>
              </a:spcBef>
              <a:spcAft>
                <a:spcPts val="0"/>
              </a:spcAft>
              <a:buClr>
                <a:srgbClr val="8E8BD8"/>
              </a:buClr>
              <a:buSzPts val="5000"/>
              <a:buNone/>
              <a:defRPr sz="5000">
                <a:solidFill>
                  <a:srgbClr val="8E8BD8"/>
                </a:solidFill>
              </a:defRPr>
            </a:lvl3pPr>
            <a:lvl4pPr lvl="3" rtl="0" algn="ctr">
              <a:spcBef>
                <a:spcPts val="0"/>
              </a:spcBef>
              <a:spcAft>
                <a:spcPts val="0"/>
              </a:spcAft>
              <a:buClr>
                <a:srgbClr val="8E8BD8"/>
              </a:buClr>
              <a:buSzPts val="5000"/>
              <a:buNone/>
              <a:defRPr sz="5000">
                <a:solidFill>
                  <a:srgbClr val="8E8BD8"/>
                </a:solidFill>
              </a:defRPr>
            </a:lvl4pPr>
            <a:lvl5pPr lvl="4" rtl="0" algn="ctr">
              <a:spcBef>
                <a:spcPts val="0"/>
              </a:spcBef>
              <a:spcAft>
                <a:spcPts val="0"/>
              </a:spcAft>
              <a:buClr>
                <a:srgbClr val="8E8BD8"/>
              </a:buClr>
              <a:buSzPts val="5000"/>
              <a:buNone/>
              <a:defRPr sz="5000">
                <a:solidFill>
                  <a:srgbClr val="8E8BD8"/>
                </a:solidFill>
              </a:defRPr>
            </a:lvl5pPr>
            <a:lvl6pPr lvl="5" rtl="0" algn="ctr">
              <a:spcBef>
                <a:spcPts val="0"/>
              </a:spcBef>
              <a:spcAft>
                <a:spcPts val="0"/>
              </a:spcAft>
              <a:buClr>
                <a:srgbClr val="8E8BD8"/>
              </a:buClr>
              <a:buSzPts val="5000"/>
              <a:buNone/>
              <a:defRPr sz="5000">
                <a:solidFill>
                  <a:srgbClr val="8E8BD8"/>
                </a:solidFill>
              </a:defRPr>
            </a:lvl6pPr>
            <a:lvl7pPr lvl="6" rtl="0" algn="ctr">
              <a:spcBef>
                <a:spcPts val="0"/>
              </a:spcBef>
              <a:spcAft>
                <a:spcPts val="0"/>
              </a:spcAft>
              <a:buClr>
                <a:srgbClr val="8E8BD8"/>
              </a:buClr>
              <a:buSzPts val="5000"/>
              <a:buNone/>
              <a:defRPr sz="5000">
                <a:solidFill>
                  <a:srgbClr val="8E8BD8"/>
                </a:solidFill>
              </a:defRPr>
            </a:lvl7pPr>
            <a:lvl8pPr lvl="7" rtl="0" algn="ctr">
              <a:spcBef>
                <a:spcPts val="0"/>
              </a:spcBef>
              <a:spcAft>
                <a:spcPts val="0"/>
              </a:spcAft>
              <a:buClr>
                <a:srgbClr val="8E8BD8"/>
              </a:buClr>
              <a:buSzPts val="5000"/>
              <a:buNone/>
              <a:defRPr sz="5000">
                <a:solidFill>
                  <a:srgbClr val="8E8BD8"/>
                </a:solidFill>
              </a:defRPr>
            </a:lvl8pPr>
            <a:lvl9pPr lvl="8" rtl="0" algn="ctr">
              <a:spcBef>
                <a:spcPts val="0"/>
              </a:spcBef>
              <a:spcAft>
                <a:spcPts val="0"/>
              </a:spcAft>
              <a:buClr>
                <a:srgbClr val="8E8BD8"/>
              </a:buClr>
              <a:buSzPts val="5000"/>
              <a:buNone/>
              <a:defRPr sz="5000">
                <a:solidFill>
                  <a:srgbClr val="8E8BD8"/>
                </a:solidFill>
              </a:defRPr>
            </a:lvl9pPr>
          </a:lstStyle>
          <a:p/>
        </p:txBody>
      </p:sp>
      <p:sp>
        <p:nvSpPr>
          <p:cNvPr id="874" name="Google Shape;874;p41"/>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403F6E"/>
            </a:gs>
            <a:gs pos="100000">
              <a:srgbClr val="0B0D17"/>
            </a:gs>
          </a:gsLst>
          <a:lin ang="18900044" scaled="0"/>
        </a:gradFill>
      </p:bgPr>
    </p:bg>
    <p:spTree>
      <p:nvGrpSpPr>
        <p:cNvPr id="149" name="Shape 149"/>
        <p:cNvGrpSpPr/>
        <p:nvPr/>
      </p:nvGrpSpPr>
      <p:grpSpPr>
        <a:xfrm>
          <a:off x="0" y="0"/>
          <a:ext cx="0" cy="0"/>
          <a:chOff x="0" y="0"/>
          <a:chExt cx="0" cy="0"/>
        </a:xfrm>
      </p:grpSpPr>
      <p:sp>
        <p:nvSpPr>
          <p:cNvPr id="150" name="Google Shape;150;p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51" name="Google Shape;151;p5"/>
          <p:cNvSpPr txBox="1"/>
          <p:nvPr>
            <p:ph idx="1" type="subTitle"/>
          </p:nvPr>
        </p:nvSpPr>
        <p:spPr>
          <a:xfrm>
            <a:off x="1407125"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152" name="Google Shape;152;p5"/>
          <p:cNvSpPr txBox="1"/>
          <p:nvPr>
            <p:ph idx="2" type="subTitle"/>
          </p:nvPr>
        </p:nvSpPr>
        <p:spPr>
          <a:xfrm>
            <a:off x="1407125" y="37530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153" name="Google Shape;153;p5"/>
          <p:cNvSpPr txBox="1"/>
          <p:nvPr>
            <p:ph idx="3" type="subTitle"/>
          </p:nvPr>
        </p:nvSpPr>
        <p:spPr>
          <a:xfrm>
            <a:off x="5369250"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154" name="Google Shape;154;p5"/>
          <p:cNvSpPr txBox="1"/>
          <p:nvPr>
            <p:ph idx="4" type="subTitle"/>
          </p:nvPr>
        </p:nvSpPr>
        <p:spPr>
          <a:xfrm>
            <a:off x="5369250" y="37530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155" name="Google Shape;155;p5"/>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bg>
      <p:bgPr>
        <a:gradFill>
          <a:gsLst>
            <a:gs pos="0">
              <a:srgbClr val="403F6E"/>
            </a:gs>
            <a:gs pos="100000">
              <a:srgbClr val="0B0D17"/>
            </a:gs>
          </a:gsLst>
          <a:lin ang="18900044" scaled="0"/>
        </a:gradFill>
      </p:bgPr>
    </p:bg>
    <p:spTree>
      <p:nvGrpSpPr>
        <p:cNvPr id="875" name="Shape 875"/>
        <p:cNvGrpSpPr/>
        <p:nvPr/>
      </p:nvGrpSpPr>
      <p:grpSpPr>
        <a:xfrm>
          <a:off x="0" y="0"/>
          <a:ext cx="0" cy="0"/>
          <a:chOff x="0" y="0"/>
          <a:chExt cx="0" cy="0"/>
        </a:xfrm>
      </p:grpSpPr>
      <p:sp>
        <p:nvSpPr>
          <p:cNvPr id="876" name="Google Shape;876;p4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77" name="Google Shape;877;p42"/>
          <p:cNvSpPr txBox="1"/>
          <p:nvPr>
            <p:ph idx="1" type="subTitle"/>
          </p:nvPr>
        </p:nvSpPr>
        <p:spPr>
          <a:xfrm>
            <a:off x="720000"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878" name="Google Shape;878;p42"/>
          <p:cNvSpPr txBox="1"/>
          <p:nvPr>
            <p:ph idx="2" type="subTitle"/>
          </p:nvPr>
        </p:nvSpPr>
        <p:spPr>
          <a:xfrm>
            <a:off x="720000" y="36006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879" name="Google Shape;879;p42"/>
          <p:cNvSpPr txBox="1"/>
          <p:nvPr>
            <p:ph idx="3" type="subTitle"/>
          </p:nvPr>
        </p:nvSpPr>
        <p:spPr>
          <a:xfrm>
            <a:off x="3369750"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880" name="Google Shape;880;p42"/>
          <p:cNvSpPr txBox="1"/>
          <p:nvPr>
            <p:ph idx="4" type="subTitle"/>
          </p:nvPr>
        </p:nvSpPr>
        <p:spPr>
          <a:xfrm>
            <a:off x="3369750" y="36006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881" name="Google Shape;881;p42"/>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882" name="Google Shape;882;p42"/>
          <p:cNvSpPr txBox="1"/>
          <p:nvPr>
            <p:ph idx="5" type="subTitle"/>
          </p:nvPr>
        </p:nvSpPr>
        <p:spPr>
          <a:xfrm>
            <a:off x="6019500"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883" name="Google Shape;883;p42"/>
          <p:cNvSpPr txBox="1"/>
          <p:nvPr>
            <p:ph idx="6" type="subTitle"/>
          </p:nvPr>
        </p:nvSpPr>
        <p:spPr>
          <a:xfrm>
            <a:off x="6019500" y="36006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884" name="Shape 884"/>
        <p:cNvGrpSpPr/>
        <p:nvPr/>
      </p:nvGrpSpPr>
      <p:grpSpPr>
        <a:xfrm>
          <a:off x="0" y="0"/>
          <a:ext cx="0" cy="0"/>
          <a:chOff x="0" y="0"/>
          <a:chExt cx="0" cy="0"/>
        </a:xfrm>
      </p:grpSpPr>
      <p:sp>
        <p:nvSpPr>
          <p:cNvPr id="885" name="Google Shape;885;p4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86" name="Google Shape;886;p43"/>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887" name="Google Shape;887;p43"/>
          <p:cNvSpPr txBox="1"/>
          <p:nvPr>
            <p:ph idx="1" type="subTitle"/>
          </p:nvPr>
        </p:nvSpPr>
        <p:spPr>
          <a:xfrm>
            <a:off x="6187075" y="176635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88" name="Google Shape;888;p43"/>
          <p:cNvSpPr txBox="1"/>
          <p:nvPr>
            <p:ph idx="2" type="subTitle"/>
          </p:nvPr>
        </p:nvSpPr>
        <p:spPr>
          <a:xfrm>
            <a:off x="6187075" y="225427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889" name="Google Shape;889;p43"/>
          <p:cNvSpPr txBox="1"/>
          <p:nvPr>
            <p:ph idx="3" type="subTitle"/>
          </p:nvPr>
        </p:nvSpPr>
        <p:spPr>
          <a:xfrm>
            <a:off x="6187075" y="341730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90" name="Google Shape;890;p43"/>
          <p:cNvSpPr txBox="1"/>
          <p:nvPr>
            <p:ph idx="4" type="subTitle"/>
          </p:nvPr>
        </p:nvSpPr>
        <p:spPr>
          <a:xfrm>
            <a:off x="6187075" y="390522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891" name="Google Shape;891;p43"/>
          <p:cNvSpPr txBox="1"/>
          <p:nvPr>
            <p:ph idx="5" type="subTitle"/>
          </p:nvPr>
        </p:nvSpPr>
        <p:spPr>
          <a:xfrm>
            <a:off x="2203850" y="176635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92" name="Google Shape;892;p43"/>
          <p:cNvSpPr txBox="1"/>
          <p:nvPr>
            <p:ph idx="6" type="subTitle"/>
          </p:nvPr>
        </p:nvSpPr>
        <p:spPr>
          <a:xfrm>
            <a:off x="2203850" y="225427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893" name="Google Shape;893;p43"/>
          <p:cNvSpPr txBox="1"/>
          <p:nvPr>
            <p:ph idx="7" type="subTitle"/>
          </p:nvPr>
        </p:nvSpPr>
        <p:spPr>
          <a:xfrm>
            <a:off x="2203850" y="341730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94" name="Google Shape;894;p43"/>
          <p:cNvSpPr txBox="1"/>
          <p:nvPr>
            <p:ph idx="8" type="subTitle"/>
          </p:nvPr>
        </p:nvSpPr>
        <p:spPr>
          <a:xfrm>
            <a:off x="2203850" y="390522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
    <p:spTree>
      <p:nvGrpSpPr>
        <p:cNvPr id="895" name="Shape 895"/>
        <p:cNvGrpSpPr/>
        <p:nvPr/>
      </p:nvGrpSpPr>
      <p:grpSpPr>
        <a:xfrm>
          <a:off x="0" y="0"/>
          <a:ext cx="0" cy="0"/>
          <a:chOff x="0" y="0"/>
          <a:chExt cx="0" cy="0"/>
        </a:xfrm>
      </p:grpSpPr>
      <p:sp>
        <p:nvSpPr>
          <p:cNvPr id="896" name="Google Shape;896;p44"/>
          <p:cNvSpPr txBox="1"/>
          <p:nvPr>
            <p:ph idx="1" type="subTitle"/>
          </p:nvPr>
        </p:nvSpPr>
        <p:spPr>
          <a:xfrm>
            <a:off x="720000" y="3182775"/>
            <a:ext cx="18246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897" name="Google Shape;897;p44"/>
          <p:cNvSpPr txBox="1"/>
          <p:nvPr>
            <p:ph idx="2" type="subTitle"/>
          </p:nvPr>
        </p:nvSpPr>
        <p:spPr>
          <a:xfrm>
            <a:off x="720000" y="3670700"/>
            <a:ext cx="1824600" cy="93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898" name="Google Shape;898;p4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99" name="Google Shape;899;p44"/>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900" name="Google Shape;900;p44"/>
          <p:cNvSpPr txBox="1"/>
          <p:nvPr>
            <p:ph idx="3" type="subTitle"/>
          </p:nvPr>
        </p:nvSpPr>
        <p:spPr>
          <a:xfrm>
            <a:off x="2679830" y="3182775"/>
            <a:ext cx="18246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01" name="Google Shape;901;p44"/>
          <p:cNvSpPr txBox="1"/>
          <p:nvPr>
            <p:ph idx="4" type="subTitle"/>
          </p:nvPr>
        </p:nvSpPr>
        <p:spPr>
          <a:xfrm>
            <a:off x="2679832" y="3670700"/>
            <a:ext cx="1824600" cy="93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902" name="Google Shape;902;p44"/>
          <p:cNvSpPr txBox="1"/>
          <p:nvPr>
            <p:ph idx="5" type="subTitle"/>
          </p:nvPr>
        </p:nvSpPr>
        <p:spPr>
          <a:xfrm>
            <a:off x="4639659" y="3182775"/>
            <a:ext cx="18246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03" name="Google Shape;903;p44"/>
          <p:cNvSpPr txBox="1"/>
          <p:nvPr>
            <p:ph idx="6" type="subTitle"/>
          </p:nvPr>
        </p:nvSpPr>
        <p:spPr>
          <a:xfrm>
            <a:off x="4639665" y="3670700"/>
            <a:ext cx="1824600" cy="93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904" name="Google Shape;904;p44"/>
          <p:cNvSpPr txBox="1"/>
          <p:nvPr>
            <p:ph idx="7" type="subTitle"/>
          </p:nvPr>
        </p:nvSpPr>
        <p:spPr>
          <a:xfrm>
            <a:off x="6599489" y="3182775"/>
            <a:ext cx="18246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05" name="Google Shape;905;p44"/>
          <p:cNvSpPr txBox="1"/>
          <p:nvPr>
            <p:ph idx="8" type="subTitle"/>
          </p:nvPr>
        </p:nvSpPr>
        <p:spPr>
          <a:xfrm>
            <a:off x="6599497" y="3670700"/>
            <a:ext cx="1824600" cy="93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906" name="Google Shape;906;p44"/>
          <p:cNvSpPr txBox="1"/>
          <p:nvPr>
            <p:ph idx="9" type="subTitle"/>
          </p:nvPr>
        </p:nvSpPr>
        <p:spPr>
          <a:xfrm>
            <a:off x="720000" y="2009888"/>
            <a:ext cx="18246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07" name="Google Shape;907;p44"/>
          <p:cNvSpPr txBox="1"/>
          <p:nvPr>
            <p:ph idx="13" type="subTitle"/>
          </p:nvPr>
        </p:nvSpPr>
        <p:spPr>
          <a:xfrm>
            <a:off x="2679830" y="2009888"/>
            <a:ext cx="18246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08" name="Google Shape;908;p44"/>
          <p:cNvSpPr txBox="1"/>
          <p:nvPr>
            <p:ph idx="14" type="subTitle"/>
          </p:nvPr>
        </p:nvSpPr>
        <p:spPr>
          <a:xfrm>
            <a:off x="4639659" y="2009888"/>
            <a:ext cx="18246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09" name="Google Shape;909;p44"/>
          <p:cNvSpPr txBox="1"/>
          <p:nvPr>
            <p:ph idx="15" type="subTitle"/>
          </p:nvPr>
        </p:nvSpPr>
        <p:spPr>
          <a:xfrm>
            <a:off x="6599489" y="2009888"/>
            <a:ext cx="18246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p:cSld name="ONE_COLUMN_TEXT_1">
    <p:spTree>
      <p:nvGrpSpPr>
        <p:cNvPr id="910" name="Shape 910"/>
        <p:cNvGrpSpPr/>
        <p:nvPr/>
      </p:nvGrpSpPr>
      <p:grpSpPr>
        <a:xfrm>
          <a:off x="0" y="0"/>
          <a:ext cx="0" cy="0"/>
          <a:chOff x="0" y="0"/>
          <a:chExt cx="0" cy="0"/>
        </a:xfrm>
      </p:grpSpPr>
      <p:sp>
        <p:nvSpPr>
          <p:cNvPr id="911" name="Google Shape;911;p4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12" name="Google Shape;912;p45"/>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913" name="Google Shape;913;p45"/>
          <p:cNvSpPr txBox="1"/>
          <p:nvPr>
            <p:ph idx="1" type="subTitle"/>
          </p:nvPr>
        </p:nvSpPr>
        <p:spPr>
          <a:xfrm>
            <a:off x="4954625" y="1522225"/>
            <a:ext cx="3468900" cy="308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rgbClr val="8E8BD8"/>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bg>
      <p:bgPr>
        <a:gradFill>
          <a:gsLst>
            <a:gs pos="0">
              <a:srgbClr val="403F6E"/>
            </a:gs>
            <a:gs pos="100000">
              <a:srgbClr val="0B0D17"/>
            </a:gs>
          </a:gsLst>
          <a:lin ang="18900044" scaled="0"/>
        </a:gradFill>
      </p:bgPr>
    </p:bg>
    <p:spTree>
      <p:nvGrpSpPr>
        <p:cNvPr id="914" name="Shape 914"/>
        <p:cNvGrpSpPr/>
        <p:nvPr/>
      </p:nvGrpSpPr>
      <p:grpSpPr>
        <a:xfrm>
          <a:off x="0" y="0"/>
          <a:ext cx="0" cy="0"/>
          <a:chOff x="0" y="0"/>
          <a:chExt cx="0" cy="0"/>
        </a:xfrm>
      </p:grpSpPr>
      <p:sp>
        <p:nvSpPr>
          <p:cNvPr id="915" name="Google Shape;915;p4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16" name="Google Shape;916;p46"/>
          <p:cNvSpPr txBox="1"/>
          <p:nvPr>
            <p:ph idx="1" type="subTitle"/>
          </p:nvPr>
        </p:nvSpPr>
        <p:spPr>
          <a:xfrm>
            <a:off x="720000" y="3686650"/>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17" name="Google Shape;917;p46"/>
          <p:cNvSpPr txBox="1"/>
          <p:nvPr>
            <p:ph idx="2" type="subTitle"/>
          </p:nvPr>
        </p:nvSpPr>
        <p:spPr>
          <a:xfrm>
            <a:off x="720000" y="4138200"/>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18" name="Google Shape;918;p46"/>
          <p:cNvSpPr txBox="1"/>
          <p:nvPr>
            <p:ph idx="3" type="subTitle"/>
          </p:nvPr>
        </p:nvSpPr>
        <p:spPr>
          <a:xfrm>
            <a:off x="3369750" y="3686650"/>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19" name="Google Shape;919;p46"/>
          <p:cNvSpPr txBox="1"/>
          <p:nvPr>
            <p:ph idx="4" type="subTitle"/>
          </p:nvPr>
        </p:nvSpPr>
        <p:spPr>
          <a:xfrm>
            <a:off x="3369750" y="4138200"/>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20" name="Google Shape;920;p46"/>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921" name="Google Shape;921;p46"/>
          <p:cNvSpPr txBox="1"/>
          <p:nvPr>
            <p:ph idx="5" type="subTitle"/>
          </p:nvPr>
        </p:nvSpPr>
        <p:spPr>
          <a:xfrm>
            <a:off x="6019500" y="3686650"/>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22" name="Google Shape;922;p46"/>
          <p:cNvSpPr txBox="1"/>
          <p:nvPr>
            <p:ph idx="6" type="subTitle"/>
          </p:nvPr>
        </p:nvSpPr>
        <p:spPr>
          <a:xfrm>
            <a:off x="6019500" y="4138200"/>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23" name="Google Shape;923;p46"/>
          <p:cNvSpPr txBox="1"/>
          <p:nvPr>
            <p:ph idx="7" type="subTitle"/>
          </p:nvPr>
        </p:nvSpPr>
        <p:spPr>
          <a:xfrm>
            <a:off x="720000" y="2037125"/>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24" name="Google Shape;924;p46"/>
          <p:cNvSpPr txBox="1"/>
          <p:nvPr>
            <p:ph idx="8" type="subTitle"/>
          </p:nvPr>
        </p:nvSpPr>
        <p:spPr>
          <a:xfrm>
            <a:off x="720000" y="2488675"/>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25" name="Google Shape;925;p46"/>
          <p:cNvSpPr txBox="1"/>
          <p:nvPr>
            <p:ph idx="9" type="subTitle"/>
          </p:nvPr>
        </p:nvSpPr>
        <p:spPr>
          <a:xfrm>
            <a:off x="3369750" y="2037125"/>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26" name="Google Shape;926;p46"/>
          <p:cNvSpPr txBox="1"/>
          <p:nvPr>
            <p:ph idx="13" type="subTitle"/>
          </p:nvPr>
        </p:nvSpPr>
        <p:spPr>
          <a:xfrm>
            <a:off x="3369750" y="2488675"/>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27" name="Google Shape;927;p46"/>
          <p:cNvSpPr txBox="1"/>
          <p:nvPr>
            <p:ph idx="14" type="subTitle"/>
          </p:nvPr>
        </p:nvSpPr>
        <p:spPr>
          <a:xfrm>
            <a:off x="6019500" y="2037125"/>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28" name="Google Shape;928;p46"/>
          <p:cNvSpPr txBox="1"/>
          <p:nvPr>
            <p:ph idx="15" type="subTitle"/>
          </p:nvPr>
        </p:nvSpPr>
        <p:spPr>
          <a:xfrm>
            <a:off x="6019500" y="2488675"/>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929" name="Shape 929"/>
        <p:cNvGrpSpPr/>
        <p:nvPr/>
      </p:nvGrpSpPr>
      <p:grpSpPr>
        <a:xfrm>
          <a:off x="0" y="0"/>
          <a:ext cx="0" cy="0"/>
          <a:chOff x="0" y="0"/>
          <a:chExt cx="0" cy="0"/>
        </a:xfrm>
      </p:grpSpPr>
      <p:sp>
        <p:nvSpPr>
          <p:cNvPr id="930" name="Google Shape;930;p47"/>
          <p:cNvSpPr txBox="1"/>
          <p:nvPr>
            <p:ph hasCustomPrompt="1" type="title"/>
          </p:nvPr>
        </p:nvSpPr>
        <p:spPr>
          <a:xfrm>
            <a:off x="7200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931" name="Google Shape;931;p47"/>
          <p:cNvSpPr txBox="1"/>
          <p:nvPr>
            <p:ph idx="1" type="subTitle"/>
          </p:nvPr>
        </p:nvSpPr>
        <p:spPr>
          <a:xfrm>
            <a:off x="720004"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32" name="Google Shape;932;p47"/>
          <p:cNvSpPr txBox="1"/>
          <p:nvPr>
            <p:ph idx="2" type="subTitle"/>
          </p:nvPr>
        </p:nvSpPr>
        <p:spPr>
          <a:xfrm>
            <a:off x="7200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933" name="Google Shape;933;p47"/>
          <p:cNvSpPr txBox="1"/>
          <p:nvPr>
            <p:ph idx="3"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34" name="Google Shape;934;p47"/>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935" name="Google Shape;935;p47"/>
          <p:cNvSpPr txBox="1"/>
          <p:nvPr>
            <p:ph hasCustomPrompt="1" idx="4" type="title"/>
          </p:nvPr>
        </p:nvSpPr>
        <p:spPr>
          <a:xfrm>
            <a:off x="34536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936" name="Google Shape;936;p47"/>
          <p:cNvSpPr txBox="1"/>
          <p:nvPr>
            <p:ph idx="5" type="subTitle"/>
          </p:nvPr>
        </p:nvSpPr>
        <p:spPr>
          <a:xfrm>
            <a:off x="3453604"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37" name="Google Shape;937;p47"/>
          <p:cNvSpPr txBox="1"/>
          <p:nvPr>
            <p:ph idx="6" type="subTitle"/>
          </p:nvPr>
        </p:nvSpPr>
        <p:spPr>
          <a:xfrm>
            <a:off x="34536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938" name="Google Shape;938;p47"/>
          <p:cNvSpPr txBox="1"/>
          <p:nvPr>
            <p:ph hasCustomPrompt="1" idx="7" type="title"/>
          </p:nvPr>
        </p:nvSpPr>
        <p:spPr>
          <a:xfrm>
            <a:off x="61872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939" name="Google Shape;939;p47"/>
          <p:cNvSpPr txBox="1"/>
          <p:nvPr>
            <p:ph idx="8" type="subTitle"/>
          </p:nvPr>
        </p:nvSpPr>
        <p:spPr>
          <a:xfrm>
            <a:off x="6187204"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40" name="Google Shape;940;p47"/>
          <p:cNvSpPr txBox="1"/>
          <p:nvPr>
            <p:ph idx="9" type="subTitle"/>
          </p:nvPr>
        </p:nvSpPr>
        <p:spPr>
          <a:xfrm>
            <a:off x="61872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1">
    <p:spTree>
      <p:nvGrpSpPr>
        <p:cNvPr id="941" name="Shape 941"/>
        <p:cNvGrpSpPr/>
        <p:nvPr/>
      </p:nvGrpSpPr>
      <p:grpSpPr>
        <a:xfrm>
          <a:off x="0" y="0"/>
          <a:ext cx="0" cy="0"/>
          <a:chOff x="0" y="0"/>
          <a:chExt cx="0" cy="0"/>
        </a:xfrm>
      </p:grpSpPr>
      <p:sp>
        <p:nvSpPr>
          <p:cNvPr id="942" name="Google Shape;942;p48"/>
          <p:cNvSpPr txBox="1"/>
          <p:nvPr>
            <p:ph idx="1" type="subTitle"/>
          </p:nvPr>
        </p:nvSpPr>
        <p:spPr>
          <a:xfrm>
            <a:off x="720000" y="4183800"/>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43" name="Google Shape;943;p48"/>
          <p:cNvSpPr txBox="1"/>
          <p:nvPr>
            <p:ph idx="2" type="subTitle"/>
          </p:nvPr>
        </p:nvSpPr>
        <p:spPr>
          <a:xfrm>
            <a:off x="720000" y="3157750"/>
            <a:ext cx="2236800" cy="9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944" name="Google Shape;944;p4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45" name="Google Shape;945;p48"/>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946" name="Google Shape;946;p48"/>
          <p:cNvSpPr txBox="1"/>
          <p:nvPr>
            <p:ph idx="3" type="subTitle"/>
          </p:nvPr>
        </p:nvSpPr>
        <p:spPr>
          <a:xfrm>
            <a:off x="3453600" y="4183800"/>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47" name="Google Shape;947;p48"/>
          <p:cNvSpPr txBox="1"/>
          <p:nvPr>
            <p:ph idx="4" type="subTitle"/>
          </p:nvPr>
        </p:nvSpPr>
        <p:spPr>
          <a:xfrm>
            <a:off x="3453600" y="3157750"/>
            <a:ext cx="2236800" cy="9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948" name="Google Shape;948;p48"/>
          <p:cNvSpPr txBox="1"/>
          <p:nvPr>
            <p:ph idx="5" type="subTitle"/>
          </p:nvPr>
        </p:nvSpPr>
        <p:spPr>
          <a:xfrm>
            <a:off x="6187200" y="4183800"/>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49" name="Google Shape;949;p48"/>
          <p:cNvSpPr txBox="1"/>
          <p:nvPr>
            <p:ph idx="6" type="subTitle"/>
          </p:nvPr>
        </p:nvSpPr>
        <p:spPr>
          <a:xfrm>
            <a:off x="6187200" y="3157750"/>
            <a:ext cx="2236800" cy="9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950" name="Shape 950"/>
        <p:cNvGrpSpPr/>
        <p:nvPr/>
      </p:nvGrpSpPr>
      <p:grpSpPr>
        <a:xfrm>
          <a:off x="0" y="0"/>
          <a:ext cx="0" cy="0"/>
          <a:chOff x="0" y="0"/>
          <a:chExt cx="0" cy="0"/>
        </a:xfrm>
      </p:grpSpPr>
      <p:sp>
        <p:nvSpPr>
          <p:cNvPr id="951" name="Google Shape;951;p49"/>
          <p:cNvSpPr txBox="1"/>
          <p:nvPr>
            <p:ph type="title"/>
          </p:nvPr>
        </p:nvSpPr>
        <p:spPr>
          <a:xfrm>
            <a:off x="2271850" y="1208325"/>
            <a:ext cx="4591500" cy="222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rgbClr val="FFFFFF"/>
                </a:solidFill>
                <a:latin typeface="Titillium Web"/>
                <a:ea typeface="Titillium Web"/>
                <a:cs typeface="Titillium Web"/>
                <a:sym typeface="Titillium Web"/>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952" name="Google Shape;952;p49"/>
          <p:cNvSpPr txBox="1"/>
          <p:nvPr>
            <p:ph idx="1" type="subTitle"/>
          </p:nvPr>
        </p:nvSpPr>
        <p:spPr>
          <a:xfrm>
            <a:off x="2173700" y="3582975"/>
            <a:ext cx="4805400" cy="35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2100">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953" name="Google Shape;953;p49"/>
          <p:cNvSpPr/>
          <p:nvPr/>
        </p:nvSpPr>
        <p:spPr>
          <a:xfrm flipH="1" rot="5400000">
            <a:off x="6679769"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954" name="Google Shape;954;p49"/>
          <p:cNvSpPr/>
          <p:nvPr/>
        </p:nvSpPr>
        <p:spPr>
          <a:xfrm rot="5400000">
            <a:off x="6679769"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955" name="Google Shape;955;p49"/>
          <p:cNvCxnSpPr/>
          <p:nvPr/>
        </p:nvCxnSpPr>
        <p:spPr>
          <a:xfrm flipH="1" rot="5400000">
            <a:off x="7896100" y="1662731"/>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956" name="Google Shape;956;p49"/>
          <p:cNvGrpSpPr/>
          <p:nvPr/>
        </p:nvGrpSpPr>
        <p:grpSpPr>
          <a:xfrm flipH="1">
            <a:off x="82531" y="1916411"/>
            <a:ext cx="3748915" cy="3156397"/>
            <a:chOff x="5279706" y="1837129"/>
            <a:chExt cx="3748915" cy="3156397"/>
          </a:xfrm>
        </p:grpSpPr>
        <p:sp>
          <p:nvSpPr>
            <p:cNvPr id="957" name="Google Shape;957;p49"/>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9"/>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9"/>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9"/>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9"/>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9"/>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9"/>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9"/>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9"/>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9"/>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9"/>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9"/>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9"/>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9"/>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9"/>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9"/>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9"/>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9"/>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9"/>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9"/>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9"/>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9"/>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9" name="Google Shape;979;p49"/>
          <p:cNvSpPr/>
          <p:nvPr/>
        </p:nvSpPr>
        <p:spPr>
          <a:xfrm rot="-5400000">
            <a:off x="156369"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980" name="Google Shape;980;p49"/>
          <p:cNvSpPr/>
          <p:nvPr/>
        </p:nvSpPr>
        <p:spPr>
          <a:xfrm flipH="1" rot="-5400000">
            <a:off x="156369"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981" name="Google Shape;981;p49"/>
          <p:cNvCxnSpPr/>
          <p:nvPr/>
        </p:nvCxnSpPr>
        <p:spPr>
          <a:xfrm rot="-5400000">
            <a:off x="1230175" y="1662731"/>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982" name="Google Shape;982;p49"/>
          <p:cNvGrpSpPr/>
          <p:nvPr/>
        </p:nvGrpSpPr>
        <p:grpSpPr>
          <a:xfrm flipH="1" rot="10800000">
            <a:off x="5317381" y="71061"/>
            <a:ext cx="3748915" cy="3156397"/>
            <a:chOff x="5279706" y="1837129"/>
            <a:chExt cx="3748915" cy="3156397"/>
          </a:xfrm>
        </p:grpSpPr>
        <p:sp>
          <p:nvSpPr>
            <p:cNvPr id="983" name="Google Shape;983;p49"/>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9"/>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9"/>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9"/>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9"/>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9"/>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9"/>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9"/>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9"/>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9"/>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9"/>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9"/>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9"/>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9"/>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9"/>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9"/>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9"/>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9"/>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9"/>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9"/>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9"/>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9"/>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05" name="Google Shape;1005;p49"/>
          <p:cNvCxnSpPr/>
          <p:nvPr/>
        </p:nvCxnSpPr>
        <p:spPr>
          <a:xfrm rot="5400000">
            <a:off x="6210625"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1006" name="Google Shape;1006;p49"/>
          <p:cNvCxnSpPr/>
          <p:nvPr/>
        </p:nvCxnSpPr>
        <p:spPr>
          <a:xfrm rot="5400000">
            <a:off x="-2254850"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_2">
    <p:spTree>
      <p:nvGrpSpPr>
        <p:cNvPr id="1007" name="Shape 1007"/>
        <p:cNvGrpSpPr/>
        <p:nvPr/>
      </p:nvGrpSpPr>
      <p:grpSpPr>
        <a:xfrm>
          <a:off x="0" y="0"/>
          <a:ext cx="0" cy="0"/>
          <a:chOff x="0" y="0"/>
          <a:chExt cx="0" cy="0"/>
        </a:xfrm>
      </p:grpSpPr>
      <p:sp>
        <p:nvSpPr>
          <p:cNvPr id="1008" name="Google Shape;1008;p5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09" name="Google Shape;1009;p50"/>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1010" name="Google Shape;1010;p50"/>
          <p:cNvSpPr txBox="1"/>
          <p:nvPr>
            <p:ph hasCustomPrompt="1" idx="2" type="title"/>
          </p:nvPr>
        </p:nvSpPr>
        <p:spPr>
          <a:xfrm>
            <a:off x="7200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1011" name="Google Shape;1011;p50"/>
          <p:cNvSpPr txBox="1"/>
          <p:nvPr>
            <p:ph idx="1" type="subTitle"/>
          </p:nvPr>
        </p:nvSpPr>
        <p:spPr>
          <a:xfrm>
            <a:off x="720000"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0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1012" name="Google Shape;1012;p50"/>
          <p:cNvSpPr txBox="1"/>
          <p:nvPr>
            <p:ph idx="3" type="subTitle"/>
          </p:nvPr>
        </p:nvSpPr>
        <p:spPr>
          <a:xfrm>
            <a:off x="7200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1013" name="Google Shape;1013;p50"/>
          <p:cNvSpPr txBox="1"/>
          <p:nvPr>
            <p:ph hasCustomPrompt="1" idx="4" type="title"/>
          </p:nvPr>
        </p:nvSpPr>
        <p:spPr>
          <a:xfrm>
            <a:off x="61872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1014" name="Google Shape;1014;p50"/>
          <p:cNvSpPr txBox="1"/>
          <p:nvPr>
            <p:ph idx="5" type="subTitle"/>
          </p:nvPr>
        </p:nvSpPr>
        <p:spPr>
          <a:xfrm>
            <a:off x="6187200"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0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1015" name="Google Shape;1015;p50"/>
          <p:cNvSpPr txBox="1"/>
          <p:nvPr>
            <p:ph idx="6" type="subTitle"/>
          </p:nvPr>
        </p:nvSpPr>
        <p:spPr>
          <a:xfrm>
            <a:off x="61872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7">
    <p:spTree>
      <p:nvGrpSpPr>
        <p:cNvPr id="1016" name="Shape 1016"/>
        <p:cNvGrpSpPr/>
        <p:nvPr/>
      </p:nvGrpSpPr>
      <p:grpSpPr>
        <a:xfrm>
          <a:off x="0" y="0"/>
          <a:ext cx="0" cy="0"/>
          <a:chOff x="0" y="0"/>
          <a:chExt cx="0" cy="0"/>
        </a:xfrm>
      </p:grpSpPr>
      <p:sp>
        <p:nvSpPr>
          <p:cNvPr id="1017" name="Google Shape;1017;p5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18" name="Google Shape;1018;p51"/>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1019" name="Google Shape;1019;p51"/>
          <p:cNvSpPr txBox="1"/>
          <p:nvPr>
            <p:ph idx="1" type="subTitle"/>
          </p:nvPr>
        </p:nvSpPr>
        <p:spPr>
          <a:xfrm>
            <a:off x="738750" y="1522050"/>
            <a:ext cx="7704000" cy="308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58" name="Google Shape;158;p6"/>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020" name="Shape 1020"/>
        <p:cNvGrpSpPr/>
        <p:nvPr/>
      </p:nvGrpSpPr>
      <p:grpSpPr>
        <a:xfrm>
          <a:off x="0" y="0"/>
          <a:ext cx="0" cy="0"/>
          <a:chOff x="0" y="0"/>
          <a:chExt cx="0" cy="0"/>
        </a:xfrm>
      </p:grpSpPr>
      <p:sp>
        <p:nvSpPr>
          <p:cNvPr id="1021" name="Google Shape;1021;p52"/>
          <p:cNvSpPr/>
          <p:nvPr/>
        </p:nvSpPr>
        <p:spPr>
          <a:xfrm flipH="1" rot="-5400000">
            <a:off x="190897"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1022" name="Google Shape;1022;p52"/>
          <p:cNvSpPr/>
          <p:nvPr/>
        </p:nvSpPr>
        <p:spPr>
          <a:xfrm rot="-5400000">
            <a:off x="190897"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1023" name="Google Shape;1023;p52"/>
          <p:cNvCxnSpPr/>
          <p:nvPr/>
        </p:nvCxnSpPr>
        <p:spPr>
          <a:xfrm rot="5400000">
            <a:off x="-2220322"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1024" name="Google Shape;1024;p52"/>
          <p:cNvCxnSpPr/>
          <p:nvPr/>
        </p:nvCxnSpPr>
        <p:spPr>
          <a:xfrm>
            <a:off x="357653" y="2569505"/>
            <a:ext cx="2698800" cy="24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1025" name="Google Shape;1025;p52"/>
          <p:cNvGrpSpPr/>
          <p:nvPr/>
        </p:nvGrpSpPr>
        <p:grpSpPr>
          <a:xfrm flipH="1">
            <a:off x="95106" y="1912429"/>
            <a:ext cx="3748915" cy="3156397"/>
            <a:chOff x="5279706" y="1837129"/>
            <a:chExt cx="3748915" cy="3156397"/>
          </a:xfrm>
        </p:grpSpPr>
        <p:sp>
          <p:nvSpPr>
            <p:cNvPr id="1026" name="Google Shape;1026;p52"/>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2"/>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2"/>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2"/>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2"/>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2"/>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2"/>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2"/>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2"/>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2"/>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2"/>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2"/>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2"/>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2"/>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2"/>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2"/>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2"/>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2"/>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2"/>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2"/>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2"/>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2"/>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52"/>
          <p:cNvGrpSpPr/>
          <p:nvPr/>
        </p:nvGrpSpPr>
        <p:grpSpPr>
          <a:xfrm flipH="1" rot="10800000">
            <a:off x="5317381" y="81629"/>
            <a:ext cx="3748915" cy="3156397"/>
            <a:chOff x="5279706" y="1837129"/>
            <a:chExt cx="3748915" cy="3156397"/>
          </a:xfrm>
        </p:grpSpPr>
        <p:sp>
          <p:nvSpPr>
            <p:cNvPr id="1049" name="Google Shape;1049;p52"/>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2"/>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2"/>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2"/>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2"/>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2"/>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2"/>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2"/>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2"/>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2"/>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2"/>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2"/>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2"/>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2"/>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2"/>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2"/>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2"/>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2"/>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2"/>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2"/>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2"/>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2"/>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1" name="Google Shape;1071;p52"/>
          <p:cNvSpPr txBox="1"/>
          <p:nvPr>
            <p:ph type="title"/>
          </p:nvPr>
        </p:nvSpPr>
        <p:spPr>
          <a:xfrm>
            <a:off x="4257300" y="2300800"/>
            <a:ext cx="4166700" cy="658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1pPr>
            <a:lvl2pPr lvl="1"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2pPr>
            <a:lvl3pPr lvl="2"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3pPr>
            <a:lvl4pPr lvl="3"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4pPr>
            <a:lvl5pPr lvl="4"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5pPr>
            <a:lvl6pPr lvl="5"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6pPr>
            <a:lvl7pPr lvl="6"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7pPr>
            <a:lvl8pPr lvl="7"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8pPr>
            <a:lvl9pPr lvl="8"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9pPr>
          </a:lstStyle>
          <a:p/>
        </p:txBody>
      </p:sp>
      <p:sp>
        <p:nvSpPr>
          <p:cNvPr id="1072" name="Google Shape;1072;p52"/>
          <p:cNvSpPr txBox="1"/>
          <p:nvPr/>
        </p:nvSpPr>
        <p:spPr>
          <a:xfrm>
            <a:off x="4257300" y="3714200"/>
            <a:ext cx="4166700" cy="6927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rgbClr val="8E8BD8"/>
                </a:solidFill>
                <a:latin typeface="Titillium Web"/>
                <a:ea typeface="Titillium Web"/>
                <a:cs typeface="Titillium Web"/>
                <a:sym typeface="Titillium Web"/>
              </a:rPr>
              <a:t>CREDITS:</a:t>
            </a:r>
            <a:r>
              <a:rPr lang="en" sz="1000">
                <a:solidFill>
                  <a:srgbClr val="8E8BD8"/>
                </a:solidFill>
                <a:latin typeface="Titillium Web"/>
                <a:ea typeface="Titillium Web"/>
                <a:cs typeface="Titillium Web"/>
                <a:sym typeface="Titillium Web"/>
              </a:rPr>
              <a:t> This presentation template was created by </a:t>
            </a:r>
            <a:r>
              <a:rPr b="1" lang="en" sz="1000">
                <a:solidFill>
                  <a:srgbClr val="8E8BD8"/>
                </a:solidFill>
                <a:uFill>
                  <a:noFill/>
                </a:uFill>
                <a:latin typeface="Titillium Web"/>
                <a:ea typeface="Titillium Web"/>
                <a:cs typeface="Titillium Web"/>
                <a:sym typeface="Titillium Web"/>
                <a:hlinkClick r:id="rId2">
                  <a:extLst>
                    <a:ext uri="{A12FA001-AC4F-418D-AE19-62706E023703}">
                      <ahyp:hlinkClr val="tx"/>
                    </a:ext>
                  </a:extLst>
                </a:hlinkClick>
              </a:rPr>
              <a:t>Slidesgo</a:t>
            </a:r>
            <a:r>
              <a:rPr lang="en" sz="1000">
                <a:solidFill>
                  <a:srgbClr val="8E8BD8"/>
                </a:solidFill>
                <a:latin typeface="Titillium Web"/>
                <a:ea typeface="Titillium Web"/>
                <a:cs typeface="Titillium Web"/>
                <a:sym typeface="Titillium Web"/>
              </a:rPr>
              <a:t>, including icons by </a:t>
            </a:r>
            <a:r>
              <a:rPr b="1" lang="en" sz="1000">
                <a:solidFill>
                  <a:srgbClr val="8E8BD8"/>
                </a:solidFill>
                <a:uFill>
                  <a:noFill/>
                </a:uFill>
                <a:latin typeface="Titillium Web"/>
                <a:ea typeface="Titillium Web"/>
                <a:cs typeface="Titillium Web"/>
                <a:sym typeface="Titillium Web"/>
                <a:hlinkClick r:id="rId3">
                  <a:extLst>
                    <a:ext uri="{A12FA001-AC4F-418D-AE19-62706E023703}">
                      <ahyp:hlinkClr val="tx"/>
                    </a:ext>
                  </a:extLst>
                </a:hlinkClick>
              </a:rPr>
              <a:t>Flaticon</a:t>
            </a:r>
            <a:r>
              <a:rPr lang="en" sz="1000">
                <a:solidFill>
                  <a:srgbClr val="8E8BD8"/>
                </a:solidFill>
                <a:latin typeface="Titillium Web"/>
                <a:ea typeface="Titillium Web"/>
                <a:cs typeface="Titillium Web"/>
                <a:sym typeface="Titillium Web"/>
              </a:rPr>
              <a:t>, infographics &amp; images by </a:t>
            </a:r>
            <a:r>
              <a:rPr b="1" lang="en" sz="1000">
                <a:solidFill>
                  <a:srgbClr val="8E8BD8"/>
                </a:solidFill>
                <a:uFill>
                  <a:noFill/>
                </a:uFill>
                <a:latin typeface="Titillium Web"/>
                <a:ea typeface="Titillium Web"/>
                <a:cs typeface="Titillium Web"/>
                <a:sym typeface="Titillium Web"/>
                <a:hlinkClick r:id="rId4">
                  <a:extLst>
                    <a:ext uri="{A12FA001-AC4F-418D-AE19-62706E023703}">
                      <ahyp:hlinkClr val="tx"/>
                    </a:ext>
                  </a:extLst>
                </a:hlinkClick>
              </a:rPr>
              <a:t>Freepik</a:t>
            </a:r>
            <a:r>
              <a:rPr lang="en" sz="1000">
                <a:solidFill>
                  <a:srgbClr val="8E8BD8"/>
                </a:solidFill>
                <a:latin typeface="Titillium Web"/>
                <a:ea typeface="Titillium Web"/>
                <a:cs typeface="Titillium Web"/>
                <a:sym typeface="Titillium Web"/>
              </a:rPr>
              <a:t> </a:t>
            </a:r>
            <a:endParaRPr b="1" sz="1000">
              <a:solidFill>
                <a:srgbClr val="8E8BD8"/>
              </a:solidFill>
              <a:latin typeface="Titillium Web"/>
              <a:ea typeface="Titillium Web"/>
              <a:cs typeface="Titillium Web"/>
              <a:sym typeface="Titillium Web"/>
            </a:endParaRPr>
          </a:p>
        </p:txBody>
      </p:sp>
      <p:sp>
        <p:nvSpPr>
          <p:cNvPr id="1073" name="Google Shape;1073;p52"/>
          <p:cNvSpPr txBox="1"/>
          <p:nvPr>
            <p:ph idx="1" type="subTitle"/>
          </p:nvPr>
        </p:nvSpPr>
        <p:spPr>
          <a:xfrm>
            <a:off x="4260275" y="1591600"/>
            <a:ext cx="4166700" cy="603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FFFFF"/>
              </a:buClr>
              <a:buSzPts val="3000"/>
              <a:buFont typeface="Squada One"/>
              <a:buNone/>
              <a:defRPr sz="3000">
                <a:solidFill>
                  <a:srgbClr val="FFFFFF"/>
                </a:solidFill>
                <a:latin typeface="Squada One"/>
                <a:ea typeface="Squada One"/>
                <a:cs typeface="Squada One"/>
                <a:sym typeface="Squada 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074" name="Google Shape;1074;p52"/>
          <p:cNvSpPr txBox="1"/>
          <p:nvPr>
            <p:ph idx="2" type="title"/>
          </p:nvPr>
        </p:nvSpPr>
        <p:spPr>
          <a:xfrm>
            <a:off x="3442376" y="540012"/>
            <a:ext cx="4981500" cy="1095600"/>
          </a:xfrm>
          <a:prstGeom prst="rect">
            <a:avLst/>
          </a:prstGeom>
          <a:effectLst>
            <a:outerShdw blurRad="57150" rotWithShape="0" algn="bl">
              <a:srgbClr val="DFDEFF">
                <a:alpha val="50000"/>
              </a:srgbClr>
            </a:outerShdw>
          </a:effectLst>
        </p:spPr>
        <p:txBody>
          <a:bodyPr anchorCtr="0" anchor="ctr" bIns="91425" lIns="91425" spcFirstLastPara="1" rIns="91425" wrap="square" tIns="91425">
            <a:noAutofit/>
          </a:bodyPr>
          <a:lstStyle>
            <a:lvl1pPr lvl="0" rtl="0" algn="r">
              <a:spcBef>
                <a:spcPts val="0"/>
              </a:spcBef>
              <a:spcAft>
                <a:spcPts val="0"/>
              </a:spcAft>
              <a:buClr>
                <a:srgbClr val="775EF5"/>
              </a:buClr>
              <a:buSzPts val="7000"/>
              <a:buNone/>
              <a:defRPr sz="9000">
                <a:solidFill>
                  <a:srgbClr val="775EF5"/>
                </a:solidFill>
              </a:defRPr>
            </a:lvl1pPr>
            <a:lvl2pPr lvl="1" rtl="0" algn="r">
              <a:spcBef>
                <a:spcPts val="0"/>
              </a:spcBef>
              <a:spcAft>
                <a:spcPts val="0"/>
              </a:spcAft>
              <a:buClr>
                <a:srgbClr val="775EF5"/>
              </a:buClr>
              <a:buSzPts val="7000"/>
              <a:buNone/>
              <a:defRPr sz="7000">
                <a:solidFill>
                  <a:srgbClr val="775EF5"/>
                </a:solidFill>
              </a:defRPr>
            </a:lvl2pPr>
            <a:lvl3pPr lvl="2" rtl="0" algn="r">
              <a:spcBef>
                <a:spcPts val="0"/>
              </a:spcBef>
              <a:spcAft>
                <a:spcPts val="0"/>
              </a:spcAft>
              <a:buClr>
                <a:srgbClr val="775EF5"/>
              </a:buClr>
              <a:buSzPts val="7000"/>
              <a:buNone/>
              <a:defRPr sz="7000">
                <a:solidFill>
                  <a:srgbClr val="775EF5"/>
                </a:solidFill>
              </a:defRPr>
            </a:lvl3pPr>
            <a:lvl4pPr lvl="3" rtl="0" algn="r">
              <a:spcBef>
                <a:spcPts val="0"/>
              </a:spcBef>
              <a:spcAft>
                <a:spcPts val="0"/>
              </a:spcAft>
              <a:buClr>
                <a:srgbClr val="775EF5"/>
              </a:buClr>
              <a:buSzPts val="7000"/>
              <a:buNone/>
              <a:defRPr sz="7000">
                <a:solidFill>
                  <a:srgbClr val="775EF5"/>
                </a:solidFill>
              </a:defRPr>
            </a:lvl4pPr>
            <a:lvl5pPr lvl="4" rtl="0" algn="r">
              <a:spcBef>
                <a:spcPts val="0"/>
              </a:spcBef>
              <a:spcAft>
                <a:spcPts val="0"/>
              </a:spcAft>
              <a:buClr>
                <a:srgbClr val="775EF5"/>
              </a:buClr>
              <a:buSzPts val="7000"/>
              <a:buNone/>
              <a:defRPr sz="7000">
                <a:solidFill>
                  <a:srgbClr val="775EF5"/>
                </a:solidFill>
              </a:defRPr>
            </a:lvl5pPr>
            <a:lvl6pPr lvl="5" rtl="0" algn="r">
              <a:spcBef>
                <a:spcPts val="0"/>
              </a:spcBef>
              <a:spcAft>
                <a:spcPts val="0"/>
              </a:spcAft>
              <a:buClr>
                <a:srgbClr val="775EF5"/>
              </a:buClr>
              <a:buSzPts val="7000"/>
              <a:buNone/>
              <a:defRPr sz="7000">
                <a:solidFill>
                  <a:srgbClr val="775EF5"/>
                </a:solidFill>
              </a:defRPr>
            </a:lvl6pPr>
            <a:lvl7pPr lvl="6" rtl="0" algn="r">
              <a:spcBef>
                <a:spcPts val="0"/>
              </a:spcBef>
              <a:spcAft>
                <a:spcPts val="0"/>
              </a:spcAft>
              <a:buClr>
                <a:srgbClr val="775EF5"/>
              </a:buClr>
              <a:buSzPts val="7000"/>
              <a:buNone/>
              <a:defRPr sz="7000">
                <a:solidFill>
                  <a:srgbClr val="775EF5"/>
                </a:solidFill>
              </a:defRPr>
            </a:lvl7pPr>
            <a:lvl8pPr lvl="7" rtl="0" algn="r">
              <a:spcBef>
                <a:spcPts val="0"/>
              </a:spcBef>
              <a:spcAft>
                <a:spcPts val="0"/>
              </a:spcAft>
              <a:buClr>
                <a:srgbClr val="775EF5"/>
              </a:buClr>
              <a:buSzPts val="7000"/>
              <a:buNone/>
              <a:defRPr sz="7000">
                <a:solidFill>
                  <a:srgbClr val="775EF5"/>
                </a:solidFill>
              </a:defRPr>
            </a:lvl8pPr>
            <a:lvl9pPr lvl="8" rtl="0" algn="r">
              <a:spcBef>
                <a:spcPts val="0"/>
              </a:spcBef>
              <a:spcAft>
                <a:spcPts val="0"/>
              </a:spcAft>
              <a:buClr>
                <a:srgbClr val="775EF5"/>
              </a:buClr>
              <a:buSzPts val="7000"/>
              <a:buNone/>
              <a:defRPr sz="7000">
                <a:solidFill>
                  <a:srgbClr val="775EF5"/>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1075" name="Shape 1075"/>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bg>
      <p:bgPr>
        <a:gradFill>
          <a:gsLst>
            <a:gs pos="0">
              <a:srgbClr val="403F6E"/>
            </a:gs>
            <a:gs pos="100000">
              <a:srgbClr val="0B0D17"/>
            </a:gs>
          </a:gsLst>
          <a:lin ang="2700006" scaled="0"/>
        </a:gradFill>
      </p:bgPr>
    </p:bg>
    <p:spTree>
      <p:nvGrpSpPr>
        <p:cNvPr id="1076" name="Shape 1076"/>
        <p:cNvGrpSpPr/>
        <p:nvPr/>
      </p:nvGrpSpPr>
      <p:grpSpPr>
        <a:xfrm>
          <a:off x="0" y="0"/>
          <a:ext cx="0" cy="0"/>
          <a:chOff x="0" y="0"/>
          <a:chExt cx="0" cy="0"/>
        </a:xfrm>
      </p:grpSpPr>
      <p:grpSp>
        <p:nvGrpSpPr>
          <p:cNvPr id="1077" name="Google Shape;1077;p54"/>
          <p:cNvGrpSpPr/>
          <p:nvPr/>
        </p:nvGrpSpPr>
        <p:grpSpPr>
          <a:xfrm>
            <a:off x="101981" y="1837129"/>
            <a:ext cx="3748915" cy="3156397"/>
            <a:chOff x="101981" y="1837129"/>
            <a:chExt cx="3748915" cy="3156397"/>
          </a:xfrm>
        </p:grpSpPr>
        <p:sp>
          <p:nvSpPr>
            <p:cNvPr id="1078" name="Google Shape;1078;p54"/>
            <p:cNvSpPr/>
            <p:nvPr/>
          </p:nvSpPr>
          <p:spPr>
            <a:xfrm flipH="1">
              <a:off x="1384516"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4"/>
            <p:cNvSpPr/>
            <p:nvPr/>
          </p:nvSpPr>
          <p:spPr>
            <a:xfrm flipH="1">
              <a:off x="1211339"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4"/>
            <p:cNvSpPr/>
            <p:nvPr/>
          </p:nvSpPr>
          <p:spPr>
            <a:xfrm flipH="1">
              <a:off x="895419"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4"/>
            <p:cNvSpPr/>
            <p:nvPr/>
          </p:nvSpPr>
          <p:spPr>
            <a:xfrm flipH="1">
              <a:off x="706592"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4"/>
            <p:cNvSpPr/>
            <p:nvPr/>
          </p:nvSpPr>
          <p:spPr>
            <a:xfrm flipH="1">
              <a:off x="333349"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4"/>
            <p:cNvSpPr/>
            <p:nvPr/>
          </p:nvSpPr>
          <p:spPr>
            <a:xfrm flipH="1">
              <a:off x="895418" y="354260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4"/>
            <p:cNvSpPr/>
            <p:nvPr/>
          </p:nvSpPr>
          <p:spPr>
            <a:xfrm flipH="1">
              <a:off x="502852"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4"/>
            <p:cNvSpPr/>
            <p:nvPr/>
          </p:nvSpPr>
          <p:spPr>
            <a:xfrm flipH="1">
              <a:off x="101981"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4"/>
            <p:cNvSpPr/>
            <p:nvPr/>
          </p:nvSpPr>
          <p:spPr>
            <a:xfrm flipH="1">
              <a:off x="433541"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4"/>
            <p:cNvSpPr/>
            <p:nvPr/>
          </p:nvSpPr>
          <p:spPr>
            <a:xfrm flipH="1">
              <a:off x="117416"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4"/>
            <p:cNvSpPr/>
            <p:nvPr/>
          </p:nvSpPr>
          <p:spPr>
            <a:xfrm flipH="1">
              <a:off x="1525616" y="409600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4"/>
            <p:cNvSpPr/>
            <p:nvPr/>
          </p:nvSpPr>
          <p:spPr>
            <a:xfrm flipH="1">
              <a:off x="2131168"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4"/>
            <p:cNvSpPr/>
            <p:nvPr/>
          </p:nvSpPr>
          <p:spPr>
            <a:xfrm flipH="1">
              <a:off x="895419" y="409599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4"/>
            <p:cNvSpPr/>
            <p:nvPr/>
          </p:nvSpPr>
          <p:spPr>
            <a:xfrm flipH="1">
              <a:off x="1026803" y="33583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4"/>
            <p:cNvSpPr/>
            <p:nvPr/>
          </p:nvSpPr>
          <p:spPr>
            <a:xfrm flipH="1">
              <a:off x="154022"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4"/>
            <p:cNvSpPr/>
            <p:nvPr/>
          </p:nvSpPr>
          <p:spPr>
            <a:xfrm flipH="1">
              <a:off x="117419"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4"/>
            <p:cNvSpPr/>
            <p:nvPr/>
          </p:nvSpPr>
          <p:spPr>
            <a:xfrm flipH="1">
              <a:off x="2341919"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4"/>
            <p:cNvSpPr/>
            <p:nvPr/>
          </p:nvSpPr>
          <p:spPr>
            <a:xfrm flipH="1">
              <a:off x="1719244"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4"/>
            <p:cNvSpPr/>
            <p:nvPr/>
          </p:nvSpPr>
          <p:spPr>
            <a:xfrm flipH="1">
              <a:off x="3366916"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4"/>
            <p:cNvSpPr/>
            <p:nvPr/>
          </p:nvSpPr>
          <p:spPr>
            <a:xfrm flipH="1">
              <a:off x="2131166" y="4215788"/>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4"/>
            <p:cNvSpPr/>
            <p:nvPr/>
          </p:nvSpPr>
          <p:spPr>
            <a:xfrm flipH="1">
              <a:off x="518291"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4"/>
            <p:cNvSpPr/>
            <p:nvPr/>
          </p:nvSpPr>
          <p:spPr>
            <a:xfrm flipH="1">
              <a:off x="32391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4"/>
            <p:cNvSpPr/>
            <p:nvPr/>
          </p:nvSpPr>
          <p:spPr>
            <a:xfrm flipH="1">
              <a:off x="2149472"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4"/>
            <p:cNvSpPr/>
            <p:nvPr/>
          </p:nvSpPr>
          <p:spPr>
            <a:xfrm flipH="1">
              <a:off x="2098472" y="39276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4"/>
            <p:cNvSpPr/>
            <p:nvPr/>
          </p:nvSpPr>
          <p:spPr>
            <a:xfrm flipH="1">
              <a:off x="5703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4"/>
            <p:cNvSpPr/>
            <p:nvPr/>
          </p:nvSpPr>
          <p:spPr>
            <a:xfrm flipH="1">
              <a:off x="690247"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4"/>
            <p:cNvSpPr/>
            <p:nvPr/>
          </p:nvSpPr>
          <p:spPr>
            <a:xfrm flipH="1">
              <a:off x="300647"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4"/>
            <p:cNvSpPr/>
            <p:nvPr/>
          </p:nvSpPr>
          <p:spPr>
            <a:xfrm flipH="1">
              <a:off x="3818197"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54"/>
          <p:cNvGrpSpPr/>
          <p:nvPr/>
        </p:nvGrpSpPr>
        <p:grpSpPr>
          <a:xfrm rot="10800000">
            <a:off x="5296406" y="93204"/>
            <a:ext cx="3748915" cy="3156397"/>
            <a:chOff x="101981" y="1837129"/>
            <a:chExt cx="3748915" cy="3156397"/>
          </a:xfrm>
        </p:grpSpPr>
        <p:sp>
          <p:nvSpPr>
            <p:cNvPr id="1107" name="Google Shape;1107;p54"/>
            <p:cNvSpPr/>
            <p:nvPr/>
          </p:nvSpPr>
          <p:spPr>
            <a:xfrm flipH="1">
              <a:off x="1384516"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4"/>
            <p:cNvSpPr/>
            <p:nvPr/>
          </p:nvSpPr>
          <p:spPr>
            <a:xfrm flipH="1">
              <a:off x="1211339"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4"/>
            <p:cNvSpPr/>
            <p:nvPr/>
          </p:nvSpPr>
          <p:spPr>
            <a:xfrm flipH="1">
              <a:off x="895419"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4"/>
            <p:cNvSpPr/>
            <p:nvPr/>
          </p:nvSpPr>
          <p:spPr>
            <a:xfrm flipH="1">
              <a:off x="706592"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4"/>
            <p:cNvSpPr/>
            <p:nvPr/>
          </p:nvSpPr>
          <p:spPr>
            <a:xfrm flipH="1">
              <a:off x="333349"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4"/>
            <p:cNvSpPr/>
            <p:nvPr/>
          </p:nvSpPr>
          <p:spPr>
            <a:xfrm flipH="1">
              <a:off x="895418" y="354260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4"/>
            <p:cNvSpPr/>
            <p:nvPr/>
          </p:nvSpPr>
          <p:spPr>
            <a:xfrm flipH="1">
              <a:off x="502852"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4"/>
            <p:cNvSpPr/>
            <p:nvPr/>
          </p:nvSpPr>
          <p:spPr>
            <a:xfrm flipH="1">
              <a:off x="101981"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4"/>
            <p:cNvSpPr/>
            <p:nvPr/>
          </p:nvSpPr>
          <p:spPr>
            <a:xfrm flipH="1">
              <a:off x="433541"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4"/>
            <p:cNvSpPr/>
            <p:nvPr/>
          </p:nvSpPr>
          <p:spPr>
            <a:xfrm flipH="1">
              <a:off x="117416"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4"/>
            <p:cNvSpPr/>
            <p:nvPr/>
          </p:nvSpPr>
          <p:spPr>
            <a:xfrm flipH="1">
              <a:off x="1525616" y="409600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4"/>
            <p:cNvSpPr/>
            <p:nvPr/>
          </p:nvSpPr>
          <p:spPr>
            <a:xfrm flipH="1">
              <a:off x="2131168"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4"/>
            <p:cNvSpPr/>
            <p:nvPr/>
          </p:nvSpPr>
          <p:spPr>
            <a:xfrm flipH="1">
              <a:off x="895419" y="409599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4"/>
            <p:cNvSpPr/>
            <p:nvPr/>
          </p:nvSpPr>
          <p:spPr>
            <a:xfrm flipH="1">
              <a:off x="1026803" y="33583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4"/>
            <p:cNvSpPr/>
            <p:nvPr/>
          </p:nvSpPr>
          <p:spPr>
            <a:xfrm flipH="1">
              <a:off x="154022"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4"/>
            <p:cNvSpPr/>
            <p:nvPr/>
          </p:nvSpPr>
          <p:spPr>
            <a:xfrm flipH="1">
              <a:off x="117419"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4"/>
            <p:cNvSpPr/>
            <p:nvPr/>
          </p:nvSpPr>
          <p:spPr>
            <a:xfrm flipH="1">
              <a:off x="2341919"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4"/>
            <p:cNvSpPr/>
            <p:nvPr/>
          </p:nvSpPr>
          <p:spPr>
            <a:xfrm flipH="1">
              <a:off x="1719244"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4"/>
            <p:cNvSpPr/>
            <p:nvPr/>
          </p:nvSpPr>
          <p:spPr>
            <a:xfrm flipH="1">
              <a:off x="3366916"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4"/>
            <p:cNvSpPr/>
            <p:nvPr/>
          </p:nvSpPr>
          <p:spPr>
            <a:xfrm flipH="1">
              <a:off x="2131166" y="4215788"/>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4"/>
            <p:cNvSpPr/>
            <p:nvPr/>
          </p:nvSpPr>
          <p:spPr>
            <a:xfrm flipH="1">
              <a:off x="518291"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4"/>
            <p:cNvSpPr/>
            <p:nvPr/>
          </p:nvSpPr>
          <p:spPr>
            <a:xfrm flipH="1">
              <a:off x="32391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4"/>
            <p:cNvSpPr/>
            <p:nvPr/>
          </p:nvSpPr>
          <p:spPr>
            <a:xfrm flipH="1">
              <a:off x="2149472"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4"/>
            <p:cNvSpPr/>
            <p:nvPr/>
          </p:nvSpPr>
          <p:spPr>
            <a:xfrm flipH="1">
              <a:off x="2098472" y="39276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4"/>
            <p:cNvSpPr/>
            <p:nvPr/>
          </p:nvSpPr>
          <p:spPr>
            <a:xfrm flipH="1">
              <a:off x="5703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4"/>
            <p:cNvSpPr/>
            <p:nvPr/>
          </p:nvSpPr>
          <p:spPr>
            <a:xfrm flipH="1">
              <a:off x="690247"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4"/>
            <p:cNvSpPr/>
            <p:nvPr/>
          </p:nvSpPr>
          <p:spPr>
            <a:xfrm flipH="1">
              <a:off x="300647"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4"/>
            <p:cNvSpPr/>
            <p:nvPr/>
          </p:nvSpPr>
          <p:spPr>
            <a:xfrm flipH="1">
              <a:off x="3818197"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9" name="Shape 159"/>
        <p:cNvGrpSpPr/>
        <p:nvPr/>
      </p:nvGrpSpPr>
      <p:grpSpPr>
        <a:xfrm>
          <a:off x="0" y="0"/>
          <a:ext cx="0" cy="0"/>
          <a:chOff x="0" y="0"/>
          <a:chExt cx="0" cy="0"/>
        </a:xfrm>
      </p:grpSpPr>
      <p:sp>
        <p:nvSpPr>
          <p:cNvPr id="160" name="Google Shape;160;p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1" name="Google Shape;161;p7"/>
          <p:cNvSpPr txBox="1"/>
          <p:nvPr>
            <p:ph idx="1" type="body"/>
          </p:nvPr>
        </p:nvSpPr>
        <p:spPr>
          <a:xfrm>
            <a:off x="720000" y="1518000"/>
            <a:ext cx="4085400" cy="30855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rgbClr val="8E8BD8"/>
              </a:buClr>
              <a:buSzPts val="1800"/>
              <a:buFont typeface="Oswald"/>
              <a:buChar char="●"/>
              <a:defRPr>
                <a:solidFill>
                  <a:srgbClr val="8E8BD8"/>
                </a:solidFill>
              </a:defRPr>
            </a:lvl1pPr>
            <a:lvl2pPr indent="-317500" lvl="1" marL="914400" rtl="0">
              <a:lnSpc>
                <a:spcPct val="100000"/>
              </a:lnSpc>
              <a:spcBef>
                <a:spcPts val="0"/>
              </a:spcBef>
              <a:spcAft>
                <a:spcPts val="0"/>
              </a:spcAft>
              <a:buClr>
                <a:srgbClr val="8E8BD8"/>
              </a:buClr>
              <a:buSzPts val="1400"/>
              <a:buFont typeface="Oswald"/>
              <a:buChar char="○"/>
              <a:defRPr>
                <a:solidFill>
                  <a:srgbClr val="8E8BD8"/>
                </a:solidFill>
              </a:defRPr>
            </a:lvl2pPr>
            <a:lvl3pPr indent="-317500" lvl="2" marL="1371600" rtl="0">
              <a:lnSpc>
                <a:spcPct val="100000"/>
              </a:lnSpc>
              <a:spcBef>
                <a:spcPts val="1600"/>
              </a:spcBef>
              <a:spcAft>
                <a:spcPts val="0"/>
              </a:spcAft>
              <a:buClr>
                <a:srgbClr val="8E8BD8"/>
              </a:buClr>
              <a:buSzPts val="1400"/>
              <a:buFont typeface="Oswald"/>
              <a:buChar char="■"/>
              <a:defRPr>
                <a:solidFill>
                  <a:srgbClr val="8E8BD8"/>
                </a:solidFill>
              </a:defRPr>
            </a:lvl3pPr>
            <a:lvl4pPr indent="-317500" lvl="3" marL="1828800" rtl="0">
              <a:lnSpc>
                <a:spcPct val="100000"/>
              </a:lnSpc>
              <a:spcBef>
                <a:spcPts val="1600"/>
              </a:spcBef>
              <a:spcAft>
                <a:spcPts val="0"/>
              </a:spcAft>
              <a:buClr>
                <a:srgbClr val="8E8BD8"/>
              </a:buClr>
              <a:buSzPts val="1400"/>
              <a:buFont typeface="Oswald"/>
              <a:buChar char="●"/>
              <a:defRPr>
                <a:solidFill>
                  <a:srgbClr val="8E8BD8"/>
                </a:solidFill>
              </a:defRPr>
            </a:lvl4pPr>
            <a:lvl5pPr indent="-317500" lvl="4" marL="2286000" rtl="0">
              <a:lnSpc>
                <a:spcPct val="100000"/>
              </a:lnSpc>
              <a:spcBef>
                <a:spcPts val="1600"/>
              </a:spcBef>
              <a:spcAft>
                <a:spcPts val="0"/>
              </a:spcAft>
              <a:buClr>
                <a:srgbClr val="8E8BD8"/>
              </a:buClr>
              <a:buSzPts val="1400"/>
              <a:buFont typeface="Oswald"/>
              <a:buChar char="○"/>
              <a:defRPr>
                <a:solidFill>
                  <a:srgbClr val="8E8BD8"/>
                </a:solidFill>
              </a:defRPr>
            </a:lvl5pPr>
            <a:lvl6pPr indent="-317500" lvl="5" marL="2743200" rtl="0">
              <a:lnSpc>
                <a:spcPct val="100000"/>
              </a:lnSpc>
              <a:spcBef>
                <a:spcPts val="1600"/>
              </a:spcBef>
              <a:spcAft>
                <a:spcPts val="0"/>
              </a:spcAft>
              <a:buClr>
                <a:srgbClr val="8E8BD8"/>
              </a:buClr>
              <a:buSzPts val="1400"/>
              <a:buFont typeface="Oswald"/>
              <a:buChar char="■"/>
              <a:defRPr>
                <a:solidFill>
                  <a:srgbClr val="8E8BD8"/>
                </a:solidFill>
              </a:defRPr>
            </a:lvl6pPr>
            <a:lvl7pPr indent="-317500" lvl="6" marL="3200400" rtl="0">
              <a:lnSpc>
                <a:spcPct val="100000"/>
              </a:lnSpc>
              <a:spcBef>
                <a:spcPts val="1600"/>
              </a:spcBef>
              <a:spcAft>
                <a:spcPts val="0"/>
              </a:spcAft>
              <a:buClr>
                <a:srgbClr val="8E8BD8"/>
              </a:buClr>
              <a:buSzPts val="1400"/>
              <a:buFont typeface="Oswald"/>
              <a:buChar char="●"/>
              <a:defRPr>
                <a:solidFill>
                  <a:srgbClr val="8E8BD8"/>
                </a:solidFill>
              </a:defRPr>
            </a:lvl7pPr>
            <a:lvl8pPr indent="-317500" lvl="7" marL="3657600" rtl="0">
              <a:lnSpc>
                <a:spcPct val="100000"/>
              </a:lnSpc>
              <a:spcBef>
                <a:spcPts val="1600"/>
              </a:spcBef>
              <a:spcAft>
                <a:spcPts val="0"/>
              </a:spcAft>
              <a:buClr>
                <a:srgbClr val="8E8BD8"/>
              </a:buClr>
              <a:buSzPts val="1400"/>
              <a:buFont typeface="Oswald"/>
              <a:buChar char="○"/>
              <a:defRPr>
                <a:solidFill>
                  <a:srgbClr val="8E8BD8"/>
                </a:solidFill>
              </a:defRPr>
            </a:lvl8pPr>
            <a:lvl9pPr indent="-317500" lvl="8" marL="4114800" rtl="0">
              <a:lnSpc>
                <a:spcPct val="100000"/>
              </a:lnSpc>
              <a:spcBef>
                <a:spcPts val="1600"/>
              </a:spcBef>
              <a:spcAft>
                <a:spcPts val="1600"/>
              </a:spcAft>
              <a:buClr>
                <a:srgbClr val="8E8BD8"/>
              </a:buClr>
              <a:buSzPts val="1400"/>
              <a:buFont typeface="Oswald"/>
              <a:buChar char="■"/>
              <a:defRPr>
                <a:solidFill>
                  <a:srgbClr val="8E8BD8"/>
                </a:solidFill>
              </a:defRPr>
            </a:lvl9pPr>
          </a:lstStyle>
          <a:p/>
        </p:txBody>
      </p:sp>
      <p:sp>
        <p:nvSpPr>
          <p:cNvPr id="162" name="Google Shape;162;p7"/>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3" name="Shape 163"/>
        <p:cNvGrpSpPr/>
        <p:nvPr/>
      </p:nvGrpSpPr>
      <p:grpSpPr>
        <a:xfrm>
          <a:off x="0" y="0"/>
          <a:ext cx="0" cy="0"/>
          <a:chOff x="0" y="0"/>
          <a:chExt cx="0" cy="0"/>
        </a:xfrm>
      </p:grpSpPr>
      <p:sp>
        <p:nvSpPr>
          <p:cNvPr id="164" name="Google Shape;164;p8"/>
          <p:cNvSpPr txBox="1"/>
          <p:nvPr>
            <p:ph type="title"/>
          </p:nvPr>
        </p:nvSpPr>
        <p:spPr>
          <a:xfrm>
            <a:off x="2712375" y="1250550"/>
            <a:ext cx="3674400" cy="2642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5" name="Google Shape;165;p8"/>
          <p:cNvSpPr/>
          <p:nvPr/>
        </p:nvSpPr>
        <p:spPr>
          <a:xfrm rot="5400000">
            <a:off x="6679769"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166" name="Google Shape;166;p8"/>
          <p:cNvSpPr/>
          <p:nvPr/>
        </p:nvSpPr>
        <p:spPr>
          <a:xfrm flipH="1" rot="5400000">
            <a:off x="6679769"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167" name="Google Shape;167;p8"/>
          <p:cNvCxnSpPr/>
          <p:nvPr/>
        </p:nvCxnSpPr>
        <p:spPr>
          <a:xfrm rot="5400000">
            <a:off x="6210625"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168" name="Google Shape;168;p8"/>
          <p:cNvCxnSpPr/>
          <p:nvPr/>
        </p:nvCxnSpPr>
        <p:spPr>
          <a:xfrm rot="5400000">
            <a:off x="7896100" y="1662455"/>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169" name="Google Shape;169;p8"/>
          <p:cNvGrpSpPr/>
          <p:nvPr/>
        </p:nvGrpSpPr>
        <p:grpSpPr>
          <a:xfrm rot="10800000">
            <a:off x="82531" y="67079"/>
            <a:ext cx="3748915" cy="3156397"/>
            <a:chOff x="5279706" y="1837129"/>
            <a:chExt cx="3748915" cy="3156397"/>
          </a:xfrm>
        </p:grpSpPr>
        <p:sp>
          <p:nvSpPr>
            <p:cNvPr id="170" name="Google Shape;170;p8"/>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8"/>
          <p:cNvSpPr/>
          <p:nvPr/>
        </p:nvSpPr>
        <p:spPr>
          <a:xfrm flipH="1" rot="-5400000">
            <a:off x="156369"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193" name="Google Shape;193;p8"/>
          <p:cNvSpPr/>
          <p:nvPr/>
        </p:nvSpPr>
        <p:spPr>
          <a:xfrm rot="-5400000">
            <a:off x="156369"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194" name="Google Shape;194;p8"/>
          <p:cNvCxnSpPr/>
          <p:nvPr/>
        </p:nvCxnSpPr>
        <p:spPr>
          <a:xfrm rot="5400000">
            <a:off x="-2254850"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195" name="Google Shape;195;p8"/>
          <p:cNvCxnSpPr/>
          <p:nvPr/>
        </p:nvCxnSpPr>
        <p:spPr>
          <a:xfrm flipH="1" rot="-5400000">
            <a:off x="1230175" y="1662455"/>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196" name="Google Shape;196;p8"/>
          <p:cNvGrpSpPr/>
          <p:nvPr/>
        </p:nvGrpSpPr>
        <p:grpSpPr>
          <a:xfrm>
            <a:off x="5317381" y="1912429"/>
            <a:ext cx="3748915" cy="3156397"/>
            <a:chOff x="5279706" y="1837129"/>
            <a:chExt cx="3748915" cy="3156397"/>
          </a:xfrm>
        </p:grpSpPr>
        <p:sp>
          <p:nvSpPr>
            <p:cNvPr id="197" name="Google Shape;197;p8"/>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9" name="Shape 219"/>
        <p:cNvGrpSpPr/>
        <p:nvPr/>
      </p:nvGrpSpPr>
      <p:grpSpPr>
        <a:xfrm>
          <a:off x="0" y="0"/>
          <a:ext cx="0" cy="0"/>
          <a:chOff x="0" y="0"/>
          <a:chExt cx="0" cy="0"/>
        </a:xfrm>
      </p:grpSpPr>
      <p:sp>
        <p:nvSpPr>
          <p:cNvPr id="220" name="Google Shape;220;p9"/>
          <p:cNvSpPr txBox="1"/>
          <p:nvPr>
            <p:ph type="title"/>
          </p:nvPr>
        </p:nvSpPr>
        <p:spPr>
          <a:xfrm>
            <a:off x="720000" y="1412950"/>
            <a:ext cx="3590700" cy="1020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21" name="Google Shape;221;p9"/>
          <p:cNvSpPr txBox="1"/>
          <p:nvPr>
            <p:ph idx="1" type="subTitle"/>
          </p:nvPr>
        </p:nvSpPr>
        <p:spPr>
          <a:xfrm>
            <a:off x="720000" y="2881225"/>
            <a:ext cx="37755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a:solidFill>
                  <a:srgbClr val="8E8BD8"/>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22" name="Google Shape;222;p9"/>
          <p:cNvSpPr/>
          <p:nvPr/>
        </p:nvSpPr>
        <p:spPr>
          <a:xfrm>
            <a:off x="4781100" y="883200"/>
            <a:ext cx="3377100" cy="3377100"/>
          </a:xfrm>
          <a:prstGeom prst="rect">
            <a:avLst/>
          </a:prstGeom>
          <a:noFill/>
          <a:ln cap="flat" cmpd="sng" w="19050">
            <a:solidFill>
              <a:srgbClr val="775EF5"/>
            </a:solidFill>
            <a:prstDash val="solid"/>
            <a:round/>
            <a:headEnd len="sm" w="sm" type="none"/>
            <a:tailEnd len="sm" w="sm" type="none"/>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8075" y="2592175"/>
            <a:ext cx="4773025" cy="191600"/>
          </a:xfrm>
          <a:custGeom>
            <a:rect b="b" l="l" r="r" t="t"/>
            <a:pathLst>
              <a:path extrusionOk="0" h="7664" w="190921">
                <a:moveTo>
                  <a:pt x="0" y="7664"/>
                </a:moveTo>
                <a:lnTo>
                  <a:pt x="29121" y="7664"/>
                </a:lnTo>
                <a:lnTo>
                  <a:pt x="29121" y="0"/>
                </a:lnTo>
                <a:lnTo>
                  <a:pt x="190921" y="97"/>
                </a:lnTo>
              </a:path>
            </a:pathLst>
          </a:cu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4" name="Shape 224"/>
        <p:cNvGrpSpPr/>
        <p:nvPr/>
      </p:nvGrpSpPr>
      <p:grpSpPr>
        <a:xfrm>
          <a:off x="0" y="0"/>
          <a:ext cx="0" cy="0"/>
          <a:chOff x="0" y="0"/>
          <a:chExt cx="0" cy="0"/>
        </a:xfrm>
      </p:grpSpPr>
      <p:sp>
        <p:nvSpPr>
          <p:cNvPr id="225" name="Google Shape;225;p10"/>
          <p:cNvSpPr txBox="1"/>
          <p:nvPr>
            <p:ph idx="1" type="body"/>
          </p:nvPr>
        </p:nvSpPr>
        <p:spPr>
          <a:xfrm>
            <a:off x="720000" y="2978100"/>
            <a:ext cx="4513800" cy="16254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600"/>
              <a:buNone/>
              <a:defRPr sz="5000">
                <a:solidFill>
                  <a:srgbClr val="FFFFFF"/>
                </a:solidFill>
                <a:latin typeface="Squada One"/>
                <a:ea typeface="Squada One"/>
                <a:cs typeface="Squada One"/>
                <a:sym typeface="Squada 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6.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7" Type="http://schemas.openxmlformats.org/officeDocument/2006/relationships/theme" Target="../theme/theme3.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9" Type="http://schemas.openxmlformats.org/officeDocument/2006/relationships/slideLayout" Target="../slideLayouts/slideLayout45.xml"/><Relationship Id="rId1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403F6E"/>
            </a:gs>
            <a:gs pos="100000">
              <a:srgbClr val="0B0D17"/>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1pPr>
            <a:lvl2pPr lvl="1">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2pPr>
            <a:lvl3pPr lvl="2">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3pPr>
            <a:lvl4pPr lvl="3">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4pPr>
            <a:lvl5pPr lvl="4">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5pPr>
            <a:lvl6pPr lvl="5">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6pPr>
            <a:lvl7pPr lvl="6">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7pPr>
            <a:lvl8pPr lvl="7">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8pPr>
            <a:lvl9pPr lvl="8">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9pPr>
          </a:lstStyle>
          <a:p/>
        </p:txBody>
      </p:sp>
      <p:sp>
        <p:nvSpPr>
          <p:cNvPr id="7" name="Google Shape;7;p1"/>
          <p:cNvSpPr txBox="1"/>
          <p:nvPr>
            <p:ph idx="1" type="body"/>
          </p:nvPr>
        </p:nvSpPr>
        <p:spPr>
          <a:xfrm>
            <a:off x="720000" y="1483350"/>
            <a:ext cx="7704000" cy="30855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1pPr>
            <a:lvl2pPr indent="-330200" lvl="1" marL="9144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2pPr>
            <a:lvl3pPr indent="-330200" lvl="2" marL="13716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3pPr>
            <a:lvl4pPr indent="-330200" lvl="3" marL="18288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4pPr>
            <a:lvl5pPr indent="-330200" lvl="4" marL="22860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5pPr>
            <a:lvl6pPr indent="-330200" lvl="5" marL="2743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6pPr>
            <a:lvl7pPr indent="-330200" lvl="6" marL="32004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7pPr>
            <a:lvl8pPr indent="-330200" lvl="7" marL="36576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8pPr>
            <a:lvl9pPr indent="-330200" lvl="8" marL="4114800">
              <a:lnSpc>
                <a:spcPct val="115000"/>
              </a:lnSpc>
              <a:spcBef>
                <a:spcPts val="1600"/>
              </a:spcBef>
              <a:spcAft>
                <a:spcPts val="1600"/>
              </a:spcAft>
              <a:buClr>
                <a:srgbClr val="8E8BD8"/>
              </a:buClr>
              <a:buSzPts val="1600"/>
              <a:buFont typeface="Titillium Web"/>
              <a:buChar char="■"/>
              <a:defRPr sz="1600">
                <a:solidFill>
                  <a:srgbClr val="8E8BD8"/>
                </a:solidFill>
                <a:latin typeface="Titillium Web"/>
                <a:ea typeface="Titillium Web"/>
                <a:cs typeface="Titillium Web"/>
                <a:sym typeface="Titillium Web"/>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403F6E"/>
            </a:gs>
            <a:gs pos="100000">
              <a:srgbClr val="0B0D17"/>
            </a:gs>
          </a:gsLst>
          <a:lin ang="5400012" scaled="0"/>
        </a:gradFill>
      </p:bgPr>
    </p:bg>
    <p:spTree>
      <p:nvGrpSpPr>
        <p:cNvPr id="570" name="Shape 570"/>
        <p:cNvGrpSpPr/>
        <p:nvPr/>
      </p:nvGrpSpPr>
      <p:grpSpPr>
        <a:xfrm>
          <a:off x="0" y="0"/>
          <a:ext cx="0" cy="0"/>
          <a:chOff x="0" y="0"/>
          <a:chExt cx="0" cy="0"/>
        </a:xfrm>
      </p:grpSpPr>
      <p:sp>
        <p:nvSpPr>
          <p:cNvPr id="571" name="Google Shape;571;p28"/>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1pPr>
            <a:lvl2pPr lvl="1"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2pPr>
            <a:lvl3pPr lvl="2"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3pPr>
            <a:lvl4pPr lvl="3"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4pPr>
            <a:lvl5pPr lvl="4"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5pPr>
            <a:lvl6pPr lvl="5"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6pPr>
            <a:lvl7pPr lvl="6"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7pPr>
            <a:lvl8pPr lvl="7"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8pPr>
            <a:lvl9pPr lvl="8"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9pPr>
          </a:lstStyle>
          <a:p/>
        </p:txBody>
      </p:sp>
      <p:sp>
        <p:nvSpPr>
          <p:cNvPr id="572" name="Google Shape;572;p28"/>
          <p:cNvSpPr txBox="1"/>
          <p:nvPr>
            <p:ph idx="1" type="body"/>
          </p:nvPr>
        </p:nvSpPr>
        <p:spPr>
          <a:xfrm>
            <a:off x="720000" y="1483350"/>
            <a:ext cx="7704000" cy="30855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1pPr>
            <a:lvl2pPr indent="-330200" lvl="1" marL="914400" rtl="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2pPr>
            <a:lvl3pPr indent="-330200" lvl="2" marL="1371600" rtl="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3pPr>
            <a:lvl4pPr indent="-330200" lvl="3" marL="1828800" rtl="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4pPr>
            <a:lvl5pPr indent="-330200" lvl="4" marL="2286000" rtl="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5pPr>
            <a:lvl6pPr indent="-330200" lvl="5" marL="2743200" rtl="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6pPr>
            <a:lvl7pPr indent="-330200" lvl="6" marL="3200400" rtl="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7pPr>
            <a:lvl8pPr indent="-330200" lvl="7" marL="3657600" rtl="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8pPr>
            <a:lvl9pPr indent="-330200" lvl="8" marL="4114800" rtl="0">
              <a:lnSpc>
                <a:spcPct val="115000"/>
              </a:lnSpc>
              <a:spcBef>
                <a:spcPts val="1600"/>
              </a:spcBef>
              <a:spcAft>
                <a:spcPts val="1600"/>
              </a:spcAft>
              <a:buClr>
                <a:srgbClr val="8E8BD8"/>
              </a:buClr>
              <a:buSzPts val="1600"/>
              <a:buFont typeface="Titillium Web"/>
              <a:buChar char="■"/>
              <a:defRPr sz="1600">
                <a:solidFill>
                  <a:srgbClr val="8E8BD8"/>
                </a:solidFill>
                <a:latin typeface="Titillium Web"/>
                <a:ea typeface="Titillium Web"/>
                <a:cs typeface="Titillium Web"/>
                <a:sym typeface="Titillium Web"/>
              </a:defRPr>
            </a:lvl9pPr>
          </a:lstStyle>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www.statisticshowto.com/timeplot/" TargetMode="External"/><Relationship Id="rId4" Type="http://schemas.openxmlformats.org/officeDocument/2006/relationships/hyperlink" Target="https://www.statisticshowto.com/mean/" TargetMode="External"/><Relationship Id="rId5" Type="http://schemas.openxmlformats.org/officeDocument/2006/relationships/hyperlink" Target="https://www.statisticshowto.com/probability-and-statistics/statistics-definitions/covaria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cxnSp>
        <p:nvCxnSpPr>
          <p:cNvPr id="1139" name="Google Shape;1139;p55"/>
          <p:cNvCxnSpPr/>
          <p:nvPr/>
        </p:nvCxnSpPr>
        <p:spPr>
          <a:xfrm>
            <a:off x="-1375" y="3325100"/>
            <a:ext cx="9161400" cy="0"/>
          </a:xfrm>
          <a:prstGeom prst="straightConnector1">
            <a:avLst/>
          </a:prstGeom>
          <a:noFill/>
          <a:ln cap="flat" cmpd="sng" w="28575">
            <a:solidFill>
              <a:srgbClr val="5B57DE"/>
            </a:solidFill>
            <a:prstDash val="solid"/>
            <a:round/>
            <a:headEnd len="med" w="med" type="none"/>
            <a:tailEnd len="med" w="med" type="none"/>
          </a:ln>
          <a:effectLst>
            <a:outerShdw blurRad="85725" rotWithShape="0" algn="bl">
              <a:srgbClr val="DFDEFF">
                <a:alpha val="50000"/>
              </a:srgbClr>
            </a:outerShdw>
          </a:effectLst>
        </p:spPr>
      </p:cxnSp>
      <p:sp>
        <p:nvSpPr>
          <p:cNvPr id="1140" name="Google Shape;1140;p55"/>
          <p:cNvSpPr/>
          <p:nvPr/>
        </p:nvSpPr>
        <p:spPr>
          <a:xfrm>
            <a:off x="4197450" y="3084475"/>
            <a:ext cx="4131600" cy="472500"/>
          </a:xfrm>
          <a:prstGeom prst="rect">
            <a:avLst/>
          </a:prstGeom>
          <a:gradFill>
            <a:gsLst>
              <a:gs pos="0">
                <a:srgbClr val="6F61EC"/>
              </a:gs>
              <a:gs pos="24000">
                <a:srgbClr val="8E8BD8"/>
              </a:gs>
              <a:gs pos="52000">
                <a:srgbClr val="7F76E2"/>
              </a:gs>
              <a:gs pos="78000">
                <a:srgbClr val="8E8BD8"/>
              </a:gs>
              <a:gs pos="100000">
                <a:srgbClr val="6F61EC"/>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1" name="Google Shape;1141;p55"/>
          <p:cNvPicPr preferRelativeResize="0"/>
          <p:nvPr/>
        </p:nvPicPr>
        <p:blipFill rotWithShape="1">
          <a:blip r:embed="rId3">
            <a:alphaModFix/>
          </a:blip>
          <a:srcRect b="13837" l="11841" r="6325" t="4328"/>
          <a:stretch/>
        </p:blipFill>
        <p:spPr>
          <a:xfrm>
            <a:off x="-1467350" y="-369750"/>
            <a:ext cx="5399602" cy="5399602"/>
          </a:xfrm>
          <a:prstGeom prst="rect">
            <a:avLst/>
          </a:prstGeom>
          <a:noFill/>
          <a:ln>
            <a:noFill/>
          </a:ln>
        </p:spPr>
      </p:pic>
      <p:sp>
        <p:nvSpPr>
          <p:cNvPr id="1142" name="Google Shape;1142;p55"/>
          <p:cNvSpPr txBox="1"/>
          <p:nvPr>
            <p:ph type="ctrTitle"/>
          </p:nvPr>
        </p:nvSpPr>
        <p:spPr>
          <a:xfrm>
            <a:off x="4061225" y="970825"/>
            <a:ext cx="4798500" cy="189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t>Cryptocurrency price predictions using LSTMS</a:t>
            </a:r>
            <a:endParaRPr sz="4100"/>
          </a:p>
        </p:txBody>
      </p:sp>
      <p:sp>
        <p:nvSpPr>
          <p:cNvPr id="1143" name="Google Shape;1143;p55"/>
          <p:cNvSpPr txBox="1"/>
          <p:nvPr>
            <p:ph idx="1" type="subTitle"/>
          </p:nvPr>
        </p:nvSpPr>
        <p:spPr>
          <a:xfrm>
            <a:off x="4425725" y="3183025"/>
            <a:ext cx="4069500" cy="47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 Bitcoin Price Using LSTM In Tensorflow</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64"/>
          <p:cNvSpPr txBox="1"/>
          <p:nvPr>
            <p:ph type="title"/>
          </p:nvPr>
        </p:nvSpPr>
        <p:spPr>
          <a:xfrm>
            <a:off x="684975" y="463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Models</a:t>
            </a:r>
            <a:endParaRPr>
              <a:latin typeface="Times New Roman"/>
              <a:ea typeface="Times New Roman"/>
              <a:cs typeface="Times New Roman"/>
              <a:sym typeface="Times New Roman"/>
            </a:endParaRPr>
          </a:p>
        </p:txBody>
      </p:sp>
      <p:sp>
        <p:nvSpPr>
          <p:cNvPr id="1230" name="Google Shape;1230;p64"/>
          <p:cNvSpPr txBox="1"/>
          <p:nvPr>
            <p:ph idx="1" type="subTitle"/>
          </p:nvPr>
        </p:nvSpPr>
        <p:spPr>
          <a:xfrm>
            <a:off x="720000" y="2649250"/>
            <a:ext cx="2404500" cy="4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4285F4"/>
                </a:solidFill>
                <a:latin typeface="Georgia"/>
                <a:ea typeface="Georgia"/>
                <a:cs typeface="Georgia"/>
                <a:sym typeface="Georgia"/>
              </a:rPr>
              <a:t>Autocorrelation</a:t>
            </a:r>
            <a:endParaRPr>
              <a:solidFill>
                <a:srgbClr val="4285F4"/>
              </a:solidFill>
            </a:endParaRPr>
          </a:p>
        </p:txBody>
      </p:sp>
      <p:sp>
        <p:nvSpPr>
          <p:cNvPr id="1231" name="Google Shape;1231;p64"/>
          <p:cNvSpPr txBox="1"/>
          <p:nvPr>
            <p:ph idx="2" type="subTitle"/>
          </p:nvPr>
        </p:nvSpPr>
        <p:spPr>
          <a:xfrm>
            <a:off x="720000" y="3072400"/>
            <a:ext cx="2404500" cy="1743300"/>
          </a:xfrm>
          <a:prstGeom prst="rect">
            <a:avLst/>
          </a:prstGeom>
        </p:spPr>
        <p:txBody>
          <a:bodyPr anchorCtr="0" anchor="ctr"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2"/>
                </a:solidFill>
                <a:latin typeface="Times New Roman"/>
                <a:ea typeface="Times New Roman"/>
                <a:cs typeface="Times New Roman"/>
                <a:sym typeface="Times New Roman"/>
              </a:rPr>
              <a:t>The autocorrelation function is a measure of the correlation between observations of a time series that are separated by k time units (yt and yt–k)</a:t>
            </a:r>
            <a:endParaRPr sz="1500">
              <a:solidFill>
                <a:schemeClr val="dk2"/>
              </a:solidFill>
              <a:latin typeface="Times New Roman"/>
              <a:ea typeface="Times New Roman"/>
              <a:cs typeface="Times New Roman"/>
              <a:sym typeface="Times New Roman"/>
            </a:endParaRPr>
          </a:p>
        </p:txBody>
      </p:sp>
      <p:sp>
        <p:nvSpPr>
          <p:cNvPr id="1232" name="Google Shape;1232;p64"/>
          <p:cNvSpPr txBox="1"/>
          <p:nvPr>
            <p:ph idx="3" type="subTitle"/>
          </p:nvPr>
        </p:nvSpPr>
        <p:spPr>
          <a:xfrm>
            <a:off x="3438650" y="2649250"/>
            <a:ext cx="2404500" cy="4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4285F4"/>
                </a:solidFill>
                <a:latin typeface="Georgia"/>
                <a:ea typeface="Georgia"/>
                <a:cs typeface="Georgia"/>
                <a:sym typeface="Georgia"/>
              </a:rPr>
              <a:t>Seasonality</a:t>
            </a:r>
            <a:endParaRPr>
              <a:solidFill>
                <a:srgbClr val="4285F4"/>
              </a:solidFill>
            </a:endParaRPr>
          </a:p>
        </p:txBody>
      </p:sp>
      <p:sp>
        <p:nvSpPr>
          <p:cNvPr id="1233" name="Google Shape;1233;p64"/>
          <p:cNvSpPr txBox="1"/>
          <p:nvPr>
            <p:ph idx="4" type="subTitle"/>
          </p:nvPr>
        </p:nvSpPr>
        <p:spPr>
          <a:xfrm>
            <a:off x="3369738" y="3136125"/>
            <a:ext cx="2404500" cy="1743300"/>
          </a:xfrm>
          <a:prstGeom prst="rect">
            <a:avLst/>
          </a:prstGeom>
        </p:spPr>
        <p:txBody>
          <a:bodyPr anchorCtr="0" anchor="ctr"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2"/>
                </a:solidFill>
                <a:latin typeface="Times New Roman"/>
                <a:ea typeface="Times New Roman"/>
                <a:cs typeface="Times New Roman"/>
                <a:sym typeface="Times New Roman"/>
              </a:rPr>
              <a:t>It is the correlation between two variables under the assumption that we know and take into account the values of some other set of variables</a:t>
            </a:r>
            <a:endParaRPr sz="1500">
              <a:solidFill>
                <a:schemeClr val="dk2"/>
              </a:solidFill>
              <a:latin typeface="Times New Roman"/>
              <a:ea typeface="Times New Roman"/>
              <a:cs typeface="Times New Roman"/>
              <a:sym typeface="Times New Roman"/>
            </a:endParaRPr>
          </a:p>
        </p:txBody>
      </p:sp>
      <p:sp>
        <p:nvSpPr>
          <p:cNvPr id="1234" name="Google Shape;1234;p64"/>
          <p:cNvSpPr txBox="1"/>
          <p:nvPr>
            <p:ph idx="5" type="subTitle"/>
          </p:nvPr>
        </p:nvSpPr>
        <p:spPr>
          <a:xfrm>
            <a:off x="5927375" y="2649250"/>
            <a:ext cx="2404500" cy="4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4285F4"/>
                </a:solidFill>
                <a:latin typeface="Georgia"/>
                <a:ea typeface="Georgia"/>
                <a:cs typeface="Georgia"/>
                <a:sym typeface="Georgia"/>
              </a:rPr>
              <a:t>Stationarity</a:t>
            </a:r>
            <a:endParaRPr>
              <a:solidFill>
                <a:srgbClr val="4285F4"/>
              </a:solidFill>
            </a:endParaRPr>
          </a:p>
        </p:txBody>
      </p:sp>
      <p:sp>
        <p:nvSpPr>
          <p:cNvPr id="1235" name="Google Shape;1235;p64"/>
          <p:cNvSpPr txBox="1"/>
          <p:nvPr>
            <p:ph idx="6" type="subTitle"/>
          </p:nvPr>
        </p:nvSpPr>
        <p:spPr>
          <a:xfrm>
            <a:off x="6019500" y="3136125"/>
            <a:ext cx="2404500" cy="1908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1400">
                <a:solidFill>
                  <a:schemeClr val="dk2"/>
                </a:solidFill>
                <a:latin typeface="Times New Roman"/>
                <a:ea typeface="Times New Roman"/>
                <a:cs typeface="Times New Roman"/>
                <a:sym typeface="Times New Roman"/>
              </a:rPr>
              <a:t>A </a:t>
            </a:r>
            <a:r>
              <a:rPr lang="en" sz="1400">
                <a:solidFill>
                  <a:schemeClr val="dk2"/>
                </a:solidFill>
                <a:uFill>
                  <a:noFill/>
                </a:uFill>
                <a:latin typeface="Times New Roman"/>
                <a:ea typeface="Times New Roman"/>
                <a:cs typeface="Times New Roman"/>
                <a:sym typeface="Times New Roman"/>
                <a:hlinkClick r:id="rId3">
                  <a:extLst>
                    <a:ext uri="{A12FA001-AC4F-418D-AE19-62706E023703}">
                      <ahyp:hlinkClr val="tx"/>
                    </a:ext>
                  </a:extLst>
                </a:hlinkClick>
              </a:rPr>
              <a:t>time series</a:t>
            </a:r>
            <a:r>
              <a:rPr lang="en" sz="1400">
                <a:solidFill>
                  <a:schemeClr val="dk2"/>
                </a:solidFill>
                <a:latin typeface="Times New Roman"/>
                <a:ea typeface="Times New Roman"/>
                <a:cs typeface="Times New Roman"/>
                <a:sym typeface="Times New Roman"/>
              </a:rPr>
              <a:t> has stationarity if a shift in time doesn’t cause a change in the shape of the distribution. Basic properties of the distribution like the </a:t>
            </a:r>
            <a:r>
              <a:rPr lang="en" sz="1400">
                <a:solidFill>
                  <a:schemeClr val="dk2"/>
                </a:solidFill>
                <a:uFill>
                  <a:noFill/>
                </a:uFill>
                <a:latin typeface="Times New Roman"/>
                <a:ea typeface="Times New Roman"/>
                <a:cs typeface="Times New Roman"/>
                <a:sym typeface="Times New Roman"/>
                <a:hlinkClick r:id="rId4">
                  <a:extLst>
                    <a:ext uri="{A12FA001-AC4F-418D-AE19-62706E023703}">
                      <ahyp:hlinkClr val="tx"/>
                    </a:ext>
                  </a:extLst>
                </a:hlinkClick>
              </a:rPr>
              <a:t>mean </a:t>
            </a:r>
            <a:r>
              <a:rPr lang="en" sz="1400">
                <a:solidFill>
                  <a:schemeClr val="dk2"/>
                </a:solidFill>
                <a:latin typeface="Times New Roman"/>
                <a:ea typeface="Times New Roman"/>
                <a:cs typeface="Times New Roman"/>
                <a:sym typeface="Times New Roman"/>
              </a:rPr>
              <a:t>, variance and </a:t>
            </a:r>
            <a:r>
              <a:rPr lang="en" sz="1400">
                <a:solidFill>
                  <a:schemeClr val="dk2"/>
                </a:solidFill>
                <a:uFill>
                  <a:noFill/>
                </a:uFill>
                <a:latin typeface="Times New Roman"/>
                <a:ea typeface="Times New Roman"/>
                <a:cs typeface="Times New Roman"/>
                <a:sym typeface="Times New Roman"/>
                <a:hlinkClick r:id="rId5">
                  <a:extLst>
                    <a:ext uri="{A12FA001-AC4F-418D-AE19-62706E023703}">
                      <ahyp:hlinkClr val="tx"/>
                    </a:ext>
                  </a:extLst>
                </a:hlinkClick>
              </a:rPr>
              <a:t>covariance </a:t>
            </a:r>
            <a:r>
              <a:rPr lang="en" sz="1400">
                <a:solidFill>
                  <a:schemeClr val="dk2"/>
                </a:solidFill>
                <a:latin typeface="Times New Roman"/>
                <a:ea typeface="Times New Roman"/>
                <a:cs typeface="Times New Roman"/>
                <a:sym typeface="Times New Roman"/>
              </a:rPr>
              <a:t>are constant over time.</a:t>
            </a:r>
            <a:endParaRPr sz="1400">
              <a:solidFill>
                <a:schemeClr val="dk2"/>
              </a:solidFill>
              <a:latin typeface="Times New Roman"/>
              <a:ea typeface="Times New Roman"/>
              <a:cs typeface="Times New Roman"/>
              <a:sym typeface="Times New Roman"/>
            </a:endParaRPr>
          </a:p>
        </p:txBody>
      </p:sp>
      <p:sp>
        <p:nvSpPr>
          <p:cNvPr id="1236" name="Google Shape;1236;p64"/>
          <p:cNvSpPr/>
          <p:nvPr/>
        </p:nvSpPr>
        <p:spPr>
          <a:xfrm>
            <a:off x="1472351" y="1684197"/>
            <a:ext cx="757597" cy="595310"/>
          </a:xfrm>
          <a:custGeom>
            <a:rect b="b" l="l" r="r" t="t"/>
            <a:pathLst>
              <a:path extrusionOk="0" h="208515" w="265358">
                <a:moveTo>
                  <a:pt x="202667" y="14596"/>
                </a:moveTo>
                <a:cubicBezTo>
                  <a:pt x="200511" y="14596"/>
                  <a:pt x="198770" y="16337"/>
                  <a:pt x="198770" y="18493"/>
                </a:cubicBezTo>
                <a:cubicBezTo>
                  <a:pt x="198770" y="20649"/>
                  <a:pt x="200511" y="22349"/>
                  <a:pt x="202667" y="22349"/>
                </a:cubicBezTo>
                <a:lnTo>
                  <a:pt x="207145" y="22349"/>
                </a:lnTo>
                <a:cubicBezTo>
                  <a:pt x="209343" y="22349"/>
                  <a:pt x="211042" y="20649"/>
                  <a:pt x="211042" y="18493"/>
                </a:cubicBezTo>
                <a:cubicBezTo>
                  <a:pt x="211042" y="16337"/>
                  <a:pt x="209343" y="14596"/>
                  <a:pt x="207145" y="14596"/>
                </a:cubicBezTo>
                <a:close/>
                <a:moveTo>
                  <a:pt x="222279" y="14596"/>
                </a:moveTo>
                <a:cubicBezTo>
                  <a:pt x="220123" y="14596"/>
                  <a:pt x="218381" y="16337"/>
                  <a:pt x="218381" y="18493"/>
                </a:cubicBezTo>
                <a:cubicBezTo>
                  <a:pt x="218381" y="20649"/>
                  <a:pt x="220123" y="22349"/>
                  <a:pt x="222279" y="22349"/>
                </a:cubicBezTo>
                <a:lnTo>
                  <a:pt x="226798" y="22349"/>
                </a:lnTo>
                <a:cubicBezTo>
                  <a:pt x="228913" y="22349"/>
                  <a:pt x="230654" y="20649"/>
                  <a:pt x="230654" y="18493"/>
                </a:cubicBezTo>
                <a:cubicBezTo>
                  <a:pt x="230654" y="16337"/>
                  <a:pt x="228913" y="14596"/>
                  <a:pt x="226798" y="14596"/>
                </a:cubicBezTo>
                <a:close/>
                <a:moveTo>
                  <a:pt x="241849" y="14596"/>
                </a:moveTo>
                <a:cubicBezTo>
                  <a:pt x="239734" y="14596"/>
                  <a:pt x="237993" y="16337"/>
                  <a:pt x="237993" y="18493"/>
                </a:cubicBezTo>
                <a:cubicBezTo>
                  <a:pt x="237993" y="20649"/>
                  <a:pt x="239734" y="22349"/>
                  <a:pt x="241849" y="22349"/>
                </a:cubicBezTo>
                <a:lnTo>
                  <a:pt x="246368" y="22349"/>
                </a:lnTo>
                <a:cubicBezTo>
                  <a:pt x="248524" y="22349"/>
                  <a:pt x="250266" y="20649"/>
                  <a:pt x="250266" y="18493"/>
                </a:cubicBezTo>
                <a:cubicBezTo>
                  <a:pt x="250266" y="16337"/>
                  <a:pt x="248524" y="14596"/>
                  <a:pt x="246368" y="14596"/>
                </a:cubicBezTo>
                <a:close/>
                <a:moveTo>
                  <a:pt x="67583" y="77701"/>
                </a:moveTo>
                <a:cubicBezTo>
                  <a:pt x="69491" y="77701"/>
                  <a:pt x="71273" y="78447"/>
                  <a:pt x="72517" y="79733"/>
                </a:cubicBezTo>
                <a:cubicBezTo>
                  <a:pt x="73761" y="80977"/>
                  <a:pt x="74549" y="82677"/>
                  <a:pt x="74549" y="84584"/>
                </a:cubicBezTo>
                <a:cubicBezTo>
                  <a:pt x="74549" y="86450"/>
                  <a:pt x="73761" y="88191"/>
                  <a:pt x="72517" y="89435"/>
                </a:cubicBezTo>
                <a:cubicBezTo>
                  <a:pt x="71232" y="90679"/>
                  <a:pt x="69491" y="91467"/>
                  <a:pt x="67583" y="91467"/>
                </a:cubicBezTo>
                <a:lnTo>
                  <a:pt x="49589" y="91467"/>
                </a:lnTo>
                <a:lnTo>
                  <a:pt x="49589" y="77701"/>
                </a:lnTo>
                <a:close/>
                <a:moveTo>
                  <a:pt x="67583" y="99220"/>
                </a:moveTo>
                <a:cubicBezTo>
                  <a:pt x="69491" y="99220"/>
                  <a:pt x="71232" y="100008"/>
                  <a:pt x="72517" y="101252"/>
                </a:cubicBezTo>
                <a:cubicBezTo>
                  <a:pt x="73761" y="102496"/>
                  <a:pt x="74549" y="104237"/>
                  <a:pt x="74549" y="106144"/>
                </a:cubicBezTo>
                <a:cubicBezTo>
                  <a:pt x="74549" y="108010"/>
                  <a:pt x="73761" y="109751"/>
                  <a:pt x="72517" y="110954"/>
                </a:cubicBezTo>
                <a:cubicBezTo>
                  <a:pt x="71232" y="112239"/>
                  <a:pt x="69491" y="112985"/>
                  <a:pt x="67583" y="112985"/>
                </a:cubicBezTo>
                <a:lnTo>
                  <a:pt x="49589" y="112985"/>
                </a:lnTo>
                <a:lnTo>
                  <a:pt x="49589" y="99220"/>
                </a:lnTo>
                <a:close/>
                <a:moveTo>
                  <a:pt x="121629" y="88813"/>
                </a:moveTo>
                <a:cubicBezTo>
                  <a:pt x="120634" y="88813"/>
                  <a:pt x="119639" y="89186"/>
                  <a:pt x="118872" y="89932"/>
                </a:cubicBezTo>
                <a:lnTo>
                  <a:pt x="108963" y="99883"/>
                </a:lnTo>
                <a:cubicBezTo>
                  <a:pt x="108216" y="100588"/>
                  <a:pt x="107802" y="101583"/>
                  <a:pt x="107802" y="102620"/>
                </a:cubicBezTo>
                <a:cubicBezTo>
                  <a:pt x="107802" y="103656"/>
                  <a:pt x="108216" y="104652"/>
                  <a:pt x="108921" y="105398"/>
                </a:cubicBezTo>
                <a:lnTo>
                  <a:pt x="118872" y="115307"/>
                </a:lnTo>
                <a:cubicBezTo>
                  <a:pt x="119639" y="116074"/>
                  <a:pt x="120634" y="116458"/>
                  <a:pt x="121629" y="116458"/>
                </a:cubicBezTo>
                <a:cubicBezTo>
                  <a:pt x="122624" y="116458"/>
                  <a:pt x="123619" y="116074"/>
                  <a:pt x="124387" y="115307"/>
                </a:cubicBezTo>
                <a:cubicBezTo>
                  <a:pt x="125879" y="113815"/>
                  <a:pt x="125879" y="111368"/>
                  <a:pt x="124387" y="109834"/>
                </a:cubicBezTo>
                <a:lnTo>
                  <a:pt x="121070" y="106517"/>
                </a:lnTo>
                <a:lnTo>
                  <a:pt x="153700" y="106517"/>
                </a:lnTo>
                <a:cubicBezTo>
                  <a:pt x="155815" y="106517"/>
                  <a:pt x="157556" y="104776"/>
                  <a:pt x="157556" y="102620"/>
                </a:cubicBezTo>
                <a:cubicBezTo>
                  <a:pt x="157556" y="100464"/>
                  <a:pt x="155815" y="98764"/>
                  <a:pt x="153700" y="98764"/>
                </a:cubicBezTo>
                <a:lnTo>
                  <a:pt x="121070" y="98764"/>
                </a:lnTo>
                <a:lnTo>
                  <a:pt x="124387" y="95447"/>
                </a:lnTo>
                <a:cubicBezTo>
                  <a:pt x="125879" y="93913"/>
                  <a:pt x="125879" y="91425"/>
                  <a:pt x="124387" y="89932"/>
                </a:cubicBezTo>
                <a:cubicBezTo>
                  <a:pt x="123619" y="89186"/>
                  <a:pt x="122624" y="88813"/>
                  <a:pt x="121629" y="88813"/>
                </a:cubicBezTo>
                <a:close/>
                <a:moveTo>
                  <a:pt x="53818" y="62153"/>
                </a:moveTo>
                <a:cubicBezTo>
                  <a:pt x="51662" y="62153"/>
                  <a:pt x="49920" y="63894"/>
                  <a:pt x="49920" y="66050"/>
                </a:cubicBezTo>
                <a:lnTo>
                  <a:pt x="49920" y="69906"/>
                </a:lnTo>
                <a:lnTo>
                  <a:pt x="38809" y="69906"/>
                </a:lnTo>
                <a:cubicBezTo>
                  <a:pt x="36653" y="69906"/>
                  <a:pt x="34911" y="71648"/>
                  <a:pt x="34911" y="73804"/>
                </a:cubicBezTo>
                <a:cubicBezTo>
                  <a:pt x="34911" y="75960"/>
                  <a:pt x="36653" y="77701"/>
                  <a:pt x="38809" y="77701"/>
                </a:cubicBezTo>
                <a:lnTo>
                  <a:pt x="41794" y="77701"/>
                </a:lnTo>
                <a:lnTo>
                  <a:pt x="41794" y="112985"/>
                </a:lnTo>
                <a:lnTo>
                  <a:pt x="38809" y="112985"/>
                </a:lnTo>
                <a:cubicBezTo>
                  <a:pt x="36653" y="112985"/>
                  <a:pt x="34911" y="114727"/>
                  <a:pt x="34911" y="116883"/>
                </a:cubicBezTo>
                <a:cubicBezTo>
                  <a:pt x="34911" y="119039"/>
                  <a:pt x="36653" y="120780"/>
                  <a:pt x="38809" y="120780"/>
                </a:cubicBezTo>
                <a:lnTo>
                  <a:pt x="49920" y="120780"/>
                </a:lnTo>
                <a:lnTo>
                  <a:pt x="49920" y="124678"/>
                </a:lnTo>
                <a:cubicBezTo>
                  <a:pt x="49920" y="126792"/>
                  <a:pt x="51662" y="128534"/>
                  <a:pt x="53818" y="128534"/>
                </a:cubicBezTo>
                <a:cubicBezTo>
                  <a:pt x="55974" y="128534"/>
                  <a:pt x="57715" y="126792"/>
                  <a:pt x="57715" y="124678"/>
                </a:cubicBezTo>
                <a:lnTo>
                  <a:pt x="57715" y="120780"/>
                </a:lnTo>
                <a:lnTo>
                  <a:pt x="63686" y="120780"/>
                </a:lnTo>
                <a:lnTo>
                  <a:pt x="63686" y="124678"/>
                </a:lnTo>
                <a:cubicBezTo>
                  <a:pt x="63686" y="126792"/>
                  <a:pt x="65427" y="128534"/>
                  <a:pt x="67583" y="128534"/>
                </a:cubicBezTo>
                <a:cubicBezTo>
                  <a:pt x="69739" y="128534"/>
                  <a:pt x="71481" y="126792"/>
                  <a:pt x="71481" y="124678"/>
                </a:cubicBezTo>
                <a:lnTo>
                  <a:pt x="71481" y="120241"/>
                </a:lnTo>
                <a:cubicBezTo>
                  <a:pt x="73969" y="119578"/>
                  <a:pt x="76207" y="118251"/>
                  <a:pt x="77949" y="116468"/>
                </a:cubicBezTo>
                <a:cubicBezTo>
                  <a:pt x="80644" y="113815"/>
                  <a:pt x="82302" y="110166"/>
                  <a:pt x="82302" y="106103"/>
                </a:cubicBezTo>
                <a:cubicBezTo>
                  <a:pt x="82302" y="101998"/>
                  <a:pt x="80561" y="98101"/>
                  <a:pt x="77534" y="95323"/>
                </a:cubicBezTo>
                <a:cubicBezTo>
                  <a:pt x="80561" y="92545"/>
                  <a:pt x="82302" y="88689"/>
                  <a:pt x="82302" y="84584"/>
                </a:cubicBezTo>
                <a:cubicBezTo>
                  <a:pt x="82302" y="80562"/>
                  <a:pt x="80644" y="76872"/>
                  <a:pt x="77949" y="74218"/>
                </a:cubicBezTo>
                <a:cubicBezTo>
                  <a:pt x="76207" y="72435"/>
                  <a:pt x="73969" y="71109"/>
                  <a:pt x="71481" y="70445"/>
                </a:cubicBezTo>
                <a:lnTo>
                  <a:pt x="71481" y="66050"/>
                </a:lnTo>
                <a:cubicBezTo>
                  <a:pt x="71481" y="63894"/>
                  <a:pt x="69739" y="62153"/>
                  <a:pt x="67583" y="62153"/>
                </a:cubicBezTo>
                <a:cubicBezTo>
                  <a:pt x="65427" y="62153"/>
                  <a:pt x="63686" y="63894"/>
                  <a:pt x="63686" y="66050"/>
                </a:cubicBezTo>
                <a:lnTo>
                  <a:pt x="63686" y="69906"/>
                </a:lnTo>
                <a:lnTo>
                  <a:pt x="57715" y="69906"/>
                </a:lnTo>
                <a:lnTo>
                  <a:pt x="57715" y="66050"/>
                </a:lnTo>
                <a:cubicBezTo>
                  <a:pt x="57715" y="63894"/>
                  <a:pt x="55974" y="62153"/>
                  <a:pt x="53818" y="62153"/>
                </a:cubicBezTo>
                <a:close/>
                <a:moveTo>
                  <a:pt x="206772" y="62153"/>
                </a:moveTo>
                <a:cubicBezTo>
                  <a:pt x="204616" y="62153"/>
                  <a:pt x="202874" y="63894"/>
                  <a:pt x="202874" y="66050"/>
                </a:cubicBezTo>
                <a:lnTo>
                  <a:pt x="202874" y="69989"/>
                </a:lnTo>
                <a:lnTo>
                  <a:pt x="197609" y="69989"/>
                </a:lnTo>
                <a:cubicBezTo>
                  <a:pt x="194623" y="69989"/>
                  <a:pt x="191928" y="71316"/>
                  <a:pt x="190021" y="73513"/>
                </a:cubicBezTo>
                <a:cubicBezTo>
                  <a:pt x="188197" y="75545"/>
                  <a:pt x="187077" y="78365"/>
                  <a:pt x="187077" y="81391"/>
                </a:cubicBezTo>
                <a:lnTo>
                  <a:pt x="187077" y="88067"/>
                </a:lnTo>
                <a:cubicBezTo>
                  <a:pt x="187077" y="91093"/>
                  <a:pt x="188197" y="93871"/>
                  <a:pt x="190021" y="95944"/>
                </a:cubicBezTo>
                <a:cubicBezTo>
                  <a:pt x="191928" y="98101"/>
                  <a:pt x="194623" y="99469"/>
                  <a:pt x="197609" y="99469"/>
                </a:cubicBezTo>
                <a:lnTo>
                  <a:pt x="215894" y="99469"/>
                </a:lnTo>
                <a:cubicBezTo>
                  <a:pt x="216557" y="99469"/>
                  <a:pt x="217179" y="99800"/>
                  <a:pt x="217676" y="100339"/>
                </a:cubicBezTo>
                <a:cubicBezTo>
                  <a:pt x="218298" y="101044"/>
                  <a:pt x="218672" y="101998"/>
                  <a:pt x="218672" y="103076"/>
                </a:cubicBezTo>
                <a:lnTo>
                  <a:pt x="218672" y="109793"/>
                </a:lnTo>
                <a:cubicBezTo>
                  <a:pt x="218672" y="110871"/>
                  <a:pt x="218298" y="111866"/>
                  <a:pt x="217676" y="112529"/>
                </a:cubicBezTo>
                <a:cubicBezTo>
                  <a:pt x="217179" y="113068"/>
                  <a:pt x="216557" y="113400"/>
                  <a:pt x="215894" y="113400"/>
                </a:cubicBezTo>
                <a:lnTo>
                  <a:pt x="197609" y="113400"/>
                </a:lnTo>
                <a:cubicBezTo>
                  <a:pt x="196945" y="113400"/>
                  <a:pt x="196282" y="113068"/>
                  <a:pt x="195826" y="112529"/>
                </a:cubicBezTo>
                <a:cubicBezTo>
                  <a:pt x="195204" y="111866"/>
                  <a:pt x="194831" y="110871"/>
                  <a:pt x="194831" y="109793"/>
                </a:cubicBezTo>
                <a:cubicBezTo>
                  <a:pt x="194831" y="107637"/>
                  <a:pt x="193089" y="105895"/>
                  <a:pt x="190975" y="105895"/>
                </a:cubicBezTo>
                <a:cubicBezTo>
                  <a:pt x="188819" y="105895"/>
                  <a:pt x="187077" y="107637"/>
                  <a:pt x="187077" y="109793"/>
                </a:cubicBezTo>
                <a:cubicBezTo>
                  <a:pt x="187077" y="112820"/>
                  <a:pt x="188197" y="115598"/>
                  <a:pt x="190021" y="117671"/>
                </a:cubicBezTo>
                <a:cubicBezTo>
                  <a:pt x="191928" y="119827"/>
                  <a:pt x="194623" y="121195"/>
                  <a:pt x="197609" y="121195"/>
                </a:cubicBezTo>
                <a:lnTo>
                  <a:pt x="202874" y="121195"/>
                </a:lnTo>
                <a:lnTo>
                  <a:pt x="202874" y="124678"/>
                </a:lnTo>
                <a:cubicBezTo>
                  <a:pt x="202874" y="126792"/>
                  <a:pt x="204616" y="128534"/>
                  <a:pt x="206772" y="128534"/>
                </a:cubicBezTo>
                <a:cubicBezTo>
                  <a:pt x="208886" y="128534"/>
                  <a:pt x="210628" y="126792"/>
                  <a:pt x="210628" y="124678"/>
                </a:cubicBezTo>
                <a:lnTo>
                  <a:pt x="210628" y="121195"/>
                </a:lnTo>
                <a:lnTo>
                  <a:pt x="215894" y="121195"/>
                </a:lnTo>
                <a:cubicBezTo>
                  <a:pt x="218879" y="121195"/>
                  <a:pt x="221574" y="119827"/>
                  <a:pt x="223481" y="117671"/>
                </a:cubicBezTo>
                <a:cubicBezTo>
                  <a:pt x="225305" y="115598"/>
                  <a:pt x="226425" y="112820"/>
                  <a:pt x="226425" y="109793"/>
                </a:cubicBezTo>
                <a:lnTo>
                  <a:pt x="226425" y="103076"/>
                </a:lnTo>
                <a:cubicBezTo>
                  <a:pt x="226425" y="100091"/>
                  <a:pt x="225305" y="97271"/>
                  <a:pt x="223481" y="95240"/>
                </a:cubicBezTo>
                <a:cubicBezTo>
                  <a:pt x="221574" y="93042"/>
                  <a:pt x="218879" y="91715"/>
                  <a:pt x="215894" y="91715"/>
                </a:cubicBezTo>
                <a:lnTo>
                  <a:pt x="197609" y="91715"/>
                </a:lnTo>
                <a:cubicBezTo>
                  <a:pt x="196945" y="91715"/>
                  <a:pt x="196282" y="91342"/>
                  <a:pt x="195826" y="90803"/>
                </a:cubicBezTo>
                <a:cubicBezTo>
                  <a:pt x="195204" y="90140"/>
                  <a:pt x="194831" y="89145"/>
                  <a:pt x="194831" y="88067"/>
                </a:cubicBezTo>
                <a:lnTo>
                  <a:pt x="194831" y="81391"/>
                </a:lnTo>
                <a:cubicBezTo>
                  <a:pt x="194831" y="80272"/>
                  <a:pt x="195204" y="79318"/>
                  <a:pt x="195826" y="78655"/>
                </a:cubicBezTo>
                <a:cubicBezTo>
                  <a:pt x="196282" y="78074"/>
                  <a:pt x="196945" y="77743"/>
                  <a:pt x="197609" y="77743"/>
                </a:cubicBezTo>
                <a:lnTo>
                  <a:pt x="215894" y="77743"/>
                </a:lnTo>
                <a:cubicBezTo>
                  <a:pt x="216557" y="77743"/>
                  <a:pt x="217179" y="78074"/>
                  <a:pt x="217676" y="78655"/>
                </a:cubicBezTo>
                <a:cubicBezTo>
                  <a:pt x="218298" y="79318"/>
                  <a:pt x="218672" y="80272"/>
                  <a:pt x="218672" y="81391"/>
                </a:cubicBezTo>
                <a:cubicBezTo>
                  <a:pt x="218672" y="83547"/>
                  <a:pt x="220413" y="85289"/>
                  <a:pt x="222527" y="85289"/>
                </a:cubicBezTo>
                <a:cubicBezTo>
                  <a:pt x="224684" y="85289"/>
                  <a:pt x="226425" y="83547"/>
                  <a:pt x="226425" y="81391"/>
                </a:cubicBezTo>
                <a:cubicBezTo>
                  <a:pt x="226425" y="78365"/>
                  <a:pt x="225305" y="75545"/>
                  <a:pt x="223481" y="73513"/>
                </a:cubicBezTo>
                <a:cubicBezTo>
                  <a:pt x="221574" y="71316"/>
                  <a:pt x="218879" y="69989"/>
                  <a:pt x="215894" y="69989"/>
                </a:cubicBezTo>
                <a:lnTo>
                  <a:pt x="210628" y="69989"/>
                </a:lnTo>
                <a:lnTo>
                  <a:pt x="210628" y="66050"/>
                </a:lnTo>
                <a:cubicBezTo>
                  <a:pt x="210628" y="63894"/>
                  <a:pt x="208886" y="62153"/>
                  <a:pt x="206772" y="62153"/>
                </a:cubicBezTo>
                <a:close/>
                <a:moveTo>
                  <a:pt x="39721" y="135417"/>
                </a:moveTo>
                <a:cubicBezTo>
                  <a:pt x="37565" y="135417"/>
                  <a:pt x="35865" y="137158"/>
                  <a:pt x="35865" y="139314"/>
                </a:cubicBezTo>
                <a:cubicBezTo>
                  <a:pt x="35865" y="141429"/>
                  <a:pt x="37565" y="143170"/>
                  <a:pt x="39721" y="143170"/>
                </a:cubicBezTo>
                <a:lnTo>
                  <a:pt x="77493" y="143170"/>
                </a:lnTo>
                <a:cubicBezTo>
                  <a:pt x="79649" y="143170"/>
                  <a:pt x="81390" y="141429"/>
                  <a:pt x="81390" y="139314"/>
                </a:cubicBezTo>
                <a:cubicBezTo>
                  <a:pt x="81390" y="137158"/>
                  <a:pt x="79649" y="135417"/>
                  <a:pt x="77493" y="135417"/>
                </a:cubicBezTo>
                <a:close/>
                <a:moveTo>
                  <a:pt x="187865" y="135417"/>
                </a:moveTo>
                <a:cubicBezTo>
                  <a:pt x="185709" y="135417"/>
                  <a:pt x="183968" y="137158"/>
                  <a:pt x="183968" y="139314"/>
                </a:cubicBezTo>
                <a:cubicBezTo>
                  <a:pt x="183968" y="141429"/>
                  <a:pt x="185709" y="143170"/>
                  <a:pt x="187865" y="143170"/>
                </a:cubicBezTo>
                <a:lnTo>
                  <a:pt x="225637" y="143170"/>
                </a:lnTo>
                <a:cubicBezTo>
                  <a:pt x="227793" y="143170"/>
                  <a:pt x="229493" y="141429"/>
                  <a:pt x="229493" y="139314"/>
                </a:cubicBezTo>
                <a:cubicBezTo>
                  <a:pt x="229493" y="137158"/>
                  <a:pt x="227793" y="135417"/>
                  <a:pt x="225637" y="135417"/>
                </a:cubicBezTo>
                <a:close/>
                <a:moveTo>
                  <a:pt x="143749" y="121496"/>
                </a:moveTo>
                <a:cubicBezTo>
                  <a:pt x="142754" y="121496"/>
                  <a:pt x="141759" y="121879"/>
                  <a:pt x="141013" y="122646"/>
                </a:cubicBezTo>
                <a:cubicBezTo>
                  <a:pt x="139479" y="124139"/>
                  <a:pt x="139479" y="126627"/>
                  <a:pt x="141013" y="128119"/>
                </a:cubicBezTo>
                <a:lnTo>
                  <a:pt x="144288" y="131436"/>
                </a:lnTo>
                <a:lnTo>
                  <a:pt x="111699" y="131436"/>
                </a:lnTo>
                <a:cubicBezTo>
                  <a:pt x="109543" y="131436"/>
                  <a:pt x="107802" y="133178"/>
                  <a:pt x="107802" y="135334"/>
                </a:cubicBezTo>
                <a:cubicBezTo>
                  <a:pt x="107802" y="137490"/>
                  <a:pt x="109543" y="139231"/>
                  <a:pt x="111699" y="139231"/>
                </a:cubicBezTo>
                <a:lnTo>
                  <a:pt x="144288" y="139231"/>
                </a:lnTo>
                <a:lnTo>
                  <a:pt x="141013" y="142548"/>
                </a:lnTo>
                <a:cubicBezTo>
                  <a:pt x="139479" y="144041"/>
                  <a:pt x="139479" y="146528"/>
                  <a:pt x="141013" y="148021"/>
                </a:cubicBezTo>
                <a:cubicBezTo>
                  <a:pt x="141759" y="148788"/>
                  <a:pt x="142754" y="149172"/>
                  <a:pt x="143749" y="149172"/>
                </a:cubicBezTo>
                <a:cubicBezTo>
                  <a:pt x="144744" y="149172"/>
                  <a:pt x="145740" y="148788"/>
                  <a:pt x="146486" y="148021"/>
                </a:cubicBezTo>
                <a:lnTo>
                  <a:pt x="156437" y="138070"/>
                </a:lnTo>
                <a:cubicBezTo>
                  <a:pt x="157142" y="137365"/>
                  <a:pt x="157556" y="136370"/>
                  <a:pt x="157556" y="135334"/>
                </a:cubicBezTo>
                <a:cubicBezTo>
                  <a:pt x="157556" y="134297"/>
                  <a:pt x="157142" y="133302"/>
                  <a:pt x="156395" y="132556"/>
                </a:cubicBezTo>
                <a:lnTo>
                  <a:pt x="146486" y="122646"/>
                </a:lnTo>
                <a:cubicBezTo>
                  <a:pt x="145740" y="121879"/>
                  <a:pt x="144744" y="121496"/>
                  <a:pt x="143749" y="121496"/>
                </a:cubicBezTo>
                <a:close/>
                <a:moveTo>
                  <a:pt x="39721" y="150177"/>
                </a:moveTo>
                <a:cubicBezTo>
                  <a:pt x="37565" y="150177"/>
                  <a:pt x="35865" y="151918"/>
                  <a:pt x="35865" y="154074"/>
                </a:cubicBezTo>
                <a:cubicBezTo>
                  <a:pt x="35865" y="156231"/>
                  <a:pt x="37565" y="157972"/>
                  <a:pt x="39721" y="157972"/>
                </a:cubicBezTo>
                <a:lnTo>
                  <a:pt x="77493" y="157972"/>
                </a:lnTo>
                <a:cubicBezTo>
                  <a:pt x="79649" y="157972"/>
                  <a:pt x="81390" y="156231"/>
                  <a:pt x="81390" y="154074"/>
                </a:cubicBezTo>
                <a:cubicBezTo>
                  <a:pt x="81390" y="151918"/>
                  <a:pt x="79649" y="150177"/>
                  <a:pt x="77493" y="150177"/>
                </a:cubicBezTo>
                <a:close/>
                <a:moveTo>
                  <a:pt x="187865" y="150177"/>
                </a:moveTo>
                <a:cubicBezTo>
                  <a:pt x="185709" y="150177"/>
                  <a:pt x="183968" y="151918"/>
                  <a:pt x="183968" y="154074"/>
                </a:cubicBezTo>
                <a:cubicBezTo>
                  <a:pt x="183968" y="156231"/>
                  <a:pt x="185709" y="157972"/>
                  <a:pt x="187865" y="157972"/>
                </a:cubicBezTo>
                <a:lnTo>
                  <a:pt x="225637" y="157972"/>
                </a:lnTo>
                <a:cubicBezTo>
                  <a:pt x="227793" y="157972"/>
                  <a:pt x="229493" y="156231"/>
                  <a:pt x="229493" y="154074"/>
                </a:cubicBezTo>
                <a:cubicBezTo>
                  <a:pt x="229493" y="151918"/>
                  <a:pt x="227793" y="150177"/>
                  <a:pt x="225637" y="150177"/>
                </a:cubicBezTo>
                <a:close/>
                <a:moveTo>
                  <a:pt x="39721" y="164979"/>
                </a:moveTo>
                <a:cubicBezTo>
                  <a:pt x="37565" y="164979"/>
                  <a:pt x="35865" y="166679"/>
                  <a:pt x="35865" y="168835"/>
                </a:cubicBezTo>
                <a:cubicBezTo>
                  <a:pt x="35865" y="170991"/>
                  <a:pt x="37565" y="172732"/>
                  <a:pt x="39721" y="172732"/>
                </a:cubicBezTo>
                <a:lnTo>
                  <a:pt x="69242" y="172732"/>
                </a:lnTo>
                <a:cubicBezTo>
                  <a:pt x="71398" y="172732"/>
                  <a:pt x="73139" y="170991"/>
                  <a:pt x="73139" y="168835"/>
                </a:cubicBezTo>
                <a:cubicBezTo>
                  <a:pt x="73139" y="166679"/>
                  <a:pt x="71398" y="164979"/>
                  <a:pt x="69242" y="164979"/>
                </a:cubicBezTo>
                <a:close/>
                <a:moveTo>
                  <a:pt x="187865" y="164979"/>
                </a:moveTo>
                <a:cubicBezTo>
                  <a:pt x="185709" y="164979"/>
                  <a:pt x="183968" y="166679"/>
                  <a:pt x="183968" y="168835"/>
                </a:cubicBezTo>
                <a:cubicBezTo>
                  <a:pt x="183968" y="170991"/>
                  <a:pt x="185709" y="172732"/>
                  <a:pt x="187865" y="172732"/>
                </a:cubicBezTo>
                <a:lnTo>
                  <a:pt x="217386" y="172732"/>
                </a:lnTo>
                <a:cubicBezTo>
                  <a:pt x="219542" y="172732"/>
                  <a:pt x="221284" y="170991"/>
                  <a:pt x="221284" y="168835"/>
                </a:cubicBezTo>
                <a:cubicBezTo>
                  <a:pt x="221284" y="166679"/>
                  <a:pt x="219542" y="164979"/>
                  <a:pt x="217386" y="164979"/>
                </a:cubicBezTo>
                <a:close/>
                <a:moveTo>
                  <a:pt x="22058" y="47351"/>
                </a:moveTo>
                <a:cubicBezTo>
                  <a:pt x="19902" y="47351"/>
                  <a:pt x="18160" y="49092"/>
                  <a:pt x="18160" y="51248"/>
                </a:cubicBezTo>
                <a:lnTo>
                  <a:pt x="18160" y="186705"/>
                </a:lnTo>
                <a:cubicBezTo>
                  <a:pt x="18160" y="188861"/>
                  <a:pt x="19902" y="190603"/>
                  <a:pt x="22058" y="190603"/>
                </a:cubicBezTo>
                <a:lnTo>
                  <a:pt x="49796" y="190603"/>
                </a:lnTo>
                <a:cubicBezTo>
                  <a:pt x="51952" y="190603"/>
                  <a:pt x="53694" y="188861"/>
                  <a:pt x="53694" y="186705"/>
                </a:cubicBezTo>
                <a:cubicBezTo>
                  <a:pt x="53694" y="184591"/>
                  <a:pt x="51952" y="182808"/>
                  <a:pt x="49796" y="182808"/>
                </a:cubicBezTo>
                <a:lnTo>
                  <a:pt x="25955" y="182808"/>
                </a:lnTo>
                <a:lnTo>
                  <a:pt x="25955" y="55146"/>
                </a:lnTo>
                <a:lnTo>
                  <a:pt x="91258" y="55146"/>
                </a:lnTo>
                <a:lnTo>
                  <a:pt x="91258" y="182808"/>
                </a:lnTo>
                <a:lnTo>
                  <a:pt x="67417" y="182808"/>
                </a:lnTo>
                <a:cubicBezTo>
                  <a:pt x="65261" y="182808"/>
                  <a:pt x="63520" y="184591"/>
                  <a:pt x="63520" y="186705"/>
                </a:cubicBezTo>
                <a:cubicBezTo>
                  <a:pt x="63520" y="188861"/>
                  <a:pt x="65261" y="190603"/>
                  <a:pt x="67417" y="190603"/>
                </a:cubicBezTo>
                <a:lnTo>
                  <a:pt x="95156" y="190603"/>
                </a:lnTo>
                <a:cubicBezTo>
                  <a:pt x="97312" y="190603"/>
                  <a:pt x="99053" y="188861"/>
                  <a:pt x="99053" y="186705"/>
                </a:cubicBezTo>
                <a:lnTo>
                  <a:pt x="99053" y="51248"/>
                </a:lnTo>
                <a:cubicBezTo>
                  <a:pt x="99053" y="49092"/>
                  <a:pt x="97312" y="47351"/>
                  <a:pt x="95156" y="47351"/>
                </a:cubicBezTo>
                <a:close/>
                <a:moveTo>
                  <a:pt x="170202" y="47351"/>
                </a:moveTo>
                <a:cubicBezTo>
                  <a:pt x="168046" y="47351"/>
                  <a:pt x="166305" y="49092"/>
                  <a:pt x="166305" y="51248"/>
                </a:cubicBezTo>
                <a:lnTo>
                  <a:pt x="166305" y="186705"/>
                </a:lnTo>
                <a:cubicBezTo>
                  <a:pt x="166305" y="188861"/>
                  <a:pt x="168046" y="190603"/>
                  <a:pt x="170202" y="190603"/>
                </a:cubicBezTo>
                <a:lnTo>
                  <a:pt x="197940" y="190603"/>
                </a:lnTo>
                <a:cubicBezTo>
                  <a:pt x="200096" y="190603"/>
                  <a:pt x="201838" y="188861"/>
                  <a:pt x="201838" y="186705"/>
                </a:cubicBezTo>
                <a:cubicBezTo>
                  <a:pt x="201838" y="184591"/>
                  <a:pt x="200096" y="182808"/>
                  <a:pt x="197940" y="182808"/>
                </a:cubicBezTo>
                <a:lnTo>
                  <a:pt x="174058" y="182808"/>
                </a:lnTo>
                <a:lnTo>
                  <a:pt x="174058" y="55146"/>
                </a:lnTo>
                <a:lnTo>
                  <a:pt x="239403" y="55146"/>
                </a:lnTo>
                <a:lnTo>
                  <a:pt x="239403" y="182808"/>
                </a:lnTo>
                <a:lnTo>
                  <a:pt x="215562" y="182808"/>
                </a:lnTo>
                <a:cubicBezTo>
                  <a:pt x="213406" y="182808"/>
                  <a:pt x="211664" y="184591"/>
                  <a:pt x="211664" y="186705"/>
                </a:cubicBezTo>
                <a:cubicBezTo>
                  <a:pt x="211664" y="188861"/>
                  <a:pt x="213406" y="190603"/>
                  <a:pt x="215562" y="190603"/>
                </a:cubicBezTo>
                <a:lnTo>
                  <a:pt x="243300" y="190603"/>
                </a:lnTo>
                <a:cubicBezTo>
                  <a:pt x="245456" y="190603"/>
                  <a:pt x="247197" y="188861"/>
                  <a:pt x="247197" y="186705"/>
                </a:cubicBezTo>
                <a:lnTo>
                  <a:pt x="247197" y="51248"/>
                </a:lnTo>
                <a:cubicBezTo>
                  <a:pt x="247197" y="49092"/>
                  <a:pt x="245456" y="47351"/>
                  <a:pt x="243300" y="47351"/>
                </a:cubicBezTo>
                <a:close/>
                <a:moveTo>
                  <a:pt x="257604" y="7796"/>
                </a:moveTo>
                <a:lnTo>
                  <a:pt x="257604" y="29190"/>
                </a:lnTo>
                <a:lnTo>
                  <a:pt x="141469" y="29190"/>
                </a:lnTo>
                <a:cubicBezTo>
                  <a:pt x="139313" y="29190"/>
                  <a:pt x="137613" y="30932"/>
                  <a:pt x="137613" y="33088"/>
                </a:cubicBezTo>
                <a:cubicBezTo>
                  <a:pt x="137613" y="35244"/>
                  <a:pt x="139313" y="36944"/>
                  <a:pt x="141469" y="36944"/>
                </a:cubicBezTo>
                <a:lnTo>
                  <a:pt x="257604" y="36944"/>
                </a:lnTo>
                <a:lnTo>
                  <a:pt x="257604" y="200761"/>
                </a:lnTo>
                <a:lnTo>
                  <a:pt x="7753" y="200761"/>
                </a:lnTo>
                <a:lnTo>
                  <a:pt x="7753" y="36944"/>
                </a:lnTo>
                <a:lnTo>
                  <a:pt x="123889" y="36944"/>
                </a:lnTo>
                <a:cubicBezTo>
                  <a:pt x="126045" y="36944"/>
                  <a:pt x="127786" y="35244"/>
                  <a:pt x="127786" y="33088"/>
                </a:cubicBezTo>
                <a:cubicBezTo>
                  <a:pt x="127786" y="30932"/>
                  <a:pt x="126045" y="29190"/>
                  <a:pt x="123889" y="29190"/>
                </a:cubicBezTo>
                <a:lnTo>
                  <a:pt x="7753" y="29190"/>
                </a:lnTo>
                <a:lnTo>
                  <a:pt x="7753" y="7796"/>
                </a:lnTo>
                <a:close/>
                <a:moveTo>
                  <a:pt x="3897" y="1"/>
                </a:moveTo>
                <a:cubicBezTo>
                  <a:pt x="1741" y="1"/>
                  <a:pt x="0" y="1742"/>
                  <a:pt x="0" y="3898"/>
                </a:cubicBezTo>
                <a:lnTo>
                  <a:pt x="0" y="204617"/>
                </a:lnTo>
                <a:cubicBezTo>
                  <a:pt x="0" y="206773"/>
                  <a:pt x="1741" y="208514"/>
                  <a:pt x="3897" y="208514"/>
                </a:cubicBezTo>
                <a:lnTo>
                  <a:pt x="261460" y="208514"/>
                </a:lnTo>
                <a:cubicBezTo>
                  <a:pt x="263617" y="208514"/>
                  <a:pt x="265358" y="206773"/>
                  <a:pt x="265358" y="204617"/>
                </a:cubicBezTo>
                <a:lnTo>
                  <a:pt x="265358" y="3898"/>
                </a:lnTo>
                <a:cubicBezTo>
                  <a:pt x="265358" y="1742"/>
                  <a:pt x="263617" y="1"/>
                  <a:pt x="261460" y="1"/>
                </a:cubicBezTo>
                <a:close/>
              </a:path>
            </a:pathLst>
          </a:cu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75EF5"/>
              </a:solidFill>
            </a:endParaRPr>
          </a:p>
        </p:txBody>
      </p:sp>
      <p:sp>
        <p:nvSpPr>
          <p:cNvPr id="1237" name="Google Shape;1237;p64"/>
          <p:cNvSpPr/>
          <p:nvPr/>
        </p:nvSpPr>
        <p:spPr>
          <a:xfrm>
            <a:off x="6914087" y="1684198"/>
            <a:ext cx="615321" cy="684759"/>
          </a:xfrm>
          <a:custGeom>
            <a:rect b="b" l="l" r="r" t="t"/>
            <a:pathLst>
              <a:path extrusionOk="0" h="208768" w="187598">
                <a:moveTo>
                  <a:pt x="114855" y="6100"/>
                </a:moveTo>
                <a:cubicBezTo>
                  <a:pt x="116780" y="6165"/>
                  <a:pt x="118443" y="6785"/>
                  <a:pt x="119813" y="8155"/>
                </a:cubicBezTo>
                <a:cubicBezTo>
                  <a:pt x="121053" y="9395"/>
                  <a:pt x="121836" y="11156"/>
                  <a:pt x="121836" y="13081"/>
                </a:cubicBezTo>
                <a:lnTo>
                  <a:pt x="121836" y="21301"/>
                </a:lnTo>
                <a:lnTo>
                  <a:pt x="107907" y="21301"/>
                </a:lnTo>
                <a:lnTo>
                  <a:pt x="107907" y="13081"/>
                </a:lnTo>
                <a:cubicBezTo>
                  <a:pt x="107907" y="11156"/>
                  <a:pt x="108657" y="9395"/>
                  <a:pt x="109930" y="8155"/>
                </a:cubicBezTo>
                <a:cubicBezTo>
                  <a:pt x="111202" y="6883"/>
                  <a:pt x="112931" y="6100"/>
                  <a:pt x="114855" y="6100"/>
                </a:cubicBezTo>
                <a:close/>
                <a:moveTo>
                  <a:pt x="37775" y="25280"/>
                </a:moveTo>
                <a:cubicBezTo>
                  <a:pt x="36078" y="25280"/>
                  <a:pt x="34708" y="26650"/>
                  <a:pt x="34708" y="28347"/>
                </a:cubicBezTo>
                <a:cubicBezTo>
                  <a:pt x="34708" y="30010"/>
                  <a:pt x="36078" y="31380"/>
                  <a:pt x="37775" y="31380"/>
                </a:cubicBezTo>
                <a:lnTo>
                  <a:pt x="87650" y="31380"/>
                </a:lnTo>
                <a:cubicBezTo>
                  <a:pt x="89347" y="31380"/>
                  <a:pt x="90717" y="30010"/>
                  <a:pt x="90717" y="28347"/>
                </a:cubicBezTo>
                <a:cubicBezTo>
                  <a:pt x="90717" y="26650"/>
                  <a:pt x="89347" y="25280"/>
                  <a:pt x="87650" y="25280"/>
                </a:cubicBezTo>
                <a:close/>
                <a:moveTo>
                  <a:pt x="37775" y="37154"/>
                </a:moveTo>
                <a:cubicBezTo>
                  <a:pt x="36078" y="37154"/>
                  <a:pt x="34708" y="38524"/>
                  <a:pt x="34708" y="40188"/>
                </a:cubicBezTo>
                <a:cubicBezTo>
                  <a:pt x="34708" y="41884"/>
                  <a:pt x="36078" y="43254"/>
                  <a:pt x="37775" y="43254"/>
                </a:cubicBezTo>
                <a:lnTo>
                  <a:pt x="55781" y="43254"/>
                </a:lnTo>
                <a:cubicBezTo>
                  <a:pt x="57477" y="43254"/>
                  <a:pt x="58847" y="41884"/>
                  <a:pt x="58847" y="40188"/>
                </a:cubicBezTo>
                <a:cubicBezTo>
                  <a:pt x="58847" y="38524"/>
                  <a:pt x="57477" y="37154"/>
                  <a:pt x="55781" y="37154"/>
                </a:cubicBezTo>
                <a:close/>
                <a:moveTo>
                  <a:pt x="69644" y="37154"/>
                </a:moveTo>
                <a:cubicBezTo>
                  <a:pt x="67948" y="37154"/>
                  <a:pt x="66578" y="38524"/>
                  <a:pt x="66578" y="40188"/>
                </a:cubicBezTo>
                <a:cubicBezTo>
                  <a:pt x="66578" y="41884"/>
                  <a:pt x="67948" y="43254"/>
                  <a:pt x="69644" y="43254"/>
                </a:cubicBezTo>
                <a:lnTo>
                  <a:pt x="87650" y="43254"/>
                </a:lnTo>
                <a:cubicBezTo>
                  <a:pt x="89347" y="43254"/>
                  <a:pt x="90717" y="41884"/>
                  <a:pt x="90717" y="40188"/>
                </a:cubicBezTo>
                <a:cubicBezTo>
                  <a:pt x="90717" y="38524"/>
                  <a:pt x="89347" y="37154"/>
                  <a:pt x="87650" y="37154"/>
                </a:cubicBezTo>
                <a:close/>
                <a:moveTo>
                  <a:pt x="37775" y="49028"/>
                </a:moveTo>
                <a:cubicBezTo>
                  <a:pt x="36078" y="49028"/>
                  <a:pt x="34708" y="50398"/>
                  <a:pt x="34708" y="52094"/>
                </a:cubicBezTo>
                <a:cubicBezTo>
                  <a:pt x="34708" y="53758"/>
                  <a:pt x="36078" y="55128"/>
                  <a:pt x="37775" y="55128"/>
                </a:cubicBezTo>
                <a:lnTo>
                  <a:pt x="87650" y="55128"/>
                </a:lnTo>
                <a:cubicBezTo>
                  <a:pt x="89347" y="55128"/>
                  <a:pt x="90717" y="53758"/>
                  <a:pt x="90717" y="52094"/>
                </a:cubicBezTo>
                <a:cubicBezTo>
                  <a:pt x="90717" y="50398"/>
                  <a:pt x="89347" y="49028"/>
                  <a:pt x="87650" y="49028"/>
                </a:cubicBezTo>
                <a:close/>
                <a:moveTo>
                  <a:pt x="153184" y="73297"/>
                </a:moveTo>
                <a:cubicBezTo>
                  <a:pt x="155141" y="73297"/>
                  <a:pt x="156935" y="73982"/>
                  <a:pt x="158207" y="75091"/>
                </a:cubicBezTo>
                <a:cubicBezTo>
                  <a:pt x="159349" y="76102"/>
                  <a:pt x="160066" y="77505"/>
                  <a:pt x="160066" y="79005"/>
                </a:cubicBezTo>
                <a:cubicBezTo>
                  <a:pt x="160066" y="80473"/>
                  <a:pt x="159349" y="81876"/>
                  <a:pt x="158207" y="82887"/>
                </a:cubicBezTo>
                <a:cubicBezTo>
                  <a:pt x="156935" y="83996"/>
                  <a:pt x="155141" y="84681"/>
                  <a:pt x="153184" y="84681"/>
                </a:cubicBezTo>
                <a:lnTo>
                  <a:pt x="136123" y="84681"/>
                </a:lnTo>
                <a:lnTo>
                  <a:pt x="136123" y="73297"/>
                </a:lnTo>
                <a:close/>
                <a:moveTo>
                  <a:pt x="153184" y="90814"/>
                </a:moveTo>
                <a:cubicBezTo>
                  <a:pt x="155141" y="90814"/>
                  <a:pt x="156935" y="91499"/>
                  <a:pt x="158207" y="92608"/>
                </a:cubicBezTo>
                <a:cubicBezTo>
                  <a:pt x="159349" y="93652"/>
                  <a:pt x="160066" y="95022"/>
                  <a:pt x="160066" y="96522"/>
                </a:cubicBezTo>
                <a:cubicBezTo>
                  <a:pt x="160066" y="98023"/>
                  <a:pt x="159349" y="99393"/>
                  <a:pt x="158207" y="100404"/>
                </a:cubicBezTo>
                <a:cubicBezTo>
                  <a:pt x="156935" y="101546"/>
                  <a:pt x="155141" y="102231"/>
                  <a:pt x="153184" y="102231"/>
                </a:cubicBezTo>
                <a:lnTo>
                  <a:pt x="136123" y="102231"/>
                </a:lnTo>
                <a:lnTo>
                  <a:pt x="136123" y="90814"/>
                </a:lnTo>
                <a:close/>
                <a:moveTo>
                  <a:pt x="62729" y="61032"/>
                </a:moveTo>
                <a:cubicBezTo>
                  <a:pt x="61033" y="61032"/>
                  <a:pt x="59663" y="62402"/>
                  <a:pt x="59663" y="64098"/>
                </a:cubicBezTo>
                <a:lnTo>
                  <a:pt x="59663" y="67360"/>
                </a:lnTo>
                <a:lnTo>
                  <a:pt x="54378" y="67360"/>
                </a:lnTo>
                <a:cubicBezTo>
                  <a:pt x="51899" y="67360"/>
                  <a:pt x="49583" y="68371"/>
                  <a:pt x="47952" y="70035"/>
                </a:cubicBezTo>
                <a:cubicBezTo>
                  <a:pt x="46288" y="71698"/>
                  <a:pt x="45277" y="73982"/>
                  <a:pt x="45277" y="76494"/>
                </a:cubicBezTo>
                <a:lnTo>
                  <a:pt x="45277" y="81876"/>
                </a:lnTo>
                <a:cubicBezTo>
                  <a:pt x="45277" y="84388"/>
                  <a:pt x="46288" y="86671"/>
                  <a:pt x="47952" y="88335"/>
                </a:cubicBezTo>
                <a:cubicBezTo>
                  <a:pt x="49583" y="89966"/>
                  <a:pt x="51899" y="91009"/>
                  <a:pt x="54378" y="91009"/>
                </a:cubicBezTo>
                <a:lnTo>
                  <a:pt x="71047" y="91009"/>
                </a:lnTo>
                <a:cubicBezTo>
                  <a:pt x="71862" y="91009"/>
                  <a:pt x="72613" y="91336"/>
                  <a:pt x="73167" y="91890"/>
                </a:cubicBezTo>
                <a:cubicBezTo>
                  <a:pt x="73722" y="92445"/>
                  <a:pt x="74048" y="93195"/>
                  <a:pt x="74048" y="94010"/>
                </a:cubicBezTo>
                <a:lnTo>
                  <a:pt x="74048" y="99393"/>
                </a:lnTo>
                <a:cubicBezTo>
                  <a:pt x="74048" y="100241"/>
                  <a:pt x="73722" y="100991"/>
                  <a:pt x="73167" y="101546"/>
                </a:cubicBezTo>
                <a:cubicBezTo>
                  <a:pt x="72613" y="102068"/>
                  <a:pt x="71862" y="102426"/>
                  <a:pt x="71047" y="102426"/>
                </a:cubicBezTo>
                <a:lnTo>
                  <a:pt x="54378" y="102426"/>
                </a:lnTo>
                <a:cubicBezTo>
                  <a:pt x="53563" y="102426"/>
                  <a:pt x="52812" y="102068"/>
                  <a:pt x="52258" y="101546"/>
                </a:cubicBezTo>
                <a:cubicBezTo>
                  <a:pt x="51736" y="100991"/>
                  <a:pt x="51377" y="100241"/>
                  <a:pt x="51377" y="99393"/>
                </a:cubicBezTo>
                <a:cubicBezTo>
                  <a:pt x="51377" y="97729"/>
                  <a:pt x="50007" y="96359"/>
                  <a:pt x="48311" y="96359"/>
                </a:cubicBezTo>
                <a:cubicBezTo>
                  <a:pt x="46647" y="96359"/>
                  <a:pt x="45277" y="97729"/>
                  <a:pt x="45277" y="99393"/>
                </a:cubicBezTo>
                <a:cubicBezTo>
                  <a:pt x="45277" y="101904"/>
                  <a:pt x="46288" y="104188"/>
                  <a:pt x="47952" y="105851"/>
                </a:cubicBezTo>
                <a:cubicBezTo>
                  <a:pt x="49583" y="107515"/>
                  <a:pt x="51899" y="108526"/>
                  <a:pt x="54378" y="108526"/>
                </a:cubicBezTo>
                <a:lnTo>
                  <a:pt x="59663" y="108526"/>
                </a:lnTo>
                <a:lnTo>
                  <a:pt x="59663" y="111429"/>
                </a:lnTo>
                <a:cubicBezTo>
                  <a:pt x="59663" y="113093"/>
                  <a:pt x="61033" y="114496"/>
                  <a:pt x="62729" y="114496"/>
                </a:cubicBezTo>
                <a:cubicBezTo>
                  <a:pt x="64425" y="114496"/>
                  <a:pt x="65762" y="113093"/>
                  <a:pt x="65762" y="111429"/>
                </a:cubicBezTo>
                <a:lnTo>
                  <a:pt x="65762" y="108526"/>
                </a:lnTo>
                <a:lnTo>
                  <a:pt x="71047" y="108526"/>
                </a:lnTo>
                <a:cubicBezTo>
                  <a:pt x="73559" y="108526"/>
                  <a:pt x="75842" y="107515"/>
                  <a:pt x="77506" y="105851"/>
                </a:cubicBezTo>
                <a:cubicBezTo>
                  <a:pt x="79137" y="104220"/>
                  <a:pt x="80180" y="101904"/>
                  <a:pt x="80180" y="99393"/>
                </a:cubicBezTo>
                <a:lnTo>
                  <a:pt x="80180" y="94010"/>
                </a:lnTo>
                <a:cubicBezTo>
                  <a:pt x="80180" y="91499"/>
                  <a:pt x="79137" y="89215"/>
                  <a:pt x="77506" y="87584"/>
                </a:cubicBezTo>
                <a:cubicBezTo>
                  <a:pt x="75842" y="85921"/>
                  <a:pt x="73559" y="84877"/>
                  <a:pt x="71047" y="84877"/>
                </a:cubicBezTo>
                <a:lnTo>
                  <a:pt x="54378" y="84877"/>
                </a:lnTo>
                <a:cubicBezTo>
                  <a:pt x="53563" y="84877"/>
                  <a:pt x="52812" y="84551"/>
                  <a:pt x="52258" y="83996"/>
                </a:cubicBezTo>
                <a:cubicBezTo>
                  <a:pt x="51736" y="83442"/>
                  <a:pt x="51377" y="82691"/>
                  <a:pt x="51377" y="81876"/>
                </a:cubicBezTo>
                <a:lnTo>
                  <a:pt x="51377" y="76494"/>
                </a:lnTo>
                <a:cubicBezTo>
                  <a:pt x="51377" y="75678"/>
                  <a:pt x="51736" y="74928"/>
                  <a:pt x="52258" y="74373"/>
                </a:cubicBezTo>
                <a:cubicBezTo>
                  <a:pt x="52812" y="73819"/>
                  <a:pt x="53563" y="73460"/>
                  <a:pt x="54378" y="73460"/>
                </a:cubicBezTo>
                <a:lnTo>
                  <a:pt x="71047" y="73460"/>
                </a:lnTo>
                <a:cubicBezTo>
                  <a:pt x="71862" y="73460"/>
                  <a:pt x="72613" y="73819"/>
                  <a:pt x="73167" y="74373"/>
                </a:cubicBezTo>
                <a:cubicBezTo>
                  <a:pt x="73722" y="74928"/>
                  <a:pt x="74048" y="75678"/>
                  <a:pt x="74048" y="76494"/>
                </a:cubicBezTo>
                <a:cubicBezTo>
                  <a:pt x="74048" y="78157"/>
                  <a:pt x="75418" y="79560"/>
                  <a:pt x="77114" y="79560"/>
                </a:cubicBezTo>
                <a:cubicBezTo>
                  <a:pt x="78810" y="79560"/>
                  <a:pt x="80180" y="78157"/>
                  <a:pt x="80180" y="76494"/>
                </a:cubicBezTo>
                <a:cubicBezTo>
                  <a:pt x="80180" y="73982"/>
                  <a:pt x="79137" y="71698"/>
                  <a:pt x="77506" y="70035"/>
                </a:cubicBezTo>
                <a:cubicBezTo>
                  <a:pt x="75842" y="68371"/>
                  <a:pt x="73559" y="67360"/>
                  <a:pt x="71047" y="67360"/>
                </a:cubicBezTo>
                <a:lnTo>
                  <a:pt x="65762" y="67360"/>
                </a:lnTo>
                <a:lnTo>
                  <a:pt x="65762" y="64098"/>
                </a:lnTo>
                <a:cubicBezTo>
                  <a:pt x="65762" y="62402"/>
                  <a:pt x="64425" y="61032"/>
                  <a:pt x="62729" y="61032"/>
                </a:cubicBezTo>
                <a:close/>
                <a:moveTo>
                  <a:pt x="140527" y="60836"/>
                </a:moveTo>
                <a:cubicBezTo>
                  <a:pt x="138831" y="60836"/>
                  <a:pt x="137461" y="62206"/>
                  <a:pt x="137461" y="63902"/>
                </a:cubicBezTo>
                <a:lnTo>
                  <a:pt x="137461" y="67164"/>
                </a:lnTo>
                <a:lnTo>
                  <a:pt x="126729" y="67164"/>
                </a:lnTo>
                <a:cubicBezTo>
                  <a:pt x="125033" y="67164"/>
                  <a:pt x="123695" y="68534"/>
                  <a:pt x="123695" y="70231"/>
                </a:cubicBezTo>
                <a:cubicBezTo>
                  <a:pt x="123695" y="71927"/>
                  <a:pt x="125033" y="73297"/>
                  <a:pt x="126729" y="73297"/>
                </a:cubicBezTo>
                <a:lnTo>
                  <a:pt x="129991" y="73297"/>
                </a:lnTo>
                <a:lnTo>
                  <a:pt x="129991" y="102231"/>
                </a:lnTo>
                <a:lnTo>
                  <a:pt x="126729" y="102231"/>
                </a:lnTo>
                <a:cubicBezTo>
                  <a:pt x="125033" y="102231"/>
                  <a:pt x="123695" y="103601"/>
                  <a:pt x="123695" y="105297"/>
                </a:cubicBezTo>
                <a:cubicBezTo>
                  <a:pt x="123695" y="106993"/>
                  <a:pt x="125033" y="108331"/>
                  <a:pt x="126729" y="108331"/>
                </a:cubicBezTo>
                <a:lnTo>
                  <a:pt x="137461" y="108331"/>
                </a:lnTo>
                <a:lnTo>
                  <a:pt x="137461" y="111625"/>
                </a:lnTo>
                <a:cubicBezTo>
                  <a:pt x="137461" y="113289"/>
                  <a:pt x="138831" y="114659"/>
                  <a:pt x="140527" y="114659"/>
                </a:cubicBezTo>
                <a:cubicBezTo>
                  <a:pt x="142223" y="114659"/>
                  <a:pt x="143593" y="113289"/>
                  <a:pt x="143593" y="111625"/>
                </a:cubicBezTo>
                <a:lnTo>
                  <a:pt x="143593" y="108331"/>
                </a:lnTo>
                <a:lnTo>
                  <a:pt x="150117" y="108331"/>
                </a:lnTo>
                <a:lnTo>
                  <a:pt x="150117" y="111625"/>
                </a:lnTo>
                <a:cubicBezTo>
                  <a:pt x="150117" y="113289"/>
                  <a:pt x="151487" y="114659"/>
                  <a:pt x="153184" y="114659"/>
                </a:cubicBezTo>
                <a:cubicBezTo>
                  <a:pt x="154880" y="114659"/>
                  <a:pt x="156217" y="113289"/>
                  <a:pt x="156217" y="111625"/>
                </a:cubicBezTo>
                <a:lnTo>
                  <a:pt x="156217" y="108004"/>
                </a:lnTo>
                <a:cubicBezTo>
                  <a:pt x="158533" y="107515"/>
                  <a:pt x="160588" y="106439"/>
                  <a:pt x="162219" y="105003"/>
                </a:cubicBezTo>
                <a:cubicBezTo>
                  <a:pt x="164666" y="102850"/>
                  <a:pt x="166199" y="99849"/>
                  <a:pt x="166199" y="96522"/>
                </a:cubicBezTo>
                <a:cubicBezTo>
                  <a:pt x="166199" y="93064"/>
                  <a:pt x="164568" y="89933"/>
                  <a:pt x="161893" y="87747"/>
                </a:cubicBezTo>
                <a:cubicBezTo>
                  <a:pt x="164568" y="85595"/>
                  <a:pt x="166199" y="82463"/>
                  <a:pt x="166199" y="79005"/>
                </a:cubicBezTo>
                <a:cubicBezTo>
                  <a:pt x="166199" y="75678"/>
                  <a:pt x="164666" y="72644"/>
                  <a:pt x="162219" y="70524"/>
                </a:cubicBezTo>
                <a:cubicBezTo>
                  <a:pt x="160588" y="69056"/>
                  <a:pt x="158533" y="68012"/>
                  <a:pt x="156217" y="67491"/>
                </a:cubicBezTo>
                <a:lnTo>
                  <a:pt x="156217" y="63902"/>
                </a:lnTo>
                <a:cubicBezTo>
                  <a:pt x="156217" y="62206"/>
                  <a:pt x="154880" y="60836"/>
                  <a:pt x="153184" y="60836"/>
                </a:cubicBezTo>
                <a:cubicBezTo>
                  <a:pt x="151487" y="60836"/>
                  <a:pt x="150117" y="62206"/>
                  <a:pt x="150117" y="63902"/>
                </a:cubicBezTo>
                <a:lnTo>
                  <a:pt x="150117" y="67164"/>
                </a:lnTo>
                <a:lnTo>
                  <a:pt x="143593" y="67164"/>
                </a:lnTo>
                <a:lnTo>
                  <a:pt x="143593" y="63902"/>
                </a:lnTo>
                <a:cubicBezTo>
                  <a:pt x="143593" y="62206"/>
                  <a:pt x="142223" y="60836"/>
                  <a:pt x="140527" y="60836"/>
                </a:cubicBezTo>
                <a:close/>
                <a:moveTo>
                  <a:pt x="37775" y="120726"/>
                </a:moveTo>
                <a:cubicBezTo>
                  <a:pt x="36078" y="120726"/>
                  <a:pt x="34708" y="122096"/>
                  <a:pt x="34708" y="123792"/>
                </a:cubicBezTo>
                <a:cubicBezTo>
                  <a:pt x="34708" y="125489"/>
                  <a:pt x="36078" y="126826"/>
                  <a:pt x="37775" y="126826"/>
                </a:cubicBezTo>
                <a:lnTo>
                  <a:pt x="55781" y="126826"/>
                </a:lnTo>
                <a:cubicBezTo>
                  <a:pt x="57477" y="126826"/>
                  <a:pt x="58847" y="125489"/>
                  <a:pt x="58847" y="123792"/>
                </a:cubicBezTo>
                <a:cubicBezTo>
                  <a:pt x="58847" y="122096"/>
                  <a:pt x="57477" y="120726"/>
                  <a:pt x="55781" y="120726"/>
                </a:cubicBezTo>
                <a:close/>
                <a:moveTo>
                  <a:pt x="69644" y="120726"/>
                </a:moveTo>
                <a:cubicBezTo>
                  <a:pt x="67948" y="120726"/>
                  <a:pt x="66578" y="122096"/>
                  <a:pt x="66578" y="123792"/>
                </a:cubicBezTo>
                <a:cubicBezTo>
                  <a:pt x="66578" y="125489"/>
                  <a:pt x="67948" y="126826"/>
                  <a:pt x="69644" y="126826"/>
                </a:cubicBezTo>
                <a:lnTo>
                  <a:pt x="87650" y="126826"/>
                </a:lnTo>
                <a:cubicBezTo>
                  <a:pt x="89347" y="126826"/>
                  <a:pt x="90717" y="125489"/>
                  <a:pt x="90717" y="123792"/>
                </a:cubicBezTo>
                <a:cubicBezTo>
                  <a:pt x="90717" y="122096"/>
                  <a:pt x="89347" y="120726"/>
                  <a:pt x="87650" y="120726"/>
                </a:cubicBezTo>
                <a:close/>
                <a:moveTo>
                  <a:pt x="17550" y="42406"/>
                </a:moveTo>
                <a:lnTo>
                  <a:pt x="17550" y="134590"/>
                </a:lnTo>
                <a:lnTo>
                  <a:pt x="6101" y="134590"/>
                </a:lnTo>
                <a:lnTo>
                  <a:pt x="6101" y="52355"/>
                </a:lnTo>
                <a:cubicBezTo>
                  <a:pt x="6101" y="49615"/>
                  <a:pt x="7243" y="47136"/>
                  <a:pt x="9037" y="45342"/>
                </a:cubicBezTo>
                <a:cubicBezTo>
                  <a:pt x="10863" y="43515"/>
                  <a:pt x="13342" y="42406"/>
                  <a:pt x="16050" y="42406"/>
                </a:cubicBezTo>
                <a:close/>
                <a:moveTo>
                  <a:pt x="103797" y="6100"/>
                </a:moveTo>
                <a:cubicBezTo>
                  <a:pt x="102525" y="8122"/>
                  <a:pt x="101775" y="10504"/>
                  <a:pt x="101775" y="13081"/>
                </a:cubicBezTo>
                <a:lnTo>
                  <a:pt x="101775" y="134590"/>
                </a:lnTo>
                <a:lnTo>
                  <a:pt x="23650" y="134590"/>
                </a:lnTo>
                <a:lnTo>
                  <a:pt x="23650" y="13081"/>
                </a:lnTo>
                <a:cubicBezTo>
                  <a:pt x="23650" y="11189"/>
                  <a:pt x="24401" y="9460"/>
                  <a:pt x="25705" y="8122"/>
                </a:cubicBezTo>
                <a:cubicBezTo>
                  <a:pt x="26978" y="6883"/>
                  <a:pt x="28641" y="6100"/>
                  <a:pt x="30500" y="6100"/>
                </a:cubicBezTo>
                <a:cubicBezTo>
                  <a:pt x="38634" y="6154"/>
                  <a:pt x="46774" y="6172"/>
                  <a:pt x="54918" y="6172"/>
                </a:cubicBezTo>
                <a:cubicBezTo>
                  <a:pt x="71206" y="6172"/>
                  <a:pt x="87509" y="6100"/>
                  <a:pt x="103797" y="6100"/>
                </a:cubicBezTo>
                <a:close/>
                <a:moveTo>
                  <a:pt x="88466" y="145680"/>
                </a:moveTo>
                <a:cubicBezTo>
                  <a:pt x="86770" y="145680"/>
                  <a:pt x="85400" y="147050"/>
                  <a:pt x="85400" y="148747"/>
                </a:cubicBezTo>
                <a:cubicBezTo>
                  <a:pt x="85400" y="150410"/>
                  <a:pt x="86770" y="151780"/>
                  <a:pt x="88466" y="151780"/>
                </a:cubicBezTo>
                <a:lnTo>
                  <a:pt x="99133" y="151780"/>
                </a:lnTo>
                <a:cubicBezTo>
                  <a:pt x="100829" y="151780"/>
                  <a:pt x="102199" y="150410"/>
                  <a:pt x="102199" y="148747"/>
                </a:cubicBezTo>
                <a:cubicBezTo>
                  <a:pt x="102199" y="147050"/>
                  <a:pt x="100829" y="145680"/>
                  <a:pt x="99133" y="145680"/>
                </a:cubicBezTo>
                <a:close/>
                <a:moveTo>
                  <a:pt x="181465" y="140689"/>
                </a:moveTo>
                <a:lnTo>
                  <a:pt x="181465" y="146789"/>
                </a:lnTo>
                <a:cubicBezTo>
                  <a:pt x="181465" y="149529"/>
                  <a:pt x="180356" y="152009"/>
                  <a:pt x="178562" y="153835"/>
                </a:cubicBezTo>
                <a:cubicBezTo>
                  <a:pt x="176735" y="155629"/>
                  <a:pt x="174256" y="156738"/>
                  <a:pt x="171516" y="156738"/>
                </a:cubicBezTo>
                <a:lnTo>
                  <a:pt x="16050" y="156738"/>
                </a:lnTo>
                <a:cubicBezTo>
                  <a:pt x="13342" y="156738"/>
                  <a:pt x="10863" y="155629"/>
                  <a:pt x="9037" y="153835"/>
                </a:cubicBezTo>
                <a:cubicBezTo>
                  <a:pt x="7243" y="152009"/>
                  <a:pt x="6101" y="149529"/>
                  <a:pt x="6101" y="146789"/>
                </a:cubicBezTo>
                <a:lnTo>
                  <a:pt x="6101" y="140689"/>
                </a:lnTo>
                <a:close/>
                <a:moveTo>
                  <a:pt x="111365" y="162871"/>
                </a:moveTo>
                <a:lnTo>
                  <a:pt x="116584" y="187825"/>
                </a:lnTo>
                <a:lnTo>
                  <a:pt x="100731" y="187825"/>
                </a:lnTo>
                <a:cubicBezTo>
                  <a:pt x="99035" y="187825"/>
                  <a:pt x="97665" y="189195"/>
                  <a:pt x="97665" y="190891"/>
                </a:cubicBezTo>
                <a:cubicBezTo>
                  <a:pt x="97665" y="192588"/>
                  <a:pt x="99035" y="193925"/>
                  <a:pt x="100731" y="193925"/>
                </a:cubicBezTo>
                <a:lnTo>
                  <a:pt x="126501" y="193925"/>
                </a:lnTo>
                <a:cubicBezTo>
                  <a:pt x="127675" y="193925"/>
                  <a:pt x="128784" y="194447"/>
                  <a:pt x="129567" y="195230"/>
                </a:cubicBezTo>
                <a:cubicBezTo>
                  <a:pt x="130350" y="196013"/>
                  <a:pt x="130839" y="197089"/>
                  <a:pt x="130839" y="198296"/>
                </a:cubicBezTo>
                <a:cubicBezTo>
                  <a:pt x="130839" y="199503"/>
                  <a:pt x="130350" y="200580"/>
                  <a:pt x="129567" y="201362"/>
                </a:cubicBezTo>
                <a:cubicBezTo>
                  <a:pt x="128784" y="202178"/>
                  <a:pt x="127675" y="202667"/>
                  <a:pt x="126501" y="202667"/>
                </a:cubicBezTo>
                <a:lnTo>
                  <a:pt x="61098" y="202667"/>
                </a:lnTo>
                <a:cubicBezTo>
                  <a:pt x="59891" y="202667"/>
                  <a:pt x="58814" y="202178"/>
                  <a:pt x="58032" y="201362"/>
                </a:cubicBezTo>
                <a:cubicBezTo>
                  <a:pt x="57249" y="200580"/>
                  <a:pt x="56727" y="199503"/>
                  <a:pt x="56727" y="198296"/>
                </a:cubicBezTo>
                <a:cubicBezTo>
                  <a:pt x="56727" y="197089"/>
                  <a:pt x="57249" y="196013"/>
                  <a:pt x="58032" y="195230"/>
                </a:cubicBezTo>
                <a:cubicBezTo>
                  <a:pt x="58814" y="194447"/>
                  <a:pt x="59891" y="193925"/>
                  <a:pt x="61098" y="193925"/>
                </a:cubicBezTo>
                <a:lnTo>
                  <a:pt x="86867" y="193925"/>
                </a:lnTo>
                <a:cubicBezTo>
                  <a:pt x="88564" y="193925"/>
                  <a:pt x="89934" y="192588"/>
                  <a:pt x="89934" y="190891"/>
                </a:cubicBezTo>
                <a:cubicBezTo>
                  <a:pt x="89934" y="189195"/>
                  <a:pt x="88564" y="187825"/>
                  <a:pt x="86867" y="187825"/>
                </a:cubicBezTo>
                <a:lnTo>
                  <a:pt x="71014" y="187825"/>
                </a:lnTo>
                <a:lnTo>
                  <a:pt x="76233" y="162871"/>
                </a:lnTo>
                <a:close/>
                <a:moveTo>
                  <a:pt x="30533" y="0"/>
                </a:moveTo>
                <a:cubicBezTo>
                  <a:pt x="26945" y="0"/>
                  <a:pt x="23716" y="1468"/>
                  <a:pt x="21400" y="3849"/>
                </a:cubicBezTo>
                <a:cubicBezTo>
                  <a:pt x="18986" y="6263"/>
                  <a:pt x="17550" y="9655"/>
                  <a:pt x="17550" y="13081"/>
                </a:cubicBezTo>
                <a:lnTo>
                  <a:pt x="17550" y="36273"/>
                </a:lnTo>
                <a:lnTo>
                  <a:pt x="16050" y="36273"/>
                </a:lnTo>
                <a:cubicBezTo>
                  <a:pt x="11646" y="36273"/>
                  <a:pt x="7634" y="38100"/>
                  <a:pt x="4698" y="41003"/>
                </a:cubicBezTo>
                <a:cubicBezTo>
                  <a:pt x="1795" y="43906"/>
                  <a:pt x="1" y="47951"/>
                  <a:pt x="1" y="52355"/>
                </a:cubicBezTo>
                <a:lnTo>
                  <a:pt x="1" y="146789"/>
                </a:lnTo>
                <a:cubicBezTo>
                  <a:pt x="1" y="151226"/>
                  <a:pt x="1795" y="155238"/>
                  <a:pt x="4698" y="158141"/>
                </a:cubicBezTo>
                <a:cubicBezTo>
                  <a:pt x="7634" y="161077"/>
                  <a:pt x="11646" y="162871"/>
                  <a:pt x="16050" y="162871"/>
                </a:cubicBezTo>
                <a:lnTo>
                  <a:pt x="70003" y="162871"/>
                </a:lnTo>
                <a:lnTo>
                  <a:pt x="64784" y="187825"/>
                </a:lnTo>
                <a:lnTo>
                  <a:pt x="61098" y="187825"/>
                </a:lnTo>
                <a:cubicBezTo>
                  <a:pt x="58227" y="187825"/>
                  <a:pt x="55585" y="188999"/>
                  <a:pt x="53693" y="190891"/>
                </a:cubicBezTo>
                <a:cubicBezTo>
                  <a:pt x="51801" y="192783"/>
                  <a:pt x="50627" y="195426"/>
                  <a:pt x="50627" y="198296"/>
                </a:cubicBezTo>
                <a:cubicBezTo>
                  <a:pt x="50627" y="201199"/>
                  <a:pt x="51801" y="203809"/>
                  <a:pt x="53693" y="205701"/>
                </a:cubicBezTo>
                <a:cubicBezTo>
                  <a:pt x="55585" y="207593"/>
                  <a:pt x="58227" y="208767"/>
                  <a:pt x="61098" y="208767"/>
                </a:cubicBezTo>
                <a:lnTo>
                  <a:pt x="126501" y="208767"/>
                </a:lnTo>
                <a:cubicBezTo>
                  <a:pt x="129371" y="208767"/>
                  <a:pt x="131981" y="207593"/>
                  <a:pt x="133873" y="205701"/>
                </a:cubicBezTo>
                <a:cubicBezTo>
                  <a:pt x="135797" y="203809"/>
                  <a:pt x="136971" y="201199"/>
                  <a:pt x="136971" y="198296"/>
                </a:cubicBezTo>
                <a:cubicBezTo>
                  <a:pt x="136971" y="195426"/>
                  <a:pt x="135797" y="192783"/>
                  <a:pt x="133873" y="190891"/>
                </a:cubicBezTo>
                <a:cubicBezTo>
                  <a:pt x="131981" y="188999"/>
                  <a:pt x="129371" y="187825"/>
                  <a:pt x="126501" y="187825"/>
                </a:cubicBezTo>
                <a:lnTo>
                  <a:pt x="122814" y="187825"/>
                </a:lnTo>
                <a:lnTo>
                  <a:pt x="117595" y="162871"/>
                </a:lnTo>
                <a:lnTo>
                  <a:pt x="171516" y="162871"/>
                </a:lnTo>
                <a:cubicBezTo>
                  <a:pt x="175952" y="162871"/>
                  <a:pt x="179964" y="161077"/>
                  <a:pt x="182868" y="158141"/>
                </a:cubicBezTo>
                <a:cubicBezTo>
                  <a:pt x="185771" y="155238"/>
                  <a:pt x="187597" y="151226"/>
                  <a:pt x="187597" y="146789"/>
                </a:cubicBezTo>
                <a:lnTo>
                  <a:pt x="187597" y="95185"/>
                </a:lnTo>
                <a:cubicBezTo>
                  <a:pt x="187597" y="93489"/>
                  <a:pt x="186227" y="92118"/>
                  <a:pt x="184531" y="92118"/>
                </a:cubicBezTo>
                <a:cubicBezTo>
                  <a:pt x="182835" y="92118"/>
                  <a:pt x="181465" y="93489"/>
                  <a:pt x="181465" y="95185"/>
                </a:cubicBezTo>
                <a:lnTo>
                  <a:pt x="181465" y="134590"/>
                </a:lnTo>
                <a:lnTo>
                  <a:pt x="107907" y="134590"/>
                </a:lnTo>
                <a:lnTo>
                  <a:pt x="107907" y="42406"/>
                </a:lnTo>
                <a:lnTo>
                  <a:pt x="171516" y="42406"/>
                </a:lnTo>
                <a:cubicBezTo>
                  <a:pt x="174256" y="42406"/>
                  <a:pt x="176735" y="43515"/>
                  <a:pt x="178562" y="45342"/>
                </a:cubicBezTo>
                <a:cubicBezTo>
                  <a:pt x="180356" y="47136"/>
                  <a:pt x="181465" y="49615"/>
                  <a:pt x="181465" y="52355"/>
                </a:cubicBezTo>
                <a:lnTo>
                  <a:pt x="181465" y="81321"/>
                </a:lnTo>
                <a:cubicBezTo>
                  <a:pt x="181465" y="83018"/>
                  <a:pt x="182835" y="84388"/>
                  <a:pt x="184531" y="84388"/>
                </a:cubicBezTo>
                <a:cubicBezTo>
                  <a:pt x="186227" y="84388"/>
                  <a:pt x="187597" y="83018"/>
                  <a:pt x="187597" y="81321"/>
                </a:cubicBezTo>
                <a:lnTo>
                  <a:pt x="187597" y="52355"/>
                </a:lnTo>
                <a:cubicBezTo>
                  <a:pt x="187597" y="47951"/>
                  <a:pt x="185771" y="43906"/>
                  <a:pt x="182868" y="41003"/>
                </a:cubicBezTo>
                <a:cubicBezTo>
                  <a:pt x="179964" y="38100"/>
                  <a:pt x="175952" y="36273"/>
                  <a:pt x="171516" y="36273"/>
                </a:cubicBezTo>
                <a:lnTo>
                  <a:pt x="107907" y="36273"/>
                </a:lnTo>
                <a:lnTo>
                  <a:pt x="107907" y="27433"/>
                </a:lnTo>
                <a:lnTo>
                  <a:pt x="122847" y="27433"/>
                </a:lnTo>
                <a:cubicBezTo>
                  <a:pt x="124315" y="27433"/>
                  <a:pt x="125522" y="27042"/>
                  <a:pt x="126501" y="26096"/>
                </a:cubicBezTo>
                <a:cubicBezTo>
                  <a:pt x="127479" y="25183"/>
                  <a:pt x="127968" y="23943"/>
                  <a:pt x="127968" y="22312"/>
                </a:cubicBezTo>
                <a:lnTo>
                  <a:pt x="127968" y="13081"/>
                </a:lnTo>
                <a:cubicBezTo>
                  <a:pt x="127968" y="9460"/>
                  <a:pt x="126501" y="6198"/>
                  <a:pt x="124119" y="3817"/>
                </a:cubicBezTo>
                <a:cubicBezTo>
                  <a:pt x="121510" y="1207"/>
                  <a:pt x="117987" y="0"/>
                  <a:pt x="114301" y="0"/>
                </a:cubicBezTo>
                <a:close/>
              </a:path>
            </a:pathLst>
          </a:cu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75EF5"/>
              </a:solidFill>
            </a:endParaRPr>
          </a:p>
        </p:txBody>
      </p:sp>
      <p:sp>
        <p:nvSpPr>
          <p:cNvPr id="1238" name="Google Shape;1238;p64"/>
          <p:cNvSpPr/>
          <p:nvPr/>
        </p:nvSpPr>
        <p:spPr>
          <a:xfrm>
            <a:off x="4061600" y="1655763"/>
            <a:ext cx="713835" cy="652169"/>
          </a:xfrm>
          <a:custGeom>
            <a:rect b="b" l="l" r="r" t="t"/>
            <a:pathLst>
              <a:path extrusionOk="0" h="207532" w="227155">
                <a:moveTo>
                  <a:pt x="208130" y="6640"/>
                </a:moveTo>
                <a:cubicBezTo>
                  <a:pt x="211537" y="6640"/>
                  <a:pt x="214625" y="8024"/>
                  <a:pt x="216861" y="10260"/>
                </a:cubicBezTo>
                <a:cubicBezTo>
                  <a:pt x="219133" y="12496"/>
                  <a:pt x="220517" y="15584"/>
                  <a:pt x="220517" y="19027"/>
                </a:cubicBezTo>
                <a:lnTo>
                  <a:pt x="220517" y="33366"/>
                </a:lnTo>
                <a:lnTo>
                  <a:pt x="195743" y="33366"/>
                </a:lnTo>
                <a:lnTo>
                  <a:pt x="195743" y="19027"/>
                </a:lnTo>
                <a:cubicBezTo>
                  <a:pt x="195743" y="15584"/>
                  <a:pt x="197127" y="12496"/>
                  <a:pt x="199363" y="10260"/>
                </a:cubicBezTo>
                <a:cubicBezTo>
                  <a:pt x="201599" y="8024"/>
                  <a:pt x="204723" y="6640"/>
                  <a:pt x="208130" y="6640"/>
                </a:cubicBezTo>
                <a:close/>
                <a:moveTo>
                  <a:pt x="156310" y="38122"/>
                </a:moveTo>
                <a:cubicBezTo>
                  <a:pt x="158263" y="38122"/>
                  <a:pt x="159966" y="38832"/>
                  <a:pt x="161208" y="39897"/>
                </a:cubicBezTo>
                <a:cubicBezTo>
                  <a:pt x="162344" y="40891"/>
                  <a:pt x="163054" y="42239"/>
                  <a:pt x="163054" y="43659"/>
                </a:cubicBezTo>
                <a:cubicBezTo>
                  <a:pt x="163054" y="45079"/>
                  <a:pt x="162344" y="46428"/>
                  <a:pt x="161208" y="47421"/>
                </a:cubicBezTo>
                <a:cubicBezTo>
                  <a:pt x="159966" y="48486"/>
                  <a:pt x="158263" y="49196"/>
                  <a:pt x="156310" y="49196"/>
                </a:cubicBezTo>
                <a:lnTo>
                  <a:pt x="139345" y="49196"/>
                </a:lnTo>
                <a:lnTo>
                  <a:pt x="139345" y="38122"/>
                </a:lnTo>
                <a:close/>
                <a:moveTo>
                  <a:pt x="18492" y="40252"/>
                </a:moveTo>
                <a:cubicBezTo>
                  <a:pt x="16646" y="40252"/>
                  <a:pt x="15155" y="41743"/>
                  <a:pt x="15155" y="43588"/>
                </a:cubicBezTo>
                <a:lnTo>
                  <a:pt x="15155" y="60447"/>
                </a:lnTo>
                <a:cubicBezTo>
                  <a:pt x="15155" y="62257"/>
                  <a:pt x="16646" y="63748"/>
                  <a:pt x="18492" y="63748"/>
                </a:cubicBezTo>
                <a:lnTo>
                  <a:pt x="45928" y="63748"/>
                </a:lnTo>
                <a:cubicBezTo>
                  <a:pt x="47738" y="63748"/>
                  <a:pt x="49264" y="62257"/>
                  <a:pt x="49264" y="60447"/>
                </a:cubicBezTo>
                <a:cubicBezTo>
                  <a:pt x="49264" y="58602"/>
                  <a:pt x="47738" y="57111"/>
                  <a:pt x="45928" y="57111"/>
                </a:cubicBezTo>
                <a:lnTo>
                  <a:pt x="21793" y="57111"/>
                </a:lnTo>
                <a:lnTo>
                  <a:pt x="21793" y="46889"/>
                </a:lnTo>
                <a:lnTo>
                  <a:pt x="85112" y="46889"/>
                </a:lnTo>
                <a:lnTo>
                  <a:pt x="85112" y="57111"/>
                </a:lnTo>
                <a:lnTo>
                  <a:pt x="61012" y="57111"/>
                </a:lnTo>
                <a:cubicBezTo>
                  <a:pt x="59131" y="57111"/>
                  <a:pt x="57676" y="58602"/>
                  <a:pt x="57676" y="60447"/>
                </a:cubicBezTo>
                <a:cubicBezTo>
                  <a:pt x="57676" y="62257"/>
                  <a:pt x="59131" y="63748"/>
                  <a:pt x="61012" y="63748"/>
                </a:cubicBezTo>
                <a:lnTo>
                  <a:pt x="88413" y="63748"/>
                </a:lnTo>
                <a:cubicBezTo>
                  <a:pt x="90258" y="63748"/>
                  <a:pt x="91749" y="62257"/>
                  <a:pt x="91749" y="60447"/>
                </a:cubicBezTo>
                <a:lnTo>
                  <a:pt x="91749" y="43588"/>
                </a:lnTo>
                <a:cubicBezTo>
                  <a:pt x="91749" y="41743"/>
                  <a:pt x="90258" y="40252"/>
                  <a:pt x="88413" y="40252"/>
                </a:cubicBezTo>
                <a:close/>
                <a:moveTo>
                  <a:pt x="156310" y="55833"/>
                </a:moveTo>
                <a:cubicBezTo>
                  <a:pt x="158263" y="55833"/>
                  <a:pt x="159966" y="56508"/>
                  <a:pt x="161208" y="57608"/>
                </a:cubicBezTo>
                <a:cubicBezTo>
                  <a:pt x="162344" y="58602"/>
                  <a:pt x="163054" y="59915"/>
                  <a:pt x="163054" y="61370"/>
                </a:cubicBezTo>
                <a:cubicBezTo>
                  <a:pt x="163054" y="62790"/>
                  <a:pt x="162344" y="64103"/>
                  <a:pt x="161208" y="65097"/>
                </a:cubicBezTo>
                <a:cubicBezTo>
                  <a:pt x="159966" y="66197"/>
                  <a:pt x="158263" y="66872"/>
                  <a:pt x="156310" y="66872"/>
                </a:cubicBezTo>
                <a:lnTo>
                  <a:pt x="139345" y="66872"/>
                </a:lnTo>
                <a:lnTo>
                  <a:pt x="139345" y="55833"/>
                </a:lnTo>
                <a:close/>
                <a:moveTo>
                  <a:pt x="143533" y="25096"/>
                </a:moveTo>
                <a:cubicBezTo>
                  <a:pt x="141723" y="25096"/>
                  <a:pt x="140232" y="26587"/>
                  <a:pt x="140232" y="28433"/>
                </a:cubicBezTo>
                <a:lnTo>
                  <a:pt x="140232" y="31485"/>
                </a:lnTo>
                <a:lnTo>
                  <a:pt x="129620" y="31485"/>
                </a:lnTo>
                <a:cubicBezTo>
                  <a:pt x="127774" y="31485"/>
                  <a:pt x="126319" y="32976"/>
                  <a:pt x="126319" y="34821"/>
                </a:cubicBezTo>
                <a:cubicBezTo>
                  <a:pt x="126319" y="36667"/>
                  <a:pt x="127774" y="38122"/>
                  <a:pt x="129620" y="38122"/>
                </a:cubicBezTo>
                <a:lnTo>
                  <a:pt x="132672" y="38122"/>
                </a:lnTo>
                <a:lnTo>
                  <a:pt x="132672" y="66872"/>
                </a:lnTo>
                <a:lnTo>
                  <a:pt x="129620" y="66872"/>
                </a:lnTo>
                <a:cubicBezTo>
                  <a:pt x="127774" y="66872"/>
                  <a:pt x="126319" y="68362"/>
                  <a:pt x="126319" y="70208"/>
                </a:cubicBezTo>
                <a:cubicBezTo>
                  <a:pt x="126319" y="72018"/>
                  <a:pt x="127774" y="73544"/>
                  <a:pt x="129620" y="73544"/>
                </a:cubicBezTo>
                <a:lnTo>
                  <a:pt x="140232" y="73544"/>
                </a:lnTo>
                <a:lnTo>
                  <a:pt x="140232" y="76597"/>
                </a:lnTo>
                <a:cubicBezTo>
                  <a:pt x="140232" y="78407"/>
                  <a:pt x="141723" y="79897"/>
                  <a:pt x="143533" y="79897"/>
                </a:cubicBezTo>
                <a:cubicBezTo>
                  <a:pt x="145379" y="79897"/>
                  <a:pt x="146869" y="78407"/>
                  <a:pt x="146869" y="76597"/>
                </a:cubicBezTo>
                <a:lnTo>
                  <a:pt x="146869" y="73544"/>
                </a:lnTo>
                <a:lnTo>
                  <a:pt x="152974" y="73544"/>
                </a:lnTo>
                <a:lnTo>
                  <a:pt x="152974" y="76597"/>
                </a:lnTo>
                <a:cubicBezTo>
                  <a:pt x="152974" y="78407"/>
                  <a:pt x="154465" y="79897"/>
                  <a:pt x="156310" y="79897"/>
                </a:cubicBezTo>
                <a:cubicBezTo>
                  <a:pt x="158156" y="79897"/>
                  <a:pt x="159647" y="78407"/>
                  <a:pt x="159647" y="76597"/>
                </a:cubicBezTo>
                <a:lnTo>
                  <a:pt x="159647" y="73154"/>
                </a:lnTo>
                <a:cubicBezTo>
                  <a:pt x="161918" y="72621"/>
                  <a:pt x="163977" y="71557"/>
                  <a:pt x="165610" y="70101"/>
                </a:cubicBezTo>
                <a:cubicBezTo>
                  <a:pt x="168130" y="67865"/>
                  <a:pt x="169691" y="64777"/>
                  <a:pt x="169691" y="61370"/>
                </a:cubicBezTo>
                <a:cubicBezTo>
                  <a:pt x="169691" y="57856"/>
                  <a:pt x="168094" y="54768"/>
                  <a:pt x="165503" y="52497"/>
                </a:cubicBezTo>
                <a:cubicBezTo>
                  <a:pt x="168094" y="50225"/>
                  <a:pt x="169691" y="47137"/>
                  <a:pt x="169691" y="43659"/>
                </a:cubicBezTo>
                <a:cubicBezTo>
                  <a:pt x="169691" y="40216"/>
                  <a:pt x="168130" y="37128"/>
                  <a:pt x="165610" y="34928"/>
                </a:cubicBezTo>
                <a:cubicBezTo>
                  <a:pt x="163977" y="33473"/>
                  <a:pt x="161918" y="32408"/>
                  <a:pt x="159647" y="31876"/>
                </a:cubicBezTo>
                <a:lnTo>
                  <a:pt x="159647" y="28433"/>
                </a:lnTo>
                <a:cubicBezTo>
                  <a:pt x="159647" y="26587"/>
                  <a:pt x="158156" y="25096"/>
                  <a:pt x="156310" y="25096"/>
                </a:cubicBezTo>
                <a:cubicBezTo>
                  <a:pt x="154465" y="25096"/>
                  <a:pt x="152974" y="26587"/>
                  <a:pt x="152974" y="28433"/>
                </a:cubicBezTo>
                <a:lnTo>
                  <a:pt x="152974" y="31485"/>
                </a:lnTo>
                <a:lnTo>
                  <a:pt x="146869" y="31485"/>
                </a:lnTo>
                <a:lnTo>
                  <a:pt x="146869" y="28433"/>
                </a:lnTo>
                <a:cubicBezTo>
                  <a:pt x="146869" y="26587"/>
                  <a:pt x="145379" y="25096"/>
                  <a:pt x="143533" y="25096"/>
                </a:cubicBezTo>
                <a:close/>
                <a:moveTo>
                  <a:pt x="30240" y="88451"/>
                </a:moveTo>
                <a:cubicBezTo>
                  <a:pt x="28394" y="88451"/>
                  <a:pt x="26904" y="89942"/>
                  <a:pt x="26904" y="91788"/>
                </a:cubicBezTo>
                <a:cubicBezTo>
                  <a:pt x="26904" y="93598"/>
                  <a:pt x="28394" y="95124"/>
                  <a:pt x="30240" y="95124"/>
                </a:cubicBezTo>
                <a:lnTo>
                  <a:pt x="41669" y="95124"/>
                </a:lnTo>
                <a:cubicBezTo>
                  <a:pt x="43514" y="95124"/>
                  <a:pt x="45005" y="93598"/>
                  <a:pt x="45005" y="91788"/>
                </a:cubicBezTo>
                <a:cubicBezTo>
                  <a:pt x="45005" y="89942"/>
                  <a:pt x="43514" y="88451"/>
                  <a:pt x="41669" y="88451"/>
                </a:cubicBezTo>
                <a:close/>
                <a:moveTo>
                  <a:pt x="65236" y="88451"/>
                </a:moveTo>
                <a:cubicBezTo>
                  <a:pt x="63390" y="88451"/>
                  <a:pt x="61900" y="89942"/>
                  <a:pt x="61900" y="91788"/>
                </a:cubicBezTo>
                <a:cubicBezTo>
                  <a:pt x="61900" y="93598"/>
                  <a:pt x="63390" y="95124"/>
                  <a:pt x="65236" y="95124"/>
                </a:cubicBezTo>
                <a:lnTo>
                  <a:pt x="76665" y="95124"/>
                </a:lnTo>
                <a:cubicBezTo>
                  <a:pt x="78510" y="95124"/>
                  <a:pt x="80001" y="93598"/>
                  <a:pt x="80001" y="91788"/>
                </a:cubicBezTo>
                <a:cubicBezTo>
                  <a:pt x="80001" y="89942"/>
                  <a:pt x="78510" y="88451"/>
                  <a:pt x="76665" y="88451"/>
                </a:cubicBezTo>
                <a:close/>
                <a:moveTo>
                  <a:pt x="50116" y="78904"/>
                </a:moveTo>
                <a:lnTo>
                  <a:pt x="50116" y="104636"/>
                </a:lnTo>
                <a:lnTo>
                  <a:pt x="21793" y="104636"/>
                </a:lnTo>
                <a:lnTo>
                  <a:pt x="21793" y="78904"/>
                </a:lnTo>
                <a:close/>
                <a:moveTo>
                  <a:pt x="85112" y="78904"/>
                </a:moveTo>
                <a:lnTo>
                  <a:pt x="85112" y="104636"/>
                </a:lnTo>
                <a:lnTo>
                  <a:pt x="56789" y="104636"/>
                </a:lnTo>
                <a:lnTo>
                  <a:pt x="56789" y="78904"/>
                </a:lnTo>
                <a:close/>
                <a:moveTo>
                  <a:pt x="159043" y="97999"/>
                </a:moveTo>
                <a:lnTo>
                  <a:pt x="159043" y="106553"/>
                </a:lnTo>
                <a:lnTo>
                  <a:pt x="124118" y="106553"/>
                </a:lnTo>
                <a:lnTo>
                  <a:pt x="124118" y="97999"/>
                </a:lnTo>
                <a:close/>
                <a:moveTo>
                  <a:pt x="171963" y="113225"/>
                </a:moveTo>
                <a:lnTo>
                  <a:pt x="171963" y="121779"/>
                </a:lnTo>
                <a:lnTo>
                  <a:pt x="137073" y="121779"/>
                </a:lnTo>
                <a:lnTo>
                  <a:pt x="137073" y="113225"/>
                </a:lnTo>
                <a:close/>
                <a:moveTo>
                  <a:pt x="30240" y="120856"/>
                </a:moveTo>
                <a:cubicBezTo>
                  <a:pt x="28394" y="120856"/>
                  <a:pt x="26904" y="122347"/>
                  <a:pt x="26904" y="124193"/>
                </a:cubicBezTo>
                <a:cubicBezTo>
                  <a:pt x="26904" y="126003"/>
                  <a:pt x="28394" y="127493"/>
                  <a:pt x="30240" y="127493"/>
                </a:cubicBezTo>
                <a:lnTo>
                  <a:pt x="41669" y="127493"/>
                </a:lnTo>
                <a:cubicBezTo>
                  <a:pt x="43514" y="127493"/>
                  <a:pt x="45005" y="126003"/>
                  <a:pt x="45005" y="124193"/>
                </a:cubicBezTo>
                <a:cubicBezTo>
                  <a:pt x="45005" y="122347"/>
                  <a:pt x="43514" y="120856"/>
                  <a:pt x="41669" y="120856"/>
                </a:cubicBezTo>
                <a:close/>
                <a:moveTo>
                  <a:pt x="65236" y="120856"/>
                </a:moveTo>
                <a:cubicBezTo>
                  <a:pt x="63390" y="120856"/>
                  <a:pt x="61900" y="122347"/>
                  <a:pt x="61900" y="124193"/>
                </a:cubicBezTo>
                <a:cubicBezTo>
                  <a:pt x="61900" y="126003"/>
                  <a:pt x="63390" y="127493"/>
                  <a:pt x="65236" y="127493"/>
                </a:cubicBezTo>
                <a:lnTo>
                  <a:pt x="76665" y="127493"/>
                </a:lnTo>
                <a:cubicBezTo>
                  <a:pt x="78510" y="127493"/>
                  <a:pt x="80001" y="126003"/>
                  <a:pt x="80001" y="124193"/>
                </a:cubicBezTo>
                <a:cubicBezTo>
                  <a:pt x="80001" y="122347"/>
                  <a:pt x="78510" y="120856"/>
                  <a:pt x="76665" y="120856"/>
                </a:cubicBezTo>
                <a:close/>
                <a:moveTo>
                  <a:pt x="159043" y="128452"/>
                </a:moveTo>
                <a:lnTo>
                  <a:pt x="159043" y="136970"/>
                </a:lnTo>
                <a:lnTo>
                  <a:pt x="124118" y="136970"/>
                </a:lnTo>
                <a:lnTo>
                  <a:pt x="124118" y="128452"/>
                </a:lnTo>
                <a:close/>
                <a:moveTo>
                  <a:pt x="50116" y="111309"/>
                </a:moveTo>
                <a:lnTo>
                  <a:pt x="50116" y="137076"/>
                </a:lnTo>
                <a:lnTo>
                  <a:pt x="21793" y="137076"/>
                </a:lnTo>
                <a:lnTo>
                  <a:pt x="21793" y="111309"/>
                </a:lnTo>
                <a:close/>
                <a:moveTo>
                  <a:pt x="85112" y="111309"/>
                </a:moveTo>
                <a:lnTo>
                  <a:pt x="85112" y="137076"/>
                </a:lnTo>
                <a:lnTo>
                  <a:pt x="56789" y="137076"/>
                </a:lnTo>
                <a:lnTo>
                  <a:pt x="56789" y="111309"/>
                </a:lnTo>
                <a:close/>
                <a:moveTo>
                  <a:pt x="18492" y="72231"/>
                </a:moveTo>
                <a:cubicBezTo>
                  <a:pt x="16646" y="72231"/>
                  <a:pt x="15155" y="73757"/>
                  <a:pt x="15155" y="75567"/>
                </a:cubicBezTo>
                <a:lnTo>
                  <a:pt x="15155" y="140377"/>
                </a:lnTo>
                <a:cubicBezTo>
                  <a:pt x="15155" y="142223"/>
                  <a:pt x="16646" y="143714"/>
                  <a:pt x="18492" y="143714"/>
                </a:cubicBezTo>
                <a:lnTo>
                  <a:pt x="88413" y="143714"/>
                </a:lnTo>
                <a:cubicBezTo>
                  <a:pt x="90258" y="143714"/>
                  <a:pt x="91749" y="142223"/>
                  <a:pt x="91749" y="140377"/>
                </a:cubicBezTo>
                <a:lnTo>
                  <a:pt x="91749" y="75567"/>
                </a:lnTo>
                <a:cubicBezTo>
                  <a:pt x="91749" y="73757"/>
                  <a:pt x="90258" y="72231"/>
                  <a:pt x="88413" y="72231"/>
                </a:cubicBezTo>
                <a:close/>
                <a:moveTo>
                  <a:pt x="100125" y="31769"/>
                </a:moveTo>
                <a:cubicBezTo>
                  <a:pt x="100196" y="31769"/>
                  <a:pt x="100232" y="31840"/>
                  <a:pt x="100232" y="31876"/>
                </a:cubicBezTo>
                <a:lnTo>
                  <a:pt x="100232" y="152090"/>
                </a:lnTo>
                <a:cubicBezTo>
                  <a:pt x="100232" y="152125"/>
                  <a:pt x="100196" y="152196"/>
                  <a:pt x="100125" y="152196"/>
                </a:cubicBezTo>
                <a:lnTo>
                  <a:pt x="6779" y="152196"/>
                </a:lnTo>
                <a:cubicBezTo>
                  <a:pt x="6708" y="152196"/>
                  <a:pt x="6637" y="152125"/>
                  <a:pt x="6637" y="152090"/>
                </a:cubicBezTo>
                <a:lnTo>
                  <a:pt x="6637" y="31876"/>
                </a:lnTo>
                <a:cubicBezTo>
                  <a:pt x="6637" y="31840"/>
                  <a:pt x="6708" y="31769"/>
                  <a:pt x="6779" y="31769"/>
                </a:cubicBezTo>
                <a:close/>
                <a:moveTo>
                  <a:pt x="159043" y="143643"/>
                </a:moveTo>
                <a:lnTo>
                  <a:pt x="159043" y="152196"/>
                </a:lnTo>
                <a:lnTo>
                  <a:pt x="124118" y="152196"/>
                </a:lnTo>
                <a:lnTo>
                  <a:pt x="124118" y="143643"/>
                </a:lnTo>
                <a:close/>
                <a:moveTo>
                  <a:pt x="120818" y="91362"/>
                </a:moveTo>
                <a:cubicBezTo>
                  <a:pt x="118972" y="91362"/>
                  <a:pt x="117481" y="92817"/>
                  <a:pt x="117481" y="94698"/>
                </a:cubicBezTo>
                <a:lnTo>
                  <a:pt x="117481" y="109889"/>
                </a:lnTo>
                <a:cubicBezTo>
                  <a:pt x="117481" y="111735"/>
                  <a:pt x="118972" y="113225"/>
                  <a:pt x="120818" y="113225"/>
                </a:cubicBezTo>
                <a:lnTo>
                  <a:pt x="130401" y="113225"/>
                </a:lnTo>
                <a:lnTo>
                  <a:pt x="130401" y="121779"/>
                </a:lnTo>
                <a:lnTo>
                  <a:pt x="120818" y="121779"/>
                </a:lnTo>
                <a:cubicBezTo>
                  <a:pt x="118972" y="121779"/>
                  <a:pt x="117481" y="123270"/>
                  <a:pt x="117481" y="125115"/>
                </a:cubicBezTo>
                <a:lnTo>
                  <a:pt x="117481" y="155533"/>
                </a:lnTo>
                <a:cubicBezTo>
                  <a:pt x="117481" y="157378"/>
                  <a:pt x="118972" y="158869"/>
                  <a:pt x="120818" y="158869"/>
                </a:cubicBezTo>
                <a:lnTo>
                  <a:pt x="162344" y="158869"/>
                </a:lnTo>
                <a:cubicBezTo>
                  <a:pt x="164190" y="158869"/>
                  <a:pt x="165681" y="157378"/>
                  <a:pt x="165681" y="155533"/>
                </a:cubicBezTo>
                <a:lnTo>
                  <a:pt x="165681" y="128452"/>
                </a:lnTo>
                <a:lnTo>
                  <a:pt x="175264" y="128452"/>
                </a:lnTo>
                <a:cubicBezTo>
                  <a:pt x="177109" y="128452"/>
                  <a:pt x="178600" y="126925"/>
                  <a:pt x="178600" y="125115"/>
                </a:cubicBezTo>
                <a:lnTo>
                  <a:pt x="178600" y="109889"/>
                </a:lnTo>
                <a:cubicBezTo>
                  <a:pt x="178600" y="108043"/>
                  <a:pt x="177109" y="106553"/>
                  <a:pt x="175264" y="106553"/>
                </a:cubicBezTo>
                <a:lnTo>
                  <a:pt x="165681" y="106553"/>
                </a:lnTo>
                <a:lnTo>
                  <a:pt x="165681" y="94698"/>
                </a:lnTo>
                <a:cubicBezTo>
                  <a:pt x="165681" y="92817"/>
                  <a:pt x="164190" y="91362"/>
                  <a:pt x="162344" y="91362"/>
                </a:cubicBezTo>
                <a:close/>
                <a:moveTo>
                  <a:pt x="86249" y="1"/>
                </a:moveTo>
                <a:cubicBezTo>
                  <a:pt x="82326" y="1"/>
                  <a:pt x="76902" y="1648"/>
                  <a:pt x="73044" y="5575"/>
                </a:cubicBezTo>
                <a:cubicBezTo>
                  <a:pt x="69318" y="9302"/>
                  <a:pt x="67436" y="14129"/>
                  <a:pt x="67436" y="19347"/>
                </a:cubicBezTo>
                <a:lnTo>
                  <a:pt x="67436" y="25096"/>
                </a:lnTo>
                <a:lnTo>
                  <a:pt x="6779" y="25096"/>
                </a:lnTo>
                <a:cubicBezTo>
                  <a:pt x="4898" y="25096"/>
                  <a:pt x="3230" y="25877"/>
                  <a:pt x="1988" y="27084"/>
                </a:cubicBezTo>
                <a:cubicBezTo>
                  <a:pt x="781" y="28326"/>
                  <a:pt x="0" y="30030"/>
                  <a:pt x="0" y="31876"/>
                </a:cubicBezTo>
                <a:lnTo>
                  <a:pt x="0" y="152090"/>
                </a:lnTo>
                <a:cubicBezTo>
                  <a:pt x="0" y="153936"/>
                  <a:pt x="781" y="155639"/>
                  <a:pt x="1988" y="156881"/>
                </a:cubicBezTo>
                <a:cubicBezTo>
                  <a:pt x="3230" y="158088"/>
                  <a:pt x="4898" y="158869"/>
                  <a:pt x="6779" y="158869"/>
                </a:cubicBezTo>
                <a:lnTo>
                  <a:pt x="67436" y="158869"/>
                </a:lnTo>
                <a:lnTo>
                  <a:pt x="67436" y="177325"/>
                </a:lnTo>
                <a:lnTo>
                  <a:pt x="39362" y="177325"/>
                </a:lnTo>
                <a:cubicBezTo>
                  <a:pt x="37516" y="177325"/>
                  <a:pt x="36025" y="178816"/>
                  <a:pt x="36025" y="180662"/>
                </a:cubicBezTo>
                <a:cubicBezTo>
                  <a:pt x="36025" y="183324"/>
                  <a:pt x="35990" y="186057"/>
                  <a:pt x="36025" y="188754"/>
                </a:cubicBezTo>
                <a:cubicBezTo>
                  <a:pt x="36096" y="193830"/>
                  <a:pt x="38226" y="198550"/>
                  <a:pt x="41633" y="201957"/>
                </a:cubicBezTo>
                <a:cubicBezTo>
                  <a:pt x="45493" y="205852"/>
                  <a:pt x="50919" y="207532"/>
                  <a:pt x="54842" y="207532"/>
                </a:cubicBezTo>
                <a:cubicBezTo>
                  <a:pt x="54924" y="207532"/>
                  <a:pt x="55005" y="207531"/>
                  <a:pt x="55085" y="207530"/>
                </a:cubicBezTo>
                <a:lnTo>
                  <a:pt x="176435" y="207530"/>
                </a:lnTo>
                <a:cubicBezTo>
                  <a:pt x="180694" y="207530"/>
                  <a:pt x="186621" y="205471"/>
                  <a:pt x="190171" y="201957"/>
                </a:cubicBezTo>
                <a:cubicBezTo>
                  <a:pt x="193578" y="198550"/>
                  <a:pt x="195743" y="193865"/>
                  <a:pt x="195743" y="188683"/>
                </a:cubicBezTo>
                <a:lnTo>
                  <a:pt x="195743" y="111309"/>
                </a:lnTo>
                <a:cubicBezTo>
                  <a:pt x="195743" y="109463"/>
                  <a:pt x="194252" y="107972"/>
                  <a:pt x="192407" y="107972"/>
                </a:cubicBezTo>
                <a:cubicBezTo>
                  <a:pt x="190597" y="107972"/>
                  <a:pt x="189070" y="109463"/>
                  <a:pt x="189070" y="111309"/>
                </a:cubicBezTo>
                <a:lnTo>
                  <a:pt x="189106" y="188683"/>
                </a:lnTo>
                <a:cubicBezTo>
                  <a:pt x="189106" y="192019"/>
                  <a:pt x="187686" y="195036"/>
                  <a:pt x="185486" y="197237"/>
                </a:cubicBezTo>
                <a:cubicBezTo>
                  <a:pt x="183250" y="199473"/>
                  <a:pt x="180197" y="200857"/>
                  <a:pt x="176861" y="200893"/>
                </a:cubicBezTo>
                <a:lnTo>
                  <a:pt x="176470" y="200893"/>
                </a:lnTo>
                <a:cubicBezTo>
                  <a:pt x="173134" y="200822"/>
                  <a:pt x="170153" y="199437"/>
                  <a:pt x="167952" y="197272"/>
                </a:cubicBezTo>
                <a:cubicBezTo>
                  <a:pt x="165716" y="195036"/>
                  <a:pt x="164332" y="191948"/>
                  <a:pt x="164332" y="188506"/>
                </a:cubicBezTo>
                <a:lnTo>
                  <a:pt x="164332" y="180946"/>
                </a:lnTo>
                <a:cubicBezTo>
                  <a:pt x="164332" y="178994"/>
                  <a:pt x="162948" y="177325"/>
                  <a:pt x="160996" y="177325"/>
                </a:cubicBezTo>
                <a:lnTo>
                  <a:pt x="127526" y="177325"/>
                </a:lnTo>
                <a:cubicBezTo>
                  <a:pt x="125716" y="177325"/>
                  <a:pt x="124225" y="178816"/>
                  <a:pt x="124225" y="180662"/>
                </a:cubicBezTo>
                <a:cubicBezTo>
                  <a:pt x="124225" y="182472"/>
                  <a:pt x="125716" y="183998"/>
                  <a:pt x="127526" y="183998"/>
                </a:cubicBezTo>
                <a:lnTo>
                  <a:pt x="157695" y="183998"/>
                </a:lnTo>
                <a:lnTo>
                  <a:pt x="157695" y="188506"/>
                </a:lnTo>
                <a:cubicBezTo>
                  <a:pt x="157695" y="193049"/>
                  <a:pt x="159292" y="197450"/>
                  <a:pt x="162273" y="200893"/>
                </a:cubicBezTo>
                <a:lnTo>
                  <a:pt x="55049" y="200893"/>
                </a:lnTo>
                <a:cubicBezTo>
                  <a:pt x="55021" y="200893"/>
                  <a:pt x="54990" y="200894"/>
                  <a:pt x="54959" y="200894"/>
                </a:cubicBezTo>
                <a:cubicBezTo>
                  <a:pt x="53507" y="200894"/>
                  <a:pt x="49097" y="200086"/>
                  <a:pt x="46318" y="197272"/>
                </a:cubicBezTo>
                <a:cubicBezTo>
                  <a:pt x="44082" y="195036"/>
                  <a:pt x="42698" y="191984"/>
                  <a:pt x="42662" y="188648"/>
                </a:cubicBezTo>
                <a:cubicBezTo>
                  <a:pt x="42662" y="187121"/>
                  <a:pt x="42662" y="185524"/>
                  <a:pt x="42662" y="183998"/>
                </a:cubicBezTo>
                <a:lnTo>
                  <a:pt x="112477" y="183998"/>
                </a:lnTo>
                <a:cubicBezTo>
                  <a:pt x="114287" y="183998"/>
                  <a:pt x="115778" y="182472"/>
                  <a:pt x="115778" y="180662"/>
                </a:cubicBezTo>
                <a:cubicBezTo>
                  <a:pt x="115778" y="178816"/>
                  <a:pt x="114322" y="177325"/>
                  <a:pt x="112477" y="177325"/>
                </a:cubicBezTo>
                <a:lnTo>
                  <a:pt x="74074" y="177325"/>
                </a:lnTo>
                <a:lnTo>
                  <a:pt x="74074" y="158869"/>
                </a:lnTo>
                <a:lnTo>
                  <a:pt x="100125" y="158869"/>
                </a:lnTo>
                <a:cubicBezTo>
                  <a:pt x="102006" y="158869"/>
                  <a:pt x="103675" y="158088"/>
                  <a:pt x="104917" y="156881"/>
                </a:cubicBezTo>
                <a:cubicBezTo>
                  <a:pt x="106159" y="155639"/>
                  <a:pt x="106904" y="153936"/>
                  <a:pt x="106904" y="152090"/>
                </a:cubicBezTo>
                <a:lnTo>
                  <a:pt x="106904" y="31876"/>
                </a:lnTo>
                <a:cubicBezTo>
                  <a:pt x="106904" y="30030"/>
                  <a:pt x="106159" y="28326"/>
                  <a:pt x="104917" y="27084"/>
                </a:cubicBezTo>
                <a:cubicBezTo>
                  <a:pt x="103675" y="25877"/>
                  <a:pt x="102006" y="25096"/>
                  <a:pt x="100125" y="25096"/>
                </a:cubicBezTo>
                <a:lnTo>
                  <a:pt x="74074" y="25096"/>
                </a:lnTo>
                <a:lnTo>
                  <a:pt x="74074" y="19063"/>
                </a:lnTo>
                <a:cubicBezTo>
                  <a:pt x="74074" y="16365"/>
                  <a:pt x="74961" y="13029"/>
                  <a:pt x="77729" y="10260"/>
                </a:cubicBezTo>
                <a:cubicBezTo>
                  <a:pt x="80569" y="7385"/>
                  <a:pt x="85112" y="6605"/>
                  <a:pt x="86461" y="6605"/>
                </a:cubicBezTo>
                <a:lnTo>
                  <a:pt x="193684" y="6605"/>
                </a:lnTo>
                <a:cubicBezTo>
                  <a:pt x="190810" y="9941"/>
                  <a:pt x="189070" y="14271"/>
                  <a:pt x="189070" y="19027"/>
                </a:cubicBezTo>
                <a:lnTo>
                  <a:pt x="189070" y="96224"/>
                </a:lnTo>
                <a:cubicBezTo>
                  <a:pt x="189070" y="98070"/>
                  <a:pt x="190597" y="99560"/>
                  <a:pt x="192407" y="99560"/>
                </a:cubicBezTo>
                <a:cubicBezTo>
                  <a:pt x="194252" y="99560"/>
                  <a:pt x="195743" y="98070"/>
                  <a:pt x="195743" y="96224"/>
                </a:cubicBezTo>
                <a:lnTo>
                  <a:pt x="195743" y="40003"/>
                </a:lnTo>
                <a:lnTo>
                  <a:pt x="223818" y="40003"/>
                </a:lnTo>
                <a:cubicBezTo>
                  <a:pt x="225663" y="40003"/>
                  <a:pt x="227154" y="38513"/>
                  <a:pt x="227154" y="36703"/>
                </a:cubicBezTo>
                <a:lnTo>
                  <a:pt x="227154" y="19027"/>
                </a:lnTo>
                <a:cubicBezTo>
                  <a:pt x="227154" y="13774"/>
                  <a:pt x="225025" y="8983"/>
                  <a:pt x="221582" y="5575"/>
                </a:cubicBezTo>
                <a:cubicBezTo>
                  <a:pt x="217820" y="1813"/>
                  <a:pt x="212744" y="3"/>
                  <a:pt x="207420" y="3"/>
                </a:cubicBezTo>
                <a:lnTo>
                  <a:pt x="86496" y="3"/>
                </a:lnTo>
                <a:cubicBezTo>
                  <a:pt x="86414" y="1"/>
                  <a:pt x="86332" y="1"/>
                  <a:pt x="86249" y="1"/>
                </a:cubicBezTo>
                <a:close/>
              </a:path>
            </a:pathLst>
          </a:cu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75EF5"/>
              </a:solidFill>
            </a:endParaRPr>
          </a:p>
        </p:txBody>
      </p:sp>
      <p:sp>
        <p:nvSpPr>
          <p:cNvPr id="1239" name="Google Shape;1239;p64"/>
          <p:cNvSpPr txBox="1"/>
          <p:nvPr/>
        </p:nvSpPr>
        <p:spPr>
          <a:xfrm>
            <a:off x="2809725" y="675575"/>
            <a:ext cx="3454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accent3"/>
              </a:solidFill>
              <a:latin typeface="Titillium Web"/>
              <a:ea typeface="Titillium Web"/>
              <a:cs typeface="Titillium Web"/>
              <a:sym typeface="Titillium Web"/>
            </a:endParaRPr>
          </a:p>
          <a:p>
            <a:pPr indent="0" lvl="0" marL="0" rtl="0" algn="l">
              <a:spcBef>
                <a:spcPts val="0"/>
              </a:spcBef>
              <a:spcAft>
                <a:spcPts val="0"/>
              </a:spcAft>
              <a:buNone/>
            </a:pPr>
            <a:r>
              <a:t/>
            </a:r>
            <a:endParaRPr>
              <a:solidFill>
                <a:schemeClr val="accent3"/>
              </a:solidFill>
              <a:latin typeface="Titillium Web"/>
              <a:ea typeface="Titillium Web"/>
              <a:cs typeface="Titillium Web"/>
              <a:sym typeface="Titillium Web"/>
            </a:endParaRPr>
          </a:p>
        </p:txBody>
      </p:sp>
      <p:sp>
        <p:nvSpPr>
          <p:cNvPr id="1240" name="Google Shape;1240;p64"/>
          <p:cNvSpPr/>
          <p:nvPr/>
        </p:nvSpPr>
        <p:spPr>
          <a:xfrm>
            <a:off x="7060825" y="367012"/>
            <a:ext cx="713830" cy="765135"/>
          </a:xfrm>
          <a:custGeom>
            <a:rect b="b" l="l" r="r" t="t"/>
            <a:pathLst>
              <a:path extrusionOk="0" h="208768" w="161958">
                <a:moveTo>
                  <a:pt x="80963" y="35393"/>
                </a:moveTo>
                <a:cubicBezTo>
                  <a:pt x="91108" y="35393"/>
                  <a:pt x="100600" y="39079"/>
                  <a:pt x="108396" y="45472"/>
                </a:cubicBezTo>
                <a:cubicBezTo>
                  <a:pt x="108494" y="46451"/>
                  <a:pt x="108559" y="47462"/>
                  <a:pt x="108592" y="48473"/>
                </a:cubicBezTo>
                <a:cubicBezTo>
                  <a:pt x="107678" y="50952"/>
                  <a:pt x="106047" y="53073"/>
                  <a:pt x="103927" y="54606"/>
                </a:cubicBezTo>
                <a:cubicBezTo>
                  <a:pt x="101627" y="56253"/>
                  <a:pt x="98881" y="57109"/>
                  <a:pt x="96077" y="57109"/>
                </a:cubicBezTo>
                <a:cubicBezTo>
                  <a:pt x="95661" y="57109"/>
                  <a:pt x="95244" y="57090"/>
                  <a:pt x="94826" y="57052"/>
                </a:cubicBezTo>
                <a:cubicBezTo>
                  <a:pt x="92510" y="56824"/>
                  <a:pt x="90325" y="55943"/>
                  <a:pt x="88400" y="54573"/>
                </a:cubicBezTo>
                <a:cubicBezTo>
                  <a:pt x="86802" y="53399"/>
                  <a:pt x="85725" y="52159"/>
                  <a:pt x="84779" y="50430"/>
                </a:cubicBezTo>
                <a:cubicBezTo>
                  <a:pt x="83735" y="48147"/>
                  <a:pt x="82692" y="47364"/>
                  <a:pt x="81093" y="47364"/>
                </a:cubicBezTo>
                <a:cubicBezTo>
                  <a:pt x="79495" y="47397"/>
                  <a:pt x="78484" y="47821"/>
                  <a:pt x="77212" y="50365"/>
                </a:cubicBezTo>
                <a:cubicBezTo>
                  <a:pt x="76102" y="52420"/>
                  <a:pt x="74471" y="54084"/>
                  <a:pt x="72514" y="55225"/>
                </a:cubicBezTo>
                <a:cubicBezTo>
                  <a:pt x="70492" y="56465"/>
                  <a:pt x="68111" y="57085"/>
                  <a:pt x="65762" y="57085"/>
                </a:cubicBezTo>
                <a:cubicBezTo>
                  <a:pt x="62859" y="57085"/>
                  <a:pt x="60184" y="56171"/>
                  <a:pt x="58031" y="54606"/>
                </a:cubicBezTo>
                <a:cubicBezTo>
                  <a:pt x="55911" y="53073"/>
                  <a:pt x="54280" y="50952"/>
                  <a:pt x="53367" y="48473"/>
                </a:cubicBezTo>
                <a:cubicBezTo>
                  <a:pt x="53399" y="47462"/>
                  <a:pt x="53464" y="46451"/>
                  <a:pt x="53562" y="45472"/>
                </a:cubicBezTo>
                <a:cubicBezTo>
                  <a:pt x="61358" y="39079"/>
                  <a:pt x="70851" y="35393"/>
                  <a:pt x="80963" y="35393"/>
                </a:cubicBezTo>
                <a:close/>
                <a:moveTo>
                  <a:pt x="80963" y="6100"/>
                </a:moveTo>
                <a:cubicBezTo>
                  <a:pt x="94076" y="6100"/>
                  <a:pt x="105917" y="11384"/>
                  <a:pt x="114398" y="20257"/>
                </a:cubicBezTo>
                <a:cubicBezTo>
                  <a:pt x="122749" y="28999"/>
                  <a:pt x="127870" y="41199"/>
                  <a:pt x="127870" y="55356"/>
                </a:cubicBezTo>
                <a:cubicBezTo>
                  <a:pt x="127870" y="57117"/>
                  <a:pt x="127772" y="58781"/>
                  <a:pt x="127609" y="60347"/>
                </a:cubicBezTo>
                <a:cubicBezTo>
                  <a:pt x="123858" y="52681"/>
                  <a:pt x="118541" y="45798"/>
                  <a:pt x="111919" y="40449"/>
                </a:cubicBezTo>
                <a:cubicBezTo>
                  <a:pt x="103177" y="33403"/>
                  <a:pt x="92510" y="29293"/>
                  <a:pt x="80963" y="29293"/>
                </a:cubicBezTo>
                <a:cubicBezTo>
                  <a:pt x="69448" y="29293"/>
                  <a:pt x="58781" y="33403"/>
                  <a:pt x="50039" y="40449"/>
                </a:cubicBezTo>
                <a:cubicBezTo>
                  <a:pt x="43385" y="45798"/>
                  <a:pt x="38068" y="52681"/>
                  <a:pt x="34317" y="60347"/>
                </a:cubicBezTo>
                <a:cubicBezTo>
                  <a:pt x="34186" y="58781"/>
                  <a:pt x="34088" y="57117"/>
                  <a:pt x="34088" y="55356"/>
                </a:cubicBezTo>
                <a:cubicBezTo>
                  <a:pt x="34088" y="41199"/>
                  <a:pt x="39210" y="28999"/>
                  <a:pt x="47560" y="20257"/>
                </a:cubicBezTo>
                <a:cubicBezTo>
                  <a:pt x="56041" y="11384"/>
                  <a:pt x="67882" y="6100"/>
                  <a:pt x="80963" y="6100"/>
                </a:cubicBezTo>
                <a:close/>
                <a:moveTo>
                  <a:pt x="47267" y="51605"/>
                </a:moveTo>
                <a:cubicBezTo>
                  <a:pt x="47625" y="62532"/>
                  <a:pt x="51214" y="72383"/>
                  <a:pt x="56889" y="79658"/>
                </a:cubicBezTo>
                <a:cubicBezTo>
                  <a:pt x="58520" y="81778"/>
                  <a:pt x="60347" y="83670"/>
                  <a:pt x="62304" y="85334"/>
                </a:cubicBezTo>
                <a:cubicBezTo>
                  <a:pt x="56531" y="84551"/>
                  <a:pt x="51344" y="83246"/>
                  <a:pt x="47071" y="81028"/>
                </a:cubicBezTo>
                <a:cubicBezTo>
                  <a:pt x="42602" y="78679"/>
                  <a:pt x="39079" y="75254"/>
                  <a:pt x="36828" y="70296"/>
                </a:cubicBezTo>
                <a:cubicBezTo>
                  <a:pt x="39177" y="63250"/>
                  <a:pt x="42765" y="56922"/>
                  <a:pt x="47267" y="51605"/>
                </a:cubicBezTo>
                <a:close/>
                <a:moveTo>
                  <a:pt x="114692" y="51605"/>
                </a:moveTo>
                <a:cubicBezTo>
                  <a:pt x="119193" y="56922"/>
                  <a:pt x="122781" y="63250"/>
                  <a:pt x="125130" y="70296"/>
                </a:cubicBezTo>
                <a:cubicBezTo>
                  <a:pt x="122879" y="75254"/>
                  <a:pt x="119356" y="78679"/>
                  <a:pt x="114887" y="81028"/>
                </a:cubicBezTo>
                <a:cubicBezTo>
                  <a:pt x="110614" y="83246"/>
                  <a:pt x="105428" y="84551"/>
                  <a:pt x="99654" y="85334"/>
                </a:cubicBezTo>
                <a:cubicBezTo>
                  <a:pt x="101611" y="83670"/>
                  <a:pt x="103438" y="81778"/>
                  <a:pt x="105069" y="79658"/>
                </a:cubicBezTo>
                <a:cubicBezTo>
                  <a:pt x="110712" y="72383"/>
                  <a:pt x="114333" y="62532"/>
                  <a:pt x="114692" y="51605"/>
                </a:cubicBezTo>
                <a:close/>
                <a:moveTo>
                  <a:pt x="80963" y="55780"/>
                </a:moveTo>
                <a:cubicBezTo>
                  <a:pt x="82072" y="57183"/>
                  <a:pt x="83377" y="58455"/>
                  <a:pt x="84845" y="59499"/>
                </a:cubicBezTo>
                <a:cubicBezTo>
                  <a:pt x="87095" y="61130"/>
                  <a:pt x="89705" y="62271"/>
                  <a:pt x="92314" y="62793"/>
                </a:cubicBezTo>
                <a:cubicBezTo>
                  <a:pt x="92967" y="62956"/>
                  <a:pt x="93619" y="63054"/>
                  <a:pt x="94239" y="63119"/>
                </a:cubicBezTo>
                <a:cubicBezTo>
                  <a:pt x="94876" y="63180"/>
                  <a:pt x="95512" y="63210"/>
                  <a:pt x="96144" y="63210"/>
                </a:cubicBezTo>
                <a:cubicBezTo>
                  <a:pt x="100268" y="63210"/>
                  <a:pt x="104247" y="61927"/>
                  <a:pt x="107613" y="59466"/>
                </a:cubicBezTo>
                <a:lnTo>
                  <a:pt x="107613" y="59466"/>
                </a:lnTo>
                <a:cubicBezTo>
                  <a:pt x="106308" y="65794"/>
                  <a:pt x="103731" y="71438"/>
                  <a:pt x="100241" y="75906"/>
                </a:cubicBezTo>
                <a:cubicBezTo>
                  <a:pt x="95283" y="82333"/>
                  <a:pt x="88465" y="86280"/>
                  <a:pt x="80963" y="86280"/>
                </a:cubicBezTo>
                <a:cubicBezTo>
                  <a:pt x="73493" y="86280"/>
                  <a:pt x="66675" y="82333"/>
                  <a:pt x="61717" y="75906"/>
                </a:cubicBezTo>
                <a:cubicBezTo>
                  <a:pt x="58227" y="71438"/>
                  <a:pt x="55650" y="65794"/>
                  <a:pt x="54345" y="59466"/>
                </a:cubicBezTo>
                <a:lnTo>
                  <a:pt x="54345" y="59466"/>
                </a:lnTo>
                <a:lnTo>
                  <a:pt x="54443" y="59531"/>
                </a:lnTo>
                <a:cubicBezTo>
                  <a:pt x="57607" y="61847"/>
                  <a:pt x="61521" y="63217"/>
                  <a:pt x="65762" y="63217"/>
                </a:cubicBezTo>
                <a:cubicBezTo>
                  <a:pt x="69122" y="63217"/>
                  <a:pt x="72710" y="62206"/>
                  <a:pt x="75646" y="60510"/>
                </a:cubicBezTo>
                <a:cubicBezTo>
                  <a:pt x="77668" y="59270"/>
                  <a:pt x="79495" y="57672"/>
                  <a:pt x="80963" y="55780"/>
                </a:cubicBezTo>
                <a:close/>
                <a:moveTo>
                  <a:pt x="88172" y="149301"/>
                </a:moveTo>
                <a:cubicBezTo>
                  <a:pt x="89770" y="149301"/>
                  <a:pt x="91238" y="149856"/>
                  <a:pt x="92282" y="150769"/>
                </a:cubicBezTo>
                <a:cubicBezTo>
                  <a:pt x="93228" y="151585"/>
                  <a:pt x="93782" y="152726"/>
                  <a:pt x="93782" y="153901"/>
                </a:cubicBezTo>
                <a:cubicBezTo>
                  <a:pt x="93782" y="155075"/>
                  <a:pt x="93228" y="156184"/>
                  <a:pt x="92282" y="156999"/>
                </a:cubicBezTo>
                <a:cubicBezTo>
                  <a:pt x="91238" y="157913"/>
                  <a:pt x="89770" y="158467"/>
                  <a:pt x="88172" y="158467"/>
                </a:cubicBezTo>
                <a:lnTo>
                  <a:pt x="73689" y="158467"/>
                </a:lnTo>
                <a:lnTo>
                  <a:pt x="73689" y="149301"/>
                </a:lnTo>
                <a:close/>
                <a:moveTo>
                  <a:pt x="80963" y="0"/>
                </a:moveTo>
                <a:cubicBezTo>
                  <a:pt x="66153" y="0"/>
                  <a:pt x="52747" y="6002"/>
                  <a:pt x="43124" y="16082"/>
                </a:cubicBezTo>
                <a:cubicBezTo>
                  <a:pt x="33762" y="25868"/>
                  <a:pt x="27988" y="39568"/>
                  <a:pt x="27988" y="55356"/>
                </a:cubicBezTo>
                <a:cubicBezTo>
                  <a:pt x="27988" y="67915"/>
                  <a:pt x="31577" y="76330"/>
                  <a:pt x="37709" y="81941"/>
                </a:cubicBezTo>
                <a:cubicBezTo>
                  <a:pt x="29685" y="84192"/>
                  <a:pt x="22932" y="88628"/>
                  <a:pt x="17648" y="94500"/>
                </a:cubicBezTo>
                <a:cubicBezTo>
                  <a:pt x="10733" y="102198"/>
                  <a:pt x="6492" y="112408"/>
                  <a:pt x="5415" y="123434"/>
                </a:cubicBezTo>
                <a:lnTo>
                  <a:pt x="1142" y="168351"/>
                </a:lnTo>
                <a:cubicBezTo>
                  <a:pt x="979" y="170015"/>
                  <a:pt x="2219" y="171515"/>
                  <a:pt x="3882" y="171678"/>
                </a:cubicBezTo>
                <a:cubicBezTo>
                  <a:pt x="3981" y="171688"/>
                  <a:pt x="4079" y="171693"/>
                  <a:pt x="4176" y="171693"/>
                </a:cubicBezTo>
                <a:cubicBezTo>
                  <a:pt x="5719" y="171693"/>
                  <a:pt x="7056" y="170501"/>
                  <a:pt x="7210" y="168906"/>
                </a:cubicBezTo>
                <a:lnTo>
                  <a:pt x="11483" y="124021"/>
                </a:lnTo>
                <a:cubicBezTo>
                  <a:pt x="12429" y="114267"/>
                  <a:pt x="16147" y="105297"/>
                  <a:pt x="22182" y="98545"/>
                </a:cubicBezTo>
                <a:cubicBezTo>
                  <a:pt x="27793" y="92282"/>
                  <a:pt x="35458" y="87943"/>
                  <a:pt x="44755" y="86671"/>
                </a:cubicBezTo>
                <a:cubicBezTo>
                  <a:pt x="48180" y="88432"/>
                  <a:pt x="52094" y="89639"/>
                  <a:pt x="56270" y="90520"/>
                </a:cubicBezTo>
                <a:lnTo>
                  <a:pt x="56270" y="109048"/>
                </a:lnTo>
                <a:lnTo>
                  <a:pt x="53464" y="109048"/>
                </a:lnTo>
                <a:cubicBezTo>
                  <a:pt x="51768" y="109048"/>
                  <a:pt x="50398" y="110418"/>
                  <a:pt x="50398" y="112114"/>
                </a:cubicBezTo>
                <a:cubicBezTo>
                  <a:pt x="50398" y="113778"/>
                  <a:pt x="51768" y="115181"/>
                  <a:pt x="53464" y="115181"/>
                </a:cubicBezTo>
                <a:lnTo>
                  <a:pt x="56270" y="115181"/>
                </a:lnTo>
                <a:lnTo>
                  <a:pt x="56270" y="116061"/>
                </a:lnTo>
                <a:cubicBezTo>
                  <a:pt x="56270" y="117758"/>
                  <a:pt x="57640" y="119128"/>
                  <a:pt x="59336" y="119128"/>
                </a:cubicBezTo>
                <a:cubicBezTo>
                  <a:pt x="61032" y="119128"/>
                  <a:pt x="62402" y="117758"/>
                  <a:pt x="62402" y="116061"/>
                </a:cubicBezTo>
                <a:lnTo>
                  <a:pt x="62402" y="115181"/>
                </a:lnTo>
                <a:lnTo>
                  <a:pt x="65240" y="115181"/>
                </a:lnTo>
                <a:cubicBezTo>
                  <a:pt x="66904" y="115181"/>
                  <a:pt x="68274" y="113778"/>
                  <a:pt x="68274" y="112114"/>
                </a:cubicBezTo>
                <a:cubicBezTo>
                  <a:pt x="68274" y="110418"/>
                  <a:pt x="66904" y="109048"/>
                  <a:pt x="65240" y="109048"/>
                </a:cubicBezTo>
                <a:lnTo>
                  <a:pt x="62402" y="109048"/>
                </a:lnTo>
                <a:lnTo>
                  <a:pt x="62402" y="91499"/>
                </a:lnTo>
                <a:cubicBezTo>
                  <a:pt x="68176" y="92216"/>
                  <a:pt x="74439" y="92412"/>
                  <a:pt x="80963" y="92412"/>
                </a:cubicBezTo>
                <a:cubicBezTo>
                  <a:pt x="87519" y="92412"/>
                  <a:pt x="93782" y="92216"/>
                  <a:pt x="99556" y="91499"/>
                </a:cubicBezTo>
                <a:lnTo>
                  <a:pt x="99556" y="109048"/>
                </a:lnTo>
                <a:lnTo>
                  <a:pt x="96718" y="109048"/>
                </a:lnTo>
                <a:cubicBezTo>
                  <a:pt x="95055" y="109048"/>
                  <a:pt x="93652" y="110418"/>
                  <a:pt x="93652" y="112114"/>
                </a:cubicBezTo>
                <a:cubicBezTo>
                  <a:pt x="93652" y="113778"/>
                  <a:pt x="95055" y="115181"/>
                  <a:pt x="96718" y="115181"/>
                </a:cubicBezTo>
                <a:lnTo>
                  <a:pt x="99556" y="115181"/>
                </a:lnTo>
                <a:lnTo>
                  <a:pt x="99556" y="116061"/>
                </a:lnTo>
                <a:cubicBezTo>
                  <a:pt x="99556" y="117758"/>
                  <a:pt x="100926" y="119128"/>
                  <a:pt x="102622" y="119128"/>
                </a:cubicBezTo>
                <a:cubicBezTo>
                  <a:pt x="104286" y="119128"/>
                  <a:pt x="105689" y="117758"/>
                  <a:pt x="105689" y="116061"/>
                </a:cubicBezTo>
                <a:lnTo>
                  <a:pt x="105689" y="115181"/>
                </a:lnTo>
                <a:lnTo>
                  <a:pt x="108494" y="115181"/>
                </a:lnTo>
                <a:cubicBezTo>
                  <a:pt x="110190" y="115181"/>
                  <a:pt x="111560" y="113778"/>
                  <a:pt x="111560" y="112114"/>
                </a:cubicBezTo>
                <a:cubicBezTo>
                  <a:pt x="111560" y="110418"/>
                  <a:pt x="110190" y="109048"/>
                  <a:pt x="108494" y="109048"/>
                </a:cubicBezTo>
                <a:lnTo>
                  <a:pt x="105689" y="109048"/>
                </a:lnTo>
                <a:lnTo>
                  <a:pt x="105689" y="90520"/>
                </a:lnTo>
                <a:cubicBezTo>
                  <a:pt x="109929" y="89639"/>
                  <a:pt x="113843" y="88400"/>
                  <a:pt x="117334" y="86606"/>
                </a:cubicBezTo>
                <a:cubicBezTo>
                  <a:pt x="122194" y="87030"/>
                  <a:pt x="127120" y="87911"/>
                  <a:pt x="134753" y="93880"/>
                </a:cubicBezTo>
                <a:cubicBezTo>
                  <a:pt x="139809" y="97827"/>
                  <a:pt x="143821" y="103111"/>
                  <a:pt x="146594" y="109244"/>
                </a:cubicBezTo>
                <a:cubicBezTo>
                  <a:pt x="147074" y="110374"/>
                  <a:pt x="148193" y="111043"/>
                  <a:pt x="149361" y="111043"/>
                </a:cubicBezTo>
                <a:cubicBezTo>
                  <a:pt x="149779" y="111043"/>
                  <a:pt x="150202" y="110957"/>
                  <a:pt x="150606" y="110777"/>
                </a:cubicBezTo>
                <a:cubicBezTo>
                  <a:pt x="152139" y="110092"/>
                  <a:pt x="152824" y="108265"/>
                  <a:pt x="152139" y="106732"/>
                </a:cubicBezTo>
                <a:cubicBezTo>
                  <a:pt x="149008" y="99752"/>
                  <a:pt x="144343" y="93619"/>
                  <a:pt x="138504" y="89085"/>
                </a:cubicBezTo>
                <a:cubicBezTo>
                  <a:pt x="134329" y="85823"/>
                  <a:pt x="129566" y="83311"/>
                  <a:pt x="124314" y="81876"/>
                </a:cubicBezTo>
                <a:cubicBezTo>
                  <a:pt x="130414" y="76265"/>
                  <a:pt x="133970" y="67882"/>
                  <a:pt x="133970" y="55356"/>
                </a:cubicBezTo>
                <a:cubicBezTo>
                  <a:pt x="133970" y="39568"/>
                  <a:pt x="128196" y="25868"/>
                  <a:pt x="118834" y="16082"/>
                </a:cubicBezTo>
                <a:cubicBezTo>
                  <a:pt x="109211" y="6002"/>
                  <a:pt x="95805" y="0"/>
                  <a:pt x="80963" y="0"/>
                </a:cubicBezTo>
                <a:close/>
                <a:moveTo>
                  <a:pt x="88172" y="164600"/>
                </a:moveTo>
                <a:cubicBezTo>
                  <a:pt x="89770" y="164600"/>
                  <a:pt x="91238" y="165154"/>
                  <a:pt x="92282" y="166068"/>
                </a:cubicBezTo>
                <a:cubicBezTo>
                  <a:pt x="93228" y="166883"/>
                  <a:pt x="93782" y="167992"/>
                  <a:pt x="93782" y="169167"/>
                </a:cubicBezTo>
                <a:cubicBezTo>
                  <a:pt x="93782" y="170374"/>
                  <a:pt x="93228" y="171450"/>
                  <a:pt x="92282" y="172266"/>
                </a:cubicBezTo>
                <a:cubicBezTo>
                  <a:pt x="91238" y="173179"/>
                  <a:pt x="89770" y="173766"/>
                  <a:pt x="88172" y="173766"/>
                </a:cubicBezTo>
                <a:lnTo>
                  <a:pt x="73689" y="173766"/>
                </a:lnTo>
                <a:lnTo>
                  <a:pt x="73689" y="164600"/>
                </a:lnTo>
                <a:close/>
                <a:moveTo>
                  <a:pt x="77146" y="137688"/>
                </a:moveTo>
                <a:cubicBezTo>
                  <a:pt x="75450" y="137688"/>
                  <a:pt x="74080" y="139058"/>
                  <a:pt x="74080" y="140722"/>
                </a:cubicBezTo>
                <a:lnTo>
                  <a:pt x="74080" y="143201"/>
                </a:lnTo>
                <a:lnTo>
                  <a:pt x="65110" y="143201"/>
                </a:lnTo>
                <a:cubicBezTo>
                  <a:pt x="63413" y="143201"/>
                  <a:pt x="62043" y="144571"/>
                  <a:pt x="62043" y="146235"/>
                </a:cubicBezTo>
                <a:cubicBezTo>
                  <a:pt x="62043" y="147931"/>
                  <a:pt x="63413" y="149301"/>
                  <a:pt x="65110" y="149301"/>
                </a:cubicBezTo>
                <a:lnTo>
                  <a:pt x="67556" y="149301"/>
                </a:lnTo>
                <a:lnTo>
                  <a:pt x="67556" y="173766"/>
                </a:lnTo>
                <a:lnTo>
                  <a:pt x="65110" y="173766"/>
                </a:lnTo>
                <a:cubicBezTo>
                  <a:pt x="63413" y="173766"/>
                  <a:pt x="62043" y="175136"/>
                  <a:pt x="62043" y="176832"/>
                </a:cubicBezTo>
                <a:cubicBezTo>
                  <a:pt x="62043" y="178496"/>
                  <a:pt x="63413" y="179866"/>
                  <a:pt x="65110" y="179866"/>
                </a:cubicBezTo>
                <a:lnTo>
                  <a:pt x="74080" y="179866"/>
                </a:lnTo>
                <a:lnTo>
                  <a:pt x="74080" y="182345"/>
                </a:lnTo>
                <a:cubicBezTo>
                  <a:pt x="74080" y="184009"/>
                  <a:pt x="75450" y="185379"/>
                  <a:pt x="77146" y="185379"/>
                </a:cubicBezTo>
                <a:cubicBezTo>
                  <a:pt x="78810" y="185379"/>
                  <a:pt x="80180" y="184009"/>
                  <a:pt x="80180" y="182345"/>
                </a:cubicBezTo>
                <a:lnTo>
                  <a:pt x="80180" y="179866"/>
                </a:lnTo>
                <a:lnTo>
                  <a:pt x="85106" y="179866"/>
                </a:lnTo>
                <a:lnTo>
                  <a:pt x="85106" y="182345"/>
                </a:lnTo>
                <a:cubicBezTo>
                  <a:pt x="85106" y="184009"/>
                  <a:pt x="86476" y="185379"/>
                  <a:pt x="88172" y="185379"/>
                </a:cubicBezTo>
                <a:cubicBezTo>
                  <a:pt x="89835" y="185379"/>
                  <a:pt x="91205" y="184009"/>
                  <a:pt x="91205" y="182345"/>
                </a:cubicBezTo>
                <a:lnTo>
                  <a:pt x="91205" y="179507"/>
                </a:lnTo>
                <a:cubicBezTo>
                  <a:pt x="93163" y="179018"/>
                  <a:pt x="94924" y="178104"/>
                  <a:pt x="96327" y="176865"/>
                </a:cubicBezTo>
                <a:cubicBezTo>
                  <a:pt x="98545" y="174908"/>
                  <a:pt x="99915" y="172200"/>
                  <a:pt x="99915" y="169167"/>
                </a:cubicBezTo>
                <a:cubicBezTo>
                  <a:pt x="99915" y="166166"/>
                  <a:pt x="98545" y="163491"/>
                  <a:pt x="96359" y="161534"/>
                </a:cubicBezTo>
                <a:cubicBezTo>
                  <a:pt x="98545" y="159576"/>
                  <a:pt x="99915" y="156869"/>
                  <a:pt x="99915" y="153901"/>
                </a:cubicBezTo>
                <a:cubicBezTo>
                  <a:pt x="99915" y="150867"/>
                  <a:pt x="98545" y="148159"/>
                  <a:pt x="96327" y="146202"/>
                </a:cubicBezTo>
                <a:cubicBezTo>
                  <a:pt x="94924" y="144963"/>
                  <a:pt x="93163" y="144049"/>
                  <a:pt x="91205" y="143560"/>
                </a:cubicBezTo>
                <a:lnTo>
                  <a:pt x="91205" y="140722"/>
                </a:lnTo>
                <a:cubicBezTo>
                  <a:pt x="91205" y="139058"/>
                  <a:pt x="89835" y="137688"/>
                  <a:pt x="88172" y="137688"/>
                </a:cubicBezTo>
                <a:cubicBezTo>
                  <a:pt x="86476" y="137688"/>
                  <a:pt x="85106" y="139058"/>
                  <a:pt x="85106" y="140722"/>
                </a:cubicBezTo>
                <a:lnTo>
                  <a:pt x="85106" y="143201"/>
                </a:lnTo>
                <a:lnTo>
                  <a:pt x="80180" y="143201"/>
                </a:lnTo>
                <a:lnTo>
                  <a:pt x="80180" y="140722"/>
                </a:lnTo>
                <a:cubicBezTo>
                  <a:pt x="80180" y="139058"/>
                  <a:pt x="78810" y="137688"/>
                  <a:pt x="77146" y="137688"/>
                </a:cubicBezTo>
                <a:close/>
                <a:moveTo>
                  <a:pt x="114496" y="131882"/>
                </a:moveTo>
                <a:cubicBezTo>
                  <a:pt x="116388" y="131882"/>
                  <a:pt x="118149" y="132730"/>
                  <a:pt x="119421" y="134068"/>
                </a:cubicBezTo>
                <a:cubicBezTo>
                  <a:pt x="120759" y="135470"/>
                  <a:pt x="121574" y="137427"/>
                  <a:pt x="121574" y="139580"/>
                </a:cubicBezTo>
                <a:lnTo>
                  <a:pt x="121574" y="191185"/>
                </a:lnTo>
                <a:lnTo>
                  <a:pt x="87911" y="191185"/>
                </a:lnTo>
                <a:cubicBezTo>
                  <a:pt x="86215" y="191185"/>
                  <a:pt x="84845" y="192555"/>
                  <a:pt x="84845" y="194251"/>
                </a:cubicBezTo>
                <a:cubicBezTo>
                  <a:pt x="84845" y="195915"/>
                  <a:pt x="86215" y="197285"/>
                  <a:pt x="87911" y="197285"/>
                </a:cubicBezTo>
                <a:lnTo>
                  <a:pt x="127511" y="197285"/>
                </a:lnTo>
                <a:lnTo>
                  <a:pt x="127511" y="202667"/>
                </a:lnTo>
                <a:lnTo>
                  <a:pt x="34447" y="202667"/>
                </a:lnTo>
                <a:lnTo>
                  <a:pt x="34447" y="197285"/>
                </a:lnTo>
                <a:lnTo>
                  <a:pt x="74047" y="197285"/>
                </a:lnTo>
                <a:cubicBezTo>
                  <a:pt x="75744" y="197285"/>
                  <a:pt x="77114" y="195915"/>
                  <a:pt x="77114" y="194251"/>
                </a:cubicBezTo>
                <a:cubicBezTo>
                  <a:pt x="77114" y="192555"/>
                  <a:pt x="75744" y="191185"/>
                  <a:pt x="74047" y="191185"/>
                </a:cubicBezTo>
                <a:lnTo>
                  <a:pt x="40384" y="191185"/>
                </a:lnTo>
                <a:lnTo>
                  <a:pt x="40384" y="139580"/>
                </a:lnTo>
                <a:cubicBezTo>
                  <a:pt x="40384" y="137427"/>
                  <a:pt x="41199" y="135470"/>
                  <a:pt x="42537" y="134068"/>
                </a:cubicBezTo>
                <a:cubicBezTo>
                  <a:pt x="43809" y="132730"/>
                  <a:pt x="45538" y="131882"/>
                  <a:pt x="47462" y="131882"/>
                </a:cubicBezTo>
                <a:close/>
                <a:moveTo>
                  <a:pt x="153008" y="117067"/>
                </a:moveTo>
                <a:cubicBezTo>
                  <a:pt x="152850" y="117067"/>
                  <a:pt x="152690" y="117080"/>
                  <a:pt x="152530" y="117105"/>
                </a:cubicBezTo>
                <a:cubicBezTo>
                  <a:pt x="150867" y="117399"/>
                  <a:pt x="149725" y="118965"/>
                  <a:pt x="150019" y="120628"/>
                </a:cubicBezTo>
                <a:cubicBezTo>
                  <a:pt x="150182" y="121737"/>
                  <a:pt x="150345" y="122879"/>
                  <a:pt x="150475" y="124021"/>
                </a:cubicBezTo>
                <a:lnTo>
                  <a:pt x="155662" y="178463"/>
                </a:lnTo>
                <a:cubicBezTo>
                  <a:pt x="155792" y="179833"/>
                  <a:pt x="155858" y="181138"/>
                  <a:pt x="155858" y="182345"/>
                </a:cubicBezTo>
                <a:cubicBezTo>
                  <a:pt x="155858" y="188184"/>
                  <a:pt x="154422" y="194056"/>
                  <a:pt x="149758" y="197937"/>
                </a:cubicBezTo>
                <a:cubicBezTo>
                  <a:pt x="146170" y="200938"/>
                  <a:pt x="141570" y="202145"/>
                  <a:pt x="137656" y="202537"/>
                </a:cubicBezTo>
                <a:cubicBezTo>
                  <a:pt x="136286" y="202667"/>
                  <a:pt x="134948" y="202667"/>
                  <a:pt x="133611" y="202667"/>
                </a:cubicBezTo>
                <a:cubicBezTo>
                  <a:pt x="133644" y="200906"/>
                  <a:pt x="133611" y="199144"/>
                  <a:pt x="133611" y="197415"/>
                </a:cubicBezTo>
                <a:cubicBezTo>
                  <a:pt x="133611" y="195687"/>
                  <a:pt x="132893" y="194121"/>
                  <a:pt x="131784" y="193012"/>
                </a:cubicBezTo>
                <a:cubicBezTo>
                  <a:pt x="130708" y="191935"/>
                  <a:pt x="129273" y="191250"/>
                  <a:pt x="127674" y="191185"/>
                </a:cubicBezTo>
                <a:lnTo>
                  <a:pt x="127674" y="139580"/>
                </a:lnTo>
                <a:cubicBezTo>
                  <a:pt x="127674" y="135796"/>
                  <a:pt x="126239" y="132371"/>
                  <a:pt x="123858" y="129892"/>
                </a:cubicBezTo>
                <a:cubicBezTo>
                  <a:pt x="121477" y="127348"/>
                  <a:pt x="118149" y="125782"/>
                  <a:pt x="114496" y="125782"/>
                </a:cubicBezTo>
                <a:lnTo>
                  <a:pt x="47462" y="125782"/>
                </a:lnTo>
                <a:cubicBezTo>
                  <a:pt x="43809" y="125782"/>
                  <a:pt x="40482" y="127348"/>
                  <a:pt x="38100" y="129892"/>
                </a:cubicBezTo>
                <a:cubicBezTo>
                  <a:pt x="35719" y="132371"/>
                  <a:pt x="34284" y="135796"/>
                  <a:pt x="34284" y="139580"/>
                </a:cubicBezTo>
                <a:lnTo>
                  <a:pt x="34284" y="191185"/>
                </a:lnTo>
                <a:cubicBezTo>
                  <a:pt x="32686" y="191250"/>
                  <a:pt x="31218" y="191935"/>
                  <a:pt x="30174" y="193012"/>
                </a:cubicBezTo>
                <a:cubicBezTo>
                  <a:pt x="29032" y="194121"/>
                  <a:pt x="28347" y="195687"/>
                  <a:pt x="28347" y="197415"/>
                </a:cubicBezTo>
                <a:cubicBezTo>
                  <a:pt x="28347" y="199144"/>
                  <a:pt x="28315" y="200906"/>
                  <a:pt x="28347" y="202667"/>
                </a:cubicBezTo>
                <a:cubicBezTo>
                  <a:pt x="22280" y="202667"/>
                  <a:pt x="15984" y="201656"/>
                  <a:pt x="11450" y="197285"/>
                </a:cubicBezTo>
                <a:cubicBezTo>
                  <a:pt x="8319" y="194284"/>
                  <a:pt x="6101" y="189652"/>
                  <a:pt x="6101" y="182443"/>
                </a:cubicBezTo>
                <a:cubicBezTo>
                  <a:pt x="6101" y="180747"/>
                  <a:pt x="4730" y="179377"/>
                  <a:pt x="3034" y="179377"/>
                </a:cubicBezTo>
                <a:cubicBezTo>
                  <a:pt x="1371" y="179377"/>
                  <a:pt x="1" y="180747"/>
                  <a:pt x="1" y="182443"/>
                </a:cubicBezTo>
                <a:cubicBezTo>
                  <a:pt x="33" y="191576"/>
                  <a:pt x="3002" y="197644"/>
                  <a:pt x="7210" y="201656"/>
                </a:cubicBezTo>
                <a:cubicBezTo>
                  <a:pt x="13277" y="207462"/>
                  <a:pt x="21660" y="208767"/>
                  <a:pt x="27336" y="208767"/>
                </a:cubicBezTo>
                <a:lnTo>
                  <a:pt x="134590" y="208767"/>
                </a:lnTo>
                <a:cubicBezTo>
                  <a:pt x="141309" y="208767"/>
                  <a:pt x="148486" y="207006"/>
                  <a:pt x="153672" y="202635"/>
                </a:cubicBezTo>
                <a:cubicBezTo>
                  <a:pt x="158467" y="198622"/>
                  <a:pt x="161958" y="192261"/>
                  <a:pt x="161958" y="182345"/>
                </a:cubicBezTo>
                <a:cubicBezTo>
                  <a:pt x="161958" y="180845"/>
                  <a:pt x="161892" y="179377"/>
                  <a:pt x="161729" y="177876"/>
                </a:cubicBezTo>
                <a:lnTo>
                  <a:pt x="156543" y="123434"/>
                </a:lnTo>
                <a:cubicBezTo>
                  <a:pt x="156412" y="122161"/>
                  <a:pt x="156249" y="120889"/>
                  <a:pt x="156021" y="119617"/>
                </a:cubicBezTo>
                <a:cubicBezTo>
                  <a:pt x="155785" y="118117"/>
                  <a:pt x="154462" y="117067"/>
                  <a:pt x="153008" y="117067"/>
                </a:cubicBezTo>
                <a:close/>
              </a:path>
            </a:pathLst>
          </a:custGeom>
          <a:solidFill>
            <a:srgbClr val="775EF5"/>
          </a:solidFill>
          <a:ln>
            <a:noFill/>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6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Models</a:t>
            </a:r>
            <a:endParaRPr/>
          </a:p>
        </p:txBody>
      </p:sp>
      <p:sp>
        <p:nvSpPr>
          <p:cNvPr id="1246" name="Google Shape;1246;p65"/>
          <p:cNvSpPr txBox="1"/>
          <p:nvPr>
            <p:ph idx="1" type="body"/>
          </p:nvPr>
        </p:nvSpPr>
        <p:spPr>
          <a:xfrm>
            <a:off x="720000" y="978375"/>
            <a:ext cx="7704000" cy="4263600"/>
          </a:xfrm>
          <a:prstGeom prst="rect">
            <a:avLst/>
          </a:prstGeom>
        </p:spPr>
        <p:txBody>
          <a:bodyPr anchorCtr="0" anchor="ctr" bIns="91425" lIns="91425" spcFirstLastPara="1" rIns="91425" wrap="square" tIns="91425">
            <a:spAutoFit/>
          </a:bodyPr>
          <a:lstStyle/>
          <a:p>
            <a:pPr indent="0" lvl="0" marL="457200" rtl="0" algn="l">
              <a:lnSpc>
                <a:spcPct val="150000"/>
              </a:lnSpc>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accent3"/>
              </a:buClr>
              <a:buSzPts val="1800"/>
              <a:buFont typeface="Times New Roman"/>
              <a:buChar char="●"/>
            </a:pPr>
            <a:r>
              <a:rPr lang="en">
                <a:solidFill>
                  <a:schemeClr val="accent3"/>
                </a:solidFill>
                <a:latin typeface="Times New Roman"/>
                <a:ea typeface="Times New Roman"/>
                <a:cs typeface="Times New Roman"/>
                <a:sym typeface="Times New Roman"/>
              </a:rPr>
              <a:t>All models do not allow for operating on sequence data. Fortunately, we can use a special class of Neural Network models known as Recurrent Neural Networks (RNNs) just for this purpose. RNNs allow using the output from the model as a new input for the same model. The process can be repeated indefinitely.</a:t>
            </a:r>
            <a:endParaRPr>
              <a:solidFill>
                <a:schemeClr val="accent3"/>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accent3"/>
              </a:buClr>
              <a:buSzPts val="1800"/>
              <a:buFont typeface="Times New Roman"/>
              <a:buChar char="●"/>
            </a:pPr>
            <a:r>
              <a:rPr lang="en">
                <a:solidFill>
                  <a:schemeClr val="accent3"/>
                </a:solidFill>
                <a:latin typeface="Times New Roman"/>
                <a:ea typeface="Times New Roman"/>
                <a:cs typeface="Times New Roman"/>
                <a:sym typeface="Times New Roman"/>
              </a:rPr>
              <a:t>One serious limitation of RNNs is the inability of capturing long-term dependencies in a sequence. One way to handle the situation is by using an Long short-term memory (LSTM) variant of RNN.</a:t>
            </a:r>
            <a:endParaRPr>
              <a:solidFill>
                <a:schemeClr val="accent3"/>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accent3"/>
              </a:buClr>
              <a:buSzPts val="1800"/>
              <a:buFont typeface="Times New Roman"/>
              <a:buChar char="●"/>
            </a:pPr>
            <a:r>
              <a:rPr lang="en">
                <a:solidFill>
                  <a:schemeClr val="accent3"/>
                </a:solidFill>
                <a:latin typeface="Times New Roman"/>
                <a:ea typeface="Times New Roman"/>
                <a:cs typeface="Times New Roman"/>
                <a:sym typeface="Times New Roman"/>
              </a:rPr>
              <a:t>The default LSTM behavior is remembering information for prolonged periods of time.</a:t>
            </a:r>
            <a:endParaRPr>
              <a:solidFill>
                <a:schemeClr val="accent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latin typeface="Times New Roman"/>
              <a:ea typeface="Times New Roman"/>
              <a:cs typeface="Times New Roman"/>
              <a:sym typeface="Times New Roman"/>
            </a:endParaRPr>
          </a:p>
        </p:txBody>
      </p:sp>
      <p:sp>
        <p:nvSpPr>
          <p:cNvPr id="1247" name="Google Shape;1247;p65"/>
          <p:cNvSpPr/>
          <p:nvPr/>
        </p:nvSpPr>
        <p:spPr>
          <a:xfrm>
            <a:off x="7026403" y="184977"/>
            <a:ext cx="975998" cy="927722"/>
          </a:xfrm>
          <a:custGeom>
            <a:rect b="b" l="l" r="r" t="t"/>
            <a:pathLst>
              <a:path extrusionOk="0" h="209064" w="215096">
                <a:moveTo>
                  <a:pt x="107548" y="7378"/>
                </a:moveTo>
                <a:lnTo>
                  <a:pt x="122067" y="20485"/>
                </a:lnTo>
                <a:cubicBezTo>
                  <a:pt x="120319" y="20485"/>
                  <a:pt x="118907" y="21896"/>
                  <a:pt x="118907" y="23611"/>
                </a:cubicBezTo>
                <a:lnTo>
                  <a:pt x="118907" y="37121"/>
                </a:lnTo>
                <a:cubicBezTo>
                  <a:pt x="115311" y="35979"/>
                  <a:pt x="111514" y="35374"/>
                  <a:pt x="107548" y="35374"/>
                </a:cubicBezTo>
                <a:cubicBezTo>
                  <a:pt x="103582" y="35374"/>
                  <a:pt x="99784" y="35979"/>
                  <a:pt x="96188" y="37121"/>
                </a:cubicBezTo>
                <a:lnTo>
                  <a:pt x="96188" y="23611"/>
                </a:lnTo>
                <a:cubicBezTo>
                  <a:pt x="96188" y="21896"/>
                  <a:pt x="94776" y="20485"/>
                  <a:pt x="93029" y="20485"/>
                </a:cubicBezTo>
                <a:lnTo>
                  <a:pt x="107548" y="7378"/>
                </a:lnTo>
                <a:close/>
                <a:moveTo>
                  <a:pt x="114303" y="59942"/>
                </a:moveTo>
                <a:cubicBezTo>
                  <a:pt x="115681" y="59942"/>
                  <a:pt x="116925" y="60479"/>
                  <a:pt x="117832" y="61387"/>
                </a:cubicBezTo>
                <a:cubicBezTo>
                  <a:pt x="118706" y="62294"/>
                  <a:pt x="119277" y="63504"/>
                  <a:pt x="119277" y="64882"/>
                </a:cubicBezTo>
                <a:cubicBezTo>
                  <a:pt x="119277" y="66260"/>
                  <a:pt x="118706" y="67470"/>
                  <a:pt x="117832" y="68377"/>
                </a:cubicBezTo>
                <a:cubicBezTo>
                  <a:pt x="116925" y="69285"/>
                  <a:pt x="115681" y="69822"/>
                  <a:pt x="114303" y="69822"/>
                </a:cubicBezTo>
                <a:lnTo>
                  <a:pt x="100994" y="69822"/>
                </a:lnTo>
                <a:lnTo>
                  <a:pt x="100994" y="59942"/>
                </a:lnTo>
                <a:close/>
                <a:moveTo>
                  <a:pt x="114303" y="76107"/>
                </a:moveTo>
                <a:cubicBezTo>
                  <a:pt x="115681" y="76107"/>
                  <a:pt x="116925" y="76679"/>
                  <a:pt x="117832" y="77552"/>
                </a:cubicBezTo>
                <a:cubicBezTo>
                  <a:pt x="118706" y="78460"/>
                  <a:pt x="119277" y="79703"/>
                  <a:pt x="119277" y="81048"/>
                </a:cubicBezTo>
                <a:cubicBezTo>
                  <a:pt x="119277" y="82426"/>
                  <a:pt x="118706" y="83669"/>
                  <a:pt x="117832" y="84543"/>
                </a:cubicBezTo>
                <a:cubicBezTo>
                  <a:pt x="116925" y="85450"/>
                  <a:pt x="115681" y="85988"/>
                  <a:pt x="114303" y="85988"/>
                </a:cubicBezTo>
                <a:lnTo>
                  <a:pt x="100994" y="85988"/>
                </a:lnTo>
                <a:lnTo>
                  <a:pt x="100994" y="76107"/>
                </a:lnTo>
                <a:close/>
                <a:moveTo>
                  <a:pt x="103145" y="47809"/>
                </a:moveTo>
                <a:cubicBezTo>
                  <a:pt x="101397" y="47809"/>
                  <a:pt x="99986" y="49220"/>
                  <a:pt x="99986" y="50968"/>
                </a:cubicBezTo>
                <a:lnTo>
                  <a:pt x="99986" y="53623"/>
                </a:lnTo>
                <a:lnTo>
                  <a:pt x="92659" y="53623"/>
                </a:lnTo>
                <a:cubicBezTo>
                  <a:pt x="90945" y="53623"/>
                  <a:pt x="89533" y="55035"/>
                  <a:pt x="89533" y="56782"/>
                </a:cubicBezTo>
                <a:cubicBezTo>
                  <a:pt x="89533" y="58530"/>
                  <a:pt x="90945" y="59942"/>
                  <a:pt x="92659" y="59942"/>
                </a:cubicBezTo>
                <a:lnTo>
                  <a:pt x="94676" y="59942"/>
                </a:lnTo>
                <a:lnTo>
                  <a:pt x="94676" y="85988"/>
                </a:lnTo>
                <a:lnTo>
                  <a:pt x="92659" y="85988"/>
                </a:lnTo>
                <a:cubicBezTo>
                  <a:pt x="90945" y="85988"/>
                  <a:pt x="89533" y="87433"/>
                  <a:pt x="89533" y="89147"/>
                </a:cubicBezTo>
                <a:cubicBezTo>
                  <a:pt x="89533" y="90895"/>
                  <a:pt x="90945" y="92307"/>
                  <a:pt x="92659" y="92307"/>
                </a:cubicBezTo>
                <a:lnTo>
                  <a:pt x="99986" y="92307"/>
                </a:lnTo>
                <a:lnTo>
                  <a:pt x="99986" y="94995"/>
                </a:lnTo>
                <a:cubicBezTo>
                  <a:pt x="99986" y="96743"/>
                  <a:pt x="101397" y="98121"/>
                  <a:pt x="103145" y="98121"/>
                </a:cubicBezTo>
                <a:cubicBezTo>
                  <a:pt x="104859" y="98121"/>
                  <a:pt x="106271" y="96743"/>
                  <a:pt x="106271" y="94995"/>
                </a:cubicBezTo>
                <a:lnTo>
                  <a:pt x="106271" y="92307"/>
                </a:lnTo>
                <a:lnTo>
                  <a:pt x="111144" y="92307"/>
                </a:lnTo>
                <a:lnTo>
                  <a:pt x="111144" y="94995"/>
                </a:lnTo>
                <a:cubicBezTo>
                  <a:pt x="111144" y="96743"/>
                  <a:pt x="112555" y="98121"/>
                  <a:pt x="114303" y="98121"/>
                </a:cubicBezTo>
                <a:cubicBezTo>
                  <a:pt x="116017" y="98121"/>
                  <a:pt x="117429" y="96743"/>
                  <a:pt x="117429" y="94995"/>
                </a:cubicBezTo>
                <a:lnTo>
                  <a:pt x="117429" y="91836"/>
                </a:lnTo>
                <a:cubicBezTo>
                  <a:pt x="119277" y="91298"/>
                  <a:pt x="120924" y="90324"/>
                  <a:pt x="122268" y="89013"/>
                </a:cubicBezTo>
                <a:cubicBezTo>
                  <a:pt x="124318" y="86963"/>
                  <a:pt x="125562" y="84140"/>
                  <a:pt x="125562" y="81048"/>
                </a:cubicBezTo>
                <a:cubicBezTo>
                  <a:pt x="125562" y="77989"/>
                  <a:pt x="124318" y="75099"/>
                  <a:pt x="122100" y="72982"/>
                </a:cubicBezTo>
                <a:cubicBezTo>
                  <a:pt x="124318" y="70864"/>
                  <a:pt x="125562" y="67940"/>
                  <a:pt x="125562" y="64882"/>
                </a:cubicBezTo>
                <a:cubicBezTo>
                  <a:pt x="125562" y="61790"/>
                  <a:pt x="124318" y="58967"/>
                  <a:pt x="122268" y="56950"/>
                </a:cubicBezTo>
                <a:cubicBezTo>
                  <a:pt x="120924" y="55606"/>
                  <a:pt x="119277" y="54631"/>
                  <a:pt x="117429" y="54094"/>
                </a:cubicBezTo>
                <a:lnTo>
                  <a:pt x="117429" y="50968"/>
                </a:lnTo>
                <a:cubicBezTo>
                  <a:pt x="117429" y="49220"/>
                  <a:pt x="116017" y="47809"/>
                  <a:pt x="114303" y="47809"/>
                </a:cubicBezTo>
                <a:cubicBezTo>
                  <a:pt x="112555" y="47809"/>
                  <a:pt x="111144" y="49220"/>
                  <a:pt x="111144" y="50968"/>
                </a:cubicBezTo>
                <a:lnTo>
                  <a:pt x="111144" y="53623"/>
                </a:lnTo>
                <a:lnTo>
                  <a:pt x="106271" y="53623"/>
                </a:lnTo>
                <a:lnTo>
                  <a:pt x="106271" y="50968"/>
                </a:lnTo>
                <a:cubicBezTo>
                  <a:pt x="106271" y="49220"/>
                  <a:pt x="104859" y="47809"/>
                  <a:pt x="103145" y="47809"/>
                </a:cubicBezTo>
                <a:close/>
                <a:moveTo>
                  <a:pt x="177487" y="66495"/>
                </a:moveTo>
                <a:lnTo>
                  <a:pt x="192006" y="79603"/>
                </a:lnTo>
                <a:cubicBezTo>
                  <a:pt x="190259" y="79603"/>
                  <a:pt x="188847" y="81014"/>
                  <a:pt x="188847" y="82762"/>
                </a:cubicBezTo>
                <a:lnTo>
                  <a:pt x="188847" y="98289"/>
                </a:lnTo>
                <a:cubicBezTo>
                  <a:pt x="185251" y="97146"/>
                  <a:pt x="181453" y="96541"/>
                  <a:pt x="177487" y="96541"/>
                </a:cubicBezTo>
                <a:cubicBezTo>
                  <a:pt x="173521" y="96541"/>
                  <a:pt x="169724" y="97146"/>
                  <a:pt x="166128" y="98289"/>
                </a:cubicBezTo>
                <a:lnTo>
                  <a:pt x="166128" y="82762"/>
                </a:lnTo>
                <a:cubicBezTo>
                  <a:pt x="166128" y="81014"/>
                  <a:pt x="164716" y="79603"/>
                  <a:pt x="162968" y="79603"/>
                </a:cubicBezTo>
                <a:lnTo>
                  <a:pt x="177487" y="66495"/>
                </a:lnTo>
                <a:close/>
                <a:moveTo>
                  <a:pt x="37608" y="88912"/>
                </a:moveTo>
                <a:lnTo>
                  <a:pt x="52127" y="102053"/>
                </a:lnTo>
                <a:cubicBezTo>
                  <a:pt x="50379" y="102053"/>
                  <a:pt x="48968" y="103431"/>
                  <a:pt x="48968" y="105179"/>
                </a:cubicBezTo>
                <a:lnTo>
                  <a:pt x="48968" y="118689"/>
                </a:lnTo>
                <a:cubicBezTo>
                  <a:pt x="45372" y="117547"/>
                  <a:pt x="41574" y="116908"/>
                  <a:pt x="37608" y="116908"/>
                </a:cubicBezTo>
                <a:cubicBezTo>
                  <a:pt x="33642" y="116908"/>
                  <a:pt x="29844" y="117547"/>
                  <a:pt x="26248" y="118656"/>
                </a:cubicBezTo>
                <a:lnTo>
                  <a:pt x="26248" y="105179"/>
                </a:lnTo>
                <a:cubicBezTo>
                  <a:pt x="26248" y="103431"/>
                  <a:pt x="24837" y="102053"/>
                  <a:pt x="23089" y="102053"/>
                </a:cubicBezTo>
                <a:lnTo>
                  <a:pt x="37608" y="88912"/>
                </a:lnTo>
                <a:close/>
                <a:moveTo>
                  <a:pt x="184243" y="121109"/>
                </a:moveTo>
                <a:cubicBezTo>
                  <a:pt x="185621" y="121109"/>
                  <a:pt x="186864" y="121681"/>
                  <a:pt x="187772" y="122554"/>
                </a:cubicBezTo>
                <a:cubicBezTo>
                  <a:pt x="188645" y="123462"/>
                  <a:pt x="189217" y="124705"/>
                  <a:pt x="189217" y="126050"/>
                </a:cubicBezTo>
                <a:cubicBezTo>
                  <a:pt x="189217" y="127394"/>
                  <a:pt x="188645" y="128638"/>
                  <a:pt x="187772" y="129545"/>
                </a:cubicBezTo>
                <a:cubicBezTo>
                  <a:pt x="186864" y="130419"/>
                  <a:pt x="185621" y="130990"/>
                  <a:pt x="184243" y="130990"/>
                </a:cubicBezTo>
                <a:lnTo>
                  <a:pt x="170934" y="130990"/>
                </a:lnTo>
                <a:lnTo>
                  <a:pt x="170934" y="121109"/>
                </a:lnTo>
                <a:close/>
                <a:moveTo>
                  <a:pt x="184243" y="137275"/>
                </a:moveTo>
                <a:cubicBezTo>
                  <a:pt x="185621" y="137275"/>
                  <a:pt x="186864" y="137846"/>
                  <a:pt x="187772" y="138754"/>
                </a:cubicBezTo>
                <a:cubicBezTo>
                  <a:pt x="188645" y="139628"/>
                  <a:pt x="189217" y="140871"/>
                  <a:pt x="189217" y="142216"/>
                </a:cubicBezTo>
                <a:cubicBezTo>
                  <a:pt x="189217" y="143593"/>
                  <a:pt x="188645" y="144837"/>
                  <a:pt x="187772" y="145711"/>
                </a:cubicBezTo>
                <a:cubicBezTo>
                  <a:pt x="186864" y="146618"/>
                  <a:pt x="185621" y="147190"/>
                  <a:pt x="184243" y="147190"/>
                </a:cubicBezTo>
                <a:lnTo>
                  <a:pt x="170934" y="147190"/>
                </a:lnTo>
                <a:lnTo>
                  <a:pt x="170934" y="137275"/>
                </a:lnTo>
                <a:close/>
                <a:moveTo>
                  <a:pt x="44363" y="141510"/>
                </a:moveTo>
                <a:cubicBezTo>
                  <a:pt x="45741" y="141510"/>
                  <a:pt x="46985" y="142047"/>
                  <a:pt x="47892" y="142955"/>
                </a:cubicBezTo>
                <a:cubicBezTo>
                  <a:pt x="48766" y="143862"/>
                  <a:pt x="49338" y="145072"/>
                  <a:pt x="49338" y="146450"/>
                </a:cubicBezTo>
                <a:cubicBezTo>
                  <a:pt x="49338" y="147795"/>
                  <a:pt x="48766" y="149038"/>
                  <a:pt x="47892" y="149912"/>
                </a:cubicBezTo>
                <a:cubicBezTo>
                  <a:pt x="46985" y="150819"/>
                  <a:pt x="45741" y="151391"/>
                  <a:pt x="44363" y="151391"/>
                </a:cubicBezTo>
                <a:lnTo>
                  <a:pt x="31054" y="151391"/>
                </a:lnTo>
                <a:lnTo>
                  <a:pt x="31054" y="141510"/>
                </a:lnTo>
                <a:close/>
                <a:moveTo>
                  <a:pt x="173085" y="108977"/>
                </a:moveTo>
                <a:cubicBezTo>
                  <a:pt x="171337" y="108977"/>
                  <a:pt x="169925" y="110388"/>
                  <a:pt x="169925" y="112136"/>
                </a:cubicBezTo>
                <a:lnTo>
                  <a:pt x="169925" y="114791"/>
                </a:lnTo>
                <a:lnTo>
                  <a:pt x="162599" y="114791"/>
                </a:lnTo>
                <a:cubicBezTo>
                  <a:pt x="160885" y="114791"/>
                  <a:pt x="159473" y="116236"/>
                  <a:pt x="159473" y="117950"/>
                </a:cubicBezTo>
                <a:cubicBezTo>
                  <a:pt x="159473" y="119698"/>
                  <a:pt x="160885" y="121109"/>
                  <a:pt x="162599" y="121109"/>
                </a:cubicBezTo>
                <a:lnTo>
                  <a:pt x="164615" y="121109"/>
                </a:lnTo>
                <a:lnTo>
                  <a:pt x="164615" y="147190"/>
                </a:lnTo>
                <a:lnTo>
                  <a:pt x="162599" y="147190"/>
                </a:lnTo>
                <a:cubicBezTo>
                  <a:pt x="160885" y="147190"/>
                  <a:pt x="159473" y="148568"/>
                  <a:pt x="159473" y="150315"/>
                </a:cubicBezTo>
                <a:cubicBezTo>
                  <a:pt x="159473" y="152063"/>
                  <a:pt x="160885" y="153474"/>
                  <a:pt x="162599" y="153474"/>
                </a:cubicBezTo>
                <a:lnTo>
                  <a:pt x="169925" y="153474"/>
                </a:lnTo>
                <a:lnTo>
                  <a:pt x="169925" y="156163"/>
                </a:lnTo>
                <a:cubicBezTo>
                  <a:pt x="169925" y="157911"/>
                  <a:pt x="171337" y="159322"/>
                  <a:pt x="173085" y="159322"/>
                </a:cubicBezTo>
                <a:cubicBezTo>
                  <a:pt x="174799" y="159322"/>
                  <a:pt x="176210" y="157911"/>
                  <a:pt x="176210" y="156163"/>
                </a:cubicBezTo>
                <a:lnTo>
                  <a:pt x="176210" y="153474"/>
                </a:lnTo>
                <a:lnTo>
                  <a:pt x="181083" y="153474"/>
                </a:lnTo>
                <a:lnTo>
                  <a:pt x="181083" y="156163"/>
                </a:lnTo>
                <a:cubicBezTo>
                  <a:pt x="181083" y="157911"/>
                  <a:pt x="182461" y="159322"/>
                  <a:pt x="184243" y="159322"/>
                </a:cubicBezTo>
                <a:cubicBezTo>
                  <a:pt x="185957" y="159322"/>
                  <a:pt x="187368" y="157911"/>
                  <a:pt x="187368" y="156163"/>
                </a:cubicBezTo>
                <a:lnTo>
                  <a:pt x="187368" y="153038"/>
                </a:lnTo>
                <a:cubicBezTo>
                  <a:pt x="189217" y="152500"/>
                  <a:pt x="190864" y="151492"/>
                  <a:pt x="192208" y="150181"/>
                </a:cubicBezTo>
                <a:cubicBezTo>
                  <a:pt x="194258" y="148131"/>
                  <a:pt x="195502" y="145308"/>
                  <a:pt x="195502" y="142216"/>
                </a:cubicBezTo>
                <a:cubicBezTo>
                  <a:pt x="195502" y="139157"/>
                  <a:pt x="194258" y="136267"/>
                  <a:pt x="192040" y="134149"/>
                </a:cubicBezTo>
                <a:cubicBezTo>
                  <a:pt x="194258" y="132032"/>
                  <a:pt x="195502" y="129108"/>
                  <a:pt x="195502" y="126050"/>
                </a:cubicBezTo>
                <a:cubicBezTo>
                  <a:pt x="195502" y="122958"/>
                  <a:pt x="194258" y="120135"/>
                  <a:pt x="192208" y="118118"/>
                </a:cubicBezTo>
                <a:cubicBezTo>
                  <a:pt x="190864" y="116807"/>
                  <a:pt x="189217" y="115799"/>
                  <a:pt x="187368" y="115261"/>
                </a:cubicBezTo>
                <a:lnTo>
                  <a:pt x="187368" y="112136"/>
                </a:lnTo>
                <a:cubicBezTo>
                  <a:pt x="187368" y="110388"/>
                  <a:pt x="185957" y="108977"/>
                  <a:pt x="184243" y="108977"/>
                </a:cubicBezTo>
                <a:cubicBezTo>
                  <a:pt x="182461" y="108977"/>
                  <a:pt x="181083" y="110388"/>
                  <a:pt x="181083" y="112136"/>
                </a:cubicBezTo>
                <a:lnTo>
                  <a:pt x="181083" y="114791"/>
                </a:lnTo>
                <a:lnTo>
                  <a:pt x="176210" y="114791"/>
                </a:lnTo>
                <a:lnTo>
                  <a:pt x="176210" y="112136"/>
                </a:lnTo>
                <a:cubicBezTo>
                  <a:pt x="176210" y="110388"/>
                  <a:pt x="174799" y="108977"/>
                  <a:pt x="173085" y="108977"/>
                </a:cubicBezTo>
                <a:close/>
                <a:moveTo>
                  <a:pt x="44363" y="157675"/>
                </a:moveTo>
                <a:cubicBezTo>
                  <a:pt x="45741" y="157675"/>
                  <a:pt x="46985" y="158247"/>
                  <a:pt x="47892" y="159121"/>
                </a:cubicBezTo>
                <a:cubicBezTo>
                  <a:pt x="48766" y="160028"/>
                  <a:pt x="49338" y="161272"/>
                  <a:pt x="49338" y="162616"/>
                </a:cubicBezTo>
                <a:cubicBezTo>
                  <a:pt x="49338" y="163960"/>
                  <a:pt x="48766" y="165204"/>
                  <a:pt x="47892" y="166111"/>
                </a:cubicBezTo>
                <a:cubicBezTo>
                  <a:pt x="46985" y="167019"/>
                  <a:pt x="45741" y="167556"/>
                  <a:pt x="44363" y="167556"/>
                </a:cubicBezTo>
                <a:lnTo>
                  <a:pt x="31054" y="167556"/>
                </a:lnTo>
                <a:lnTo>
                  <a:pt x="31054" y="157675"/>
                </a:lnTo>
                <a:close/>
                <a:moveTo>
                  <a:pt x="33172" y="129343"/>
                </a:moveTo>
                <a:cubicBezTo>
                  <a:pt x="31458" y="129343"/>
                  <a:pt x="30046" y="130789"/>
                  <a:pt x="30046" y="132503"/>
                </a:cubicBezTo>
                <a:lnTo>
                  <a:pt x="30046" y="135191"/>
                </a:lnTo>
                <a:lnTo>
                  <a:pt x="22719" y="135191"/>
                </a:lnTo>
                <a:cubicBezTo>
                  <a:pt x="21005" y="135191"/>
                  <a:pt x="19594" y="136603"/>
                  <a:pt x="19594" y="138351"/>
                </a:cubicBezTo>
                <a:cubicBezTo>
                  <a:pt x="19594" y="140098"/>
                  <a:pt x="21005" y="141510"/>
                  <a:pt x="22719" y="141510"/>
                </a:cubicBezTo>
                <a:lnTo>
                  <a:pt x="24736" y="141510"/>
                </a:lnTo>
                <a:lnTo>
                  <a:pt x="24736" y="167556"/>
                </a:lnTo>
                <a:lnTo>
                  <a:pt x="22719" y="167556"/>
                </a:lnTo>
                <a:cubicBezTo>
                  <a:pt x="21005" y="167556"/>
                  <a:pt x="19594" y="168968"/>
                  <a:pt x="19594" y="170716"/>
                </a:cubicBezTo>
                <a:cubicBezTo>
                  <a:pt x="19594" y="172463"/>
                  <a:pt x="21005" y="173875"/>
                  <a:pt x="22719" y="173875"/>
                </a:cubicBezTo>
                <a:lnTo>
                  <a:pt x="30046" y="173875"/>
                </a:lnTo>
                <a:lnTo>
                  <a:pt x="30046" y="176564"/>
                </a:lnTo>
                <a:cubicBezTo>
                  <a:pt x="30046" y="178278"/>
                  <a:pt x="31458" y="179689"/>
                  <a:pt x="33205" y="179689"/>
                </a:cubicBezTo>
                <a:cubicBezTo>
                  <a:pt x="34919" y="179689"/>
                  <a:pt x="36331" y="178278"/>
                  <a:pt x="36331" y="176564"/>
                </a:cubicBezTo>
                <a:lnTo>
                  <a:pt x="36331" y="173875"/>
                </a:lnTo>
                <a:lnTo>
                  <a:pt x="41204" y="173875"/>
                </a:lnTo>
                <a:lnTo>
                  <a:pt x="41204" y="176564"/>
                </a:lnTo>
                <a:cubicBezTo>
                  <a:pt x="41204" y="178278"/>
                  <a:pt x="42616" y="179689"/>
                  <a:pt x="44363" y="179689"/>
                </a:cubicBezTo>
                <a:cubicBezTo>
                  <a:pt x="46077" y="179689"/>
                  <a:pt x="47489" y="178278"/>
                  <a:pt x="47489" y="176564"/>
                </a:cubicBezTo>
                <a:lnTo>
                  <a:pt x="47489" y="173404"/>
                </a:lnTo>
                <a:cubicBezTo>
                  <a:pt x="49338" y="172867"/>
                  <a:pt x="50984" y="171892"/>
                  <a:pt x="52329" y="170548"/>
                </a:cubicBezTo>
                <a:cubicBezTo>
                  <a:pt x="54379" y="168531"/>
                  <a:pt x="55622" y="165708"/>
                  <a:pt x="55622" y="162616"/>
                </a:cubicBezTo>
                <a:cubicBezTo>
                  <a:pt x="55622" y="159558"/>
                  <a:pt x="54379" y="156667"/>
                  <a:pt x="52161" y="154516"/>
                </a:cubicBezTo>
                <a:cubicBezTo>
                  <a:pt x="54379" y="152399"/>
                  <a:pt x="55622" y="149509"/>
                  <a:pt x="55622" y="146450"/>
                </a:cubicBezTo>
                <a:cubicBezTo>
                  <a:pt x="55622" y="143358"/>
                  <a:pt x="54379" y="140535"/>
                  <a:pt x="52329" y="138485"/>
                </a:cubicBezTo>
                <a:cubicBezTo>
                  <a:pt x="50984" y="137174"/>
                  <a:pt x="49338" y="136166"/>
                  <a:pt x="47489" y="135662"/>
                </a:cubicBezTo>
                <a:lnTo>
                  <a:pt x="47489" y="132503"/>
                </a:lnTo>
                <a:cubicBezTo>
                  <a:pt x="47489" y="130789"/>
                  <a:pt x="46077" y="129343"/>
                  <a:pt x="44363" y="129343"/>
                </a:cubicBezTo>
                <a:cubicBezTo>
                  <a:pt x="42616" y="129343"/>
                  <a:pt x="41204" y="130789"/>
                  <a:pt x="41204" y="132503"/>
                </a:cubicBezTo>
                <a:lnTo>
                  <a:pt x="41204" y="135191"/>
                </a:lnTo>
                <a:lnTo>
                  <a:pt x="36331" y="135191"/>
                </a:lnTo>
                <a:lnTo>
                  <a:pt x="36331" y="132503"/>
                </a:lnTo>
                <a:cubicBezTo>
                  <a:pt x="36331" y="130789"/>
                  <a:pt x="34919" y="129343"/>
                  <a:pt x="33172" y="129343"/>
                </a:cubicBezTo>
                <a:close/>
                <a:moveTo>
                  <a:pt x="48968" y="190377"/>
                </a:moveTo>
                <a:lnTo>
                  <a:pt x="48968" y="202778"/>
                </a:lnTo>
                <a:lnTo>
                  <a:pt x="26248" y="202778"/>
                </a:lnTo>
                <a:lnTo>
                  <a:pt x="26248" y="190377"/>
                </a:lnTo>
                <a:cubicBezTo>
                  <a:pt x="29844" y="191519"/>
                  <a:pt x="33642" y="192158"/>
                  <a:pt x="37608" y="192158"/>
                </a:cubicBezTo>
                <a:cubicBezTo>
                  <a:pt x="41574" y="192158"/>
                  <a:pt x="45405" y="191519"/>
                  <a:pt x="48968" y="190377"/>
                </a:cubicBezTo>
                <a:close/>
                <a:moveTo>
                  <a:pt x="118907" y="108842"/>
                </a:moveTo>
                <a:lnTo>
                  <a:pt x="118907" y="202778"/>
                </a:lnTo>
                <a:lnTo>
                  <a:pt x="96188" y="202778"/>
                </a:lnTo>
                <a:lnTo>
                  <a:pt x="96188" y="108842"/>
                </a:lnTo>
                <a:cubicBezTo>
                  <a:pt x="99784" y="109985"/>
                  <a:pt x="103582" y="110590"/>
                  <a:pt x="107548" y="110590"/>
                </a:cubicBezTo>
                <a:cubicBezTo>
                  <a:pt x="111514" y="110590"/>
                  <a:pt x="115345" y="109985"/>
                  <a:pt x="118907" y="108842"/>
                </a:cubicBezTo>
                <a:close/>
                <a:moveTo>
                  <a:pt x="188847" y="170010"/>
                </a:moveTo>
                <a:lnTo>
                  <a:pt x="188847" y="202778"/>
                </a:lnTo>
                <a:lnTo>
                  <a:pt x="166128" y="202778"/>
                </a:lnTo>
                <a:lnTo>
                  <a:pt x="166128" y="170010"/>
                </a:lnTo>
                <a:cubicBezTo>
                  <a:pt x="169724" y="171119"/>
                  <a:pt x="173521" y="171758"/>
                  <a:pt x="177487" y="171758"/>
                </a:cubicBezTo>
                <a:cubicBezTo>
                  <a:pt x="181453" y="171758"/>
                  <a:pt x="185251" y="171119"/>
                  <a:pt x="188847" y="170010"/>
                </a:cubicBezTo>
                <a:close/>
                <a:moveTo>
                  <a:pt x="37607" y="81556"/>
                </a:moveTo>
                <a:cubicBezTo>
                  <a:pt x="36857" y="81556"/>
                  <a:pt x="36108" y="81825"/>
                  <a:pt x="35524" y="82358"/>
                </a:cubicBezTo>
                <a:lnTo>
                  <a:pt x="13040" y="102658"/>
                </a:lnTo>
                <a:cubicBezTo>
                  <a:pt x="12301" y="103229"/>
                  <a:pt x="11797" y="104137"/>
                  <a:pt x="11797" y="105179"/>
                </a:cubicBezTo>
                <a:cubicBezTo>
                  <a:pt x="11797" y="106926"/>
                  <a:pt x="13208" y="108338"/>
                  <a:pt x="14922" y="108338"/>
                </a:cubicBezTo>
                <a:lnTo>
                  <a:pt x="19964" y="108338"/>
                </a:lnTo>
                <a:lnTo>
                  <a:pt x="19964" y="121311"/>
                </a:lnTo>
                <a:cubicBezTo>
                  <a:pt x="16636" y="123092"/>
                  <a:pt x="13645" y="125310"/>
                  <a:pt x="11024" y="127932"/>
                </a:cubicBezTo>
                <a:cubicBezTo>
                  <a:pt x="4201" y="134754"/>
                  <a:pt x="0" y="144165"/>
                  <a:pt x="0" y="154516"/>
                </a:cubicBezTo>
                <a:cubicBezTo>
                  <a:pt x="0" y="164901"/>
                  <a:pt x="4201" y="174312"/>
                  <a:pt x="11024" y="181134"/>
                </a:cubicBezTo>
                <a:cubicBezTo>
                  <a:pt x="13645" y="183756"/>
                  <a:pt x="16636" y="185974"/>
                  <a:pt x="19964" y="187722"/>
                </a:cubicBezTo>
                <a:lnTo>
                  <a:pt x="19964" y="205904"/>
                </a:lnTo>
                <a:cubicBezTo>
                  <a:pt x="19964" y="207652"/>
                  <a:pt x="21341" y="209063"/>
                  <a:pt x="23089" y="209063"/>
                </a:cubicBezTo>
                <a:lnTo>
                  <a:pt x="52127" y="209063"/>
                </a:lnTo>
                <a:cubicBezTo>
                  <a:pt x="53875" y="209063"/>
                  <a:pt x="55286" y="207652"/>
                  <a:pt x="55286" y="205904"/>
                </a:cubicBezTo>
                <a:lnTo>
                  <a:pt x="55286" y="187722"/>
                </a:lnTo>
                <a:cubicBezTo>
                  <a:pt x="58580" y="185974"/>
                  <a:pt x="61571" y="183756"/>
                  <a:pt x="64226" y="181134"/>
                </a:cubicBezTo>
                <a:cubicBezTo>
                  <a:pt x="71015" y="174312"/>
                  <a:pt x="75216" y="164901"/>
                  <a:pt x="75216" y="154516"/>
                </a:cubicBezTo>
                <a:cubicBezTo>
                  <a:pt x="75216" y="152433"/>
                  <a:pt x="75048" y="150349"/>
                  <a:pt x="74712" y="148299"/>
                </a:cubicBezTo>
                <a:cubicBezTo>
                  <a:pt x="74342" y="146249"/>
                  <a:pt x="73838" y="144232"/>
                  <a:pt x="73166" y="142249"/>
                </a:cubicBezTo>
                <a:cubicBezTo>
                  <a:pt x="72713" y="140944"/>
                  <a:pt x="71501" y="140125"/>
                  <a:pt x="70198" y="140125"/>
                </a:cubicBezTo>
                <a:cubicBezTo>
                  <a:pt x="69857" y="140125"/>
                  <a:pt x="69509" y="140181"/>
                  <a:pt x="69167" y="140300"/>
                </a:cubicBezTo>
                <a:cubicBezTo>
                  <a:pt x="67520" y="140871"/>
                  <a:pt x="66646" y="142652"/>
                  <a:pt x="67217" y="144299"/>
                </a:cubicBezTo>
                <a:cubicBezTo>
                  <a:pt x="67789" y="145879"/>
                  <a:pt x="68192" y="147559"/>
                  <a:pt x="68494" y="149341"/>
                </a:cubicBezTo>
                <a:cubicBezTo>
                  <a:pt x="68763" y="150987"/>
                  <a:pt x="68931" y="152735"/>
                  <a:pt x="68931" y="154516"/>
                </a:cubicBezTo>
                <a:cubicBezTo>
                  <a:pt x="68931" y="163187"/>
                  <a:pt x="65402" y="171018"/>
                  <a:pt x="59756" y="176664"/>
                </a:cubicBezTo>
                <a:cubicBezTo>
                  <a:pt x="54076" y="182344"/>
                  <a:pt x="46246" y="185840"/>
                  <a:pt x="37608" y="185840"/>
                </a:cubicBezTo>
                <a:cubicBezTo>
                  <a:pt x="28971" y="185840"/>
                  <a:pt x="21140" y="182344"/>
                  <a:pt x="15460" y="176664"/>
                </a:cubicBezTo>
                <a:cubicBezTo>
                  <a:pt x="9814" y="171018"/>
                  <a:pt x="6285" y="163187"/>
                  <a:pt x="6285" y="154516"/>
                </a:cubicBezTo>
                <a:cubicBezTo>
                  <a:pt x="6285" y="145879"/>
                  <a:pt x="9814" y="138048"/>
                  <a:pt x="15460" y="132402"/>
                </a:cubicBezTo>
                <a:cubicBezTo>
                  <a:pt x="21140" y="126722"/>
                  <a:pt x="28971" y="123227"/>
                  <a:pt x="37608" y="123227"/>
                </a:cubicBezTo>
                <a:cubicBezTo>
                  <a:pt x="42078" y="123227"/>
                  <a:pt x="46313" y="124134"/>
                  <a:pt x="50111" y="125814"/>
                </a:cubicBezTo>
                <a:cubicBezTo>
                  <a:pt x="54110" y="127562"/>
                  <a:pt x="57672" y="130083"/>
                  <a:pt x="60596" y="133242"/>
                </a:cubicBezTo>
                <a:cubicBezTo>
                  <a:pt x="61213" y="133911"/>
                  <a:pt x="62051" y="134248"/>
                  <a:pt x="62892" y="134248"/>
                </a:cubicBezTo>
                <a:cubicBezTo>
                  <a:pt x="63657" y="134248"/>
                  <a:pt x="64425" y="133970"/>
                  <a:pt x="65033" y="133410"/>
                </a:cubicBezTo>
                <a:cubicBezTo>
                  <a:pt x="66310" y="132234"/>
                  <a:pt x="66377" y="130217"/>
                  <a:pt x="65167" y="128940"/>
                </a:cubicBezTo>
                <a:cubicBezTo>
                  <a:pt x="62344" y="125915"/>
                  <a:pt x="58983" y="123327"/>
                  <a:pt x="55286" y="121345"/>
                </a:cubicBezTo>
                <a:lnTo>
                  <a:pt x="55286" y="108338"/>
                </a:lnTo>
                <a:lnTo>
                  <a:pt x="60294" y="108338"/>
                </a:lnTo>
                <a:cubicBezTo>
                  <a:pt x="61168" y="108338"/>
                  <a:pt x="62008" y="107935"/>
                  <a:pt x="62613" y="107296"/>
                </a:cubicBezTo>
                <a:cubicBezTo>
                  <a:pt x="63756" y="106019"/>
                  <a:pt x="63688" y="104002"/>
                  <a:pt x="62378" y="102860"/>
                </a:cubicBezTo>
                <a:lnTo>
                  <a:pt x="39725" y="82392"/>
                </a:lnTo>
                <a:cubicBezTo>
                  <a:pt x="39133" y="81833"/>
                  <a:pt x="38369" y="81556"/>
                  <a:pt x="37607" y="81556"/>
                </a:cubicBezTo>
                <a:close/>
                <a:moveTo>
                  <a:pt x="107525" y="0"/>
                </a:moveTo>
                <a:cubicBezTo>
                  <a:pt x="106776" y="0"/>
                  <a:pt x="106026" y="261"/>
                  <a:pt x="105430" y="790"/>
                </a:cubicBezTo>
                <a:lnTo>
                  <a:pt x="82980" y="21090"/>
                </a:lnTo>
                <a:cubicBezTo>
                  <a:pt x="82207" y="21661"/>
                  <a:pt x="81736" y="22602"/>
                  <a:pt x="81736" y="23611"/>
                </a:cubicBezTo>
                <a:cubicBezTo>
                  <a:pt x="81736" y="25358"/>
                  <a:pt x="83148" y="26770"/>
                  <a:pt x="84862" y="26770"/>
                </a:cubicBezTo>
                <a:lnTo>
                  <a:pt x="89870" y="26770"/>
                </a:lnTo>
                <a:lnTo>
                  <a:pt x="89870" y="39743"/>
                </a:lnTo>
                <a:cubicBezTo>
                  <a:pt x="86576" y="41524"/>
                  <a:pt x="83585" y="43776"/>
                  <a:pt x="80963" y="46397"/>
                </a:cubicBezTo>
                <a:cubicBezTo>
                  <a:pt x="74141" y="53186"/>
                  <a:pt x="69940" y="62597"/>
                  <a:pt x="69940" y="72982"/>
                </a:cubicBezTo>
                <a:cubicBezTo>
                  <a:pt x="69940" y="83367"/>
                  <a:pt x="74141" y="92777"/>
                  <a:pt x="80963" y="99566"/>
                </a:cubicBezTo>
                <a:cubicBezTo>
                  <a:pt x="83585" y="102188"/>
                  <a:pt x="86576" y="104406"/>
                  <a:pt x="89870" y="106187"/>
                </a:cubicBezTo>
                <a:lnTo>
                  <a:pt x="89870" y="205904"/>
                </a:lnTo>
                <a:cubicBezTo>
                  <a:pt x="89870" y="207652"/>
                  <a:pt x="91281" y="209063"/>
                  <a:pt x="93029" y="209063"/>
                </a:cubicBezTo>
                <a:lnTo>
                  <a:pt x="122067" y="209063"/>
                </a:lnTo>
                <a:cubicBezTo>
                  <a:pt x="123814" y="209063"/>
                  <a:pt x="125226" y="207652"/>
                  <a:pt x="125226" y="205904"/>
                </a:cubicBezTo>
                <a:lnTo>
                  <a:pt x="125226" y="106187"/>
                </a:lnTo>
                <a:cubicBezTo>
                  <a:pt x="128520" y="104406"/>
                  <a:pt x="131511" y="102188"/>
                  <a:pt x="134132" y="99566"/>
                </a:cubicBezTo>
                <a:cubicBezTo>
                  <a:pt x="140955" y="92777"/>
                  <a:pt x="145156" y="83367"/>
                  <a:pt x="145156" y="72982"/>
                </a:cubicBezTo>
                <a:cubicBezTo>
                  <a:pt x="145156" y="70427"/>
                  <a:pt x="144887" y="67907"/>
                  <a:pt x="144383" y="65420"/>
                </a:cubicBezTo>
                <a:cubicBezTo>
                  <a:pt x="143879" y="62933"/>
                  <a:pt x="143139" y="60513"/>
                  <a:pt x="142165" y="58227"/>
                </a:cubicBezTo>
                <a:cubicBezTo>
                  <a:pt x="141638" y="57048"/>
                  <a:pt x="140492" y="56318"/>
                  <a:pt x="139274" y="56318"/>
                </a:cubicBezTo>
                <a:cubicBezTo>
                  <a:pt x="138861" y="56318"/>
                  <a:pt x="138439" y="56402"/>
                  <a:pt x="138031" y="56581"/>
                </a:cubicBezTo>
                <a:cubicBezTo>
                  <a:pt x="136418" y="57253"/>
                  <a:pt x="135678" y="59101"/>
                  <a:pt x="136350" y="60681"/>
                </a:cubicBezTo>
                <a:cubicBezTo>
                  <a:pt x="137191" y="62597"/>
                  <a:pt x="137829" y="64613"/>
                  <a:pt x="138232" y="66697"/>
                </a:cubicBezTo>
                <a:cubicBezTo>
                  <a:pt x="138636" y="68680"/>
                  <a:pt x="138871" y="70797"/>
                  <a:pt x="138871" y="72982"/>
                </a:cubicBezTo>
                <a:cubicBezTo>
                  <a:pt x="138871" y="81619"/>
                  <a:pt x="135342" y="89450"/>
                  <a:pt x="129696" y="95096"/>
                </a:cubicBezTo>
                <a:cubicBezTo>
                  <a:pt x="124016" y="100776"/>
                  <a:pt x="116185" y="104271"/>
                  <a:pt x="107548" y="104271"/>
                </a:cubicBezTo>
                <a:cubicBezTo>
                  <a:pt x="98910" y="104271"/>
                  <a:pt x="91079" y="100776"/>
                  <a:pt x="85400" y="95096"/>
                </a:cubicBezTo>
                <a:cubicBezTo>
                  <a:pt x="79753" y="89450"/>
                  <a:pt x="76224" y="81619"/>
                  <a:pt x="76224" y="72982"/>
                </a:cubicBezTo>
                <a:cubicBezTo>
                  <a:pt x="76224" y="64311"/>
                  <a:pt x="79753" y="56513"/>
                  <a:pt x="85400" y="50834"/>
                </a:cubicBezTo>
                <a:cubicBezTo>
                  <a:pt x="91079" y="45154"/>
                  <a:pt x="98910" y="41658"/>
                  <a:pt x="107548" y="41658"/>
                </a:cubicBezTo>
                <a:cubicBezTo>
                  <a:pt x="111614" y="41658"/>
                  <a:pt x="115513" y="42431"/>
                  <a:pt x="119042" y="43843"/>
                </a:cubicBezTo>
                <a:cubicBezTo>
                  <a:pt x="122772" y="45322"/>
                  <a:pt x="126100" y="47439"/>
                  <a:pt x="128956" y="50128"/>
                </a:cubicBezTo>
                <a:cubicBezTo>
                  <a:pt x="129568" y="50691"/>
                  <a:pt x="130342" y="50970"/>
                  <a:pt x="131112" y="50970"/>
                </a:cubicBezTo>
                <a:cubicBezTo>
                  <a:pt x="131949" y="50970"/>
                  <a:pt x="132780" y="50641"/>
                  <a:pt x="133393" y="49993"/>
                </a:cubicBezTo>
                <a:cubicBezTo>
                  <a:pt x="134603" y="48716"/>
                  <a:pt x="134535" y="46733"/>
                  <a:pt x="133258" y="45557"/>
                </a:cubicBezTo>
                <a:cubicBezTo>
                  <a:pt x="130839" y="43272"/>
                  <a:pt x="128150" y="41322"/>
                  <a:pt x="125226" y="39776"/>
                </a:cubicBezTo>
                <a:lnTo>
                  <a:pt x="125226" y="26770"/>
                </a:lnTo>
                <a:lnTo>
                  <a:pt x="130234" y="26770"/>
                </a:lnTo>
                <a:cubicBezTo>
                  <a:pt x="131107" y="26770"/>
                  <a:pt x="131948" y="26400"/>
                  <a:pt x="132553" y="25728"/>
                </a:cubicBezTo>
                <a:cubicBezTo>
                  <a:pt x="133729" y="24451"/>
                  <a:pt x="133628" y="22468"/>
                  <a:pt x="132317" y="21292"/>
                </a:cubicBezTo>
                <a:lnTo>
                  <a:pt x="109665" y="824"/>
                </a:lnTo>
                <a:cubicBezTo>
                  <a:pt x="109068" y="278"/>
                  <a:pt x="108297" y="0"/>
                  <a:pt x="107525" y="0"/>
                </a:cubicBezTo>
                <a:close/>
                <a:moveTo>
                  <a:pt x="177482" y="59122"/>
                </a:moveTo>
                <a:cubicBezTo>
                  <a:pt x="176728" y="59122"/>
                  <a:pt x="175970" y="59391"/>
                  <a:pt x="175370" y="59942"/>
                </a:cubicBezTo>
                <a:lnTo>
                  <a:pt x="152919" y="80241"/>
                </a:lnTo>
                <a:cubicBezTo>
                  <a:pt x="150533" y="82022"/>
                  <a:pt x="151777" y="85921"/>
                  <a:pt x="154801" y="85921"/>
                </a:cubicBezTo>
                <a:lnTo>
                  <a:pt x="159809" y="85921"/>
                </a:lnTo>
                <a:lnTo>
                  <a:pt x="159809" y="100944"/>
                </a:lnTo>
                <a:cubicBezTo>
                  <a:pt x="156516" y="102692"/>
                  <a:pt x="153524" y="104910"/>
                  <a:pt x="150903" y="107531"/>
                </a:cubicBezTo>
                <a:cubicBezTo>
                  <a:pt x="144080" y="114354"/>
                  <a:pt x="139879" y="123764"/>
                  <a:pt x="139879" y="134149"/>
                </a:cubicBezTo>
                <a:cubicBezTo>
                  <a:pt x="139879" y="144535"/>
                  <a:pt x="144080" y="153911"/>
                  <a:pt x="150903" y="160734"/>
                </a:cubicBezTo>
                <a:cubicBezTo>
                  <a:pt x="153524" y="163355"/>
                  <a:pt x="156516" y="165574"/>
                  <a:pt x="159809" y="167355"/>
                </a:cubicBezTo>
                <a:lnTo>
                  <a:pt x="159809" y="205904"/>
                </a:lnTo>
                <a:cubicBezTo>
                  <a:pt x="159809" y="207652"/>
                  <a:pt x="161221" y="209063"/>
                  <a:pt x="162968" y="209063"/>
                </a:cubicBezTo>
                <a:lnTo>
                  <a:pt x="192006" y="209063"/>
                </a:lnTo>
                <a:cubicBezTo>
                  <a:pt x="193754" y="209063"/>
                  <a:pt x="195165" y="207652"/>
                  <a:pt x="195165" y="205904"/>
                </a:cubicBezTo>
                <a:lnTo>
                  <a:pt x="195165" y="167355"/>
                </a:lnTo>
                <a:cubicBezTo>
                  <a:pt x="198459" y="165574"/>
                  <a:pt x="201450" y="163355"/>
                  <a:pt x="204072" y="160734"/>
                </a:cubicBezTo>
                <a:cubicBezTo>
                  <a:pt x="210894" y="153911"/>
                  <a:pt x="215095" y="144535"/>
                  <a:pt x="215095" y="134149"/>
                </a:cubicBezTo>
                <a:cubicBezTo>
                  <a:pt x="215095" y="131931"/>
                  <a:pt x="214894" y="129747"/>
                  <a:pt x="214524" y="127596"/>
                </a:cubicBezTo>
                <a:cubicBezTo>
                  <a:pt x="214154" y="125478"/>
                  <a:pt x="213583" y="123361"/>
                  <a:pt x="212844" y="121311"/>
                </a:cubicBezTo>
                <a:cubicBezTo>
                  <a:pt x="212372" y="120026"/>
                  <a:pt x="211164" y="119233"/>
                  <a:pt x="209890" y="119233"/>
                </a:cubicBezTo>
                <a:cubicBezTo>
                  <a:pt x="209530" y="119233"/>
                  <a:pt x="209165" y="119296"/>
                  <a:pt x="208811" y="119429"/>
                </a:cubicBezTo>
                <a:cubicBezTo>
                  <a:pt x="207197" y="120000"/>
                  <a:pt x="206357" y="121815"/>
                  <a:pt x="206928" y="123428"/>
                </a:cubicBezTo>
                <a:cubicBezTo>
                  <a:pt x="207533" y="125109"/>
                  <a:pt x="208004" y="126856"/>
                  <a:pt x="208340" y="128705"/>
                </a:cubicBezTo>
                <a:cubicBezTo>
                  <a:pt x="208643" y="130452"/>
                  <a:pt x="208811" y="132267"/>
                  <a:pt x="208811" y="134149"/>
                </a:cubicBezTo>
                <a:cubicBezTo>
                  <a:pt x="208811" y="142787"/>
                  <a:pt x="205282" y="150618"/>
                  <a:pt x="199635" y="156298"/>
                </a:cubicBezTo>
                <a:cubicBezTo>
                  <a:pt x="193956" y="161944"/>
                  <a:pt x="186125" y="165439"/>
                  <a:pt x="177487" y="165439"/>
                </a:cubicBezTo>
                <a:cubicBezTo>
                  <a:pt x="168850" y="165439"/>
                  <a:pt x="161019" y="161944"/>
                  <a:pt x="155339" y="156298"/>
                </a:cubicBezTo>
                <a:cubicBezTo>
                  <a:pt x="149693" y="150618"/>
                  <a:pt x="146164" y="142787"/>
                  <a:pt x="146164" y="134149"/>
                </a:cubicBezTo>
                <a:cubicBezTo>
                  <a:pt x="146164" y="125478"/>
                  <a:pt x="149693" y="117681"/>
                  <a:pt x="155339" y="112001"/>
                </a:cubicBezTo>
                <a:cubicBezTo>
                  <a:pt x="161019" y="106355"/>
                  <a:pt x="168850" y="102826"/>
                  <a:pt x="177487" y="102826"/>
                </a:cubicBezTo>
                <a:cubicBezTo>
                  <a:pt x="181856" y="102826"/>
                  <a:pt x="186024" y="103734"/>
                  <a:pt x="189788" y="105313"/>
                </a:cubicBezTo>
                <a:cubicBezTo>
                  <a:pt x="193687" y="106994"/>
                  <a:pt x="197216" y="109447"/>
                  <a:pt x="200106" y="112505"/>
                </a:cubicBezTo>
                <a:cubicBezTo>
                  <a:pt x="200723" y="113140"/>
                  <a:pt x="201542" y="113459"/>
                  <a:pt x="202361" y="113459"/>
                </a:cubicBezTo>
                <a:cubicBezTo>
                  <a:pt x="203147" y="113459"/>
                  <a:pt x="203933" y="113165"/>
                  <a:pt x="204542" y="112573"/>
                </a:cubicBezTo>
                <a:cubicBezTo>
                  <a:pt x="205819" y="111363"/>
                  <a:pt x="205853" y="109380"/>
                  <a:pt x="204643" y="108136"/>
                </a:cubicBezTo>
                <a:cubicBezTo>
                  <a:pt x="201887" y="105280"/>
                  <a:pt x="198694" y="102826"/>
                  <a:pt x="195165" y="100944"/>
                </a:cubicBezTo>
                <a:lnTo>
                  <a:pt x="195165" y="85921"/>
                </a:lnTo>
                <a:lnTo>
                  <a:pt x="200173" y="85921"/>
                </a:lnTo>
                <a:cubicBezTo>
                  <a:pt x="201047" y="85921"/>
                  <a:pt x="201887" y="85518"/>
                  <a:pt x="202492" y="84846"/>
                </a:cubicBezTo>
                <a:cubicBezTo>
                  <a:pt x="203635" y="83568"/>
                  <a:pt x="203568" y="81585"/>
                  <a:pt x="202257" y="80443"/>
                </a:cubicBezTo>
                <a:lnTo>
                  <a:pt x="179605" y="59942"/>
                </a:lnTo>
                <a:cubicBezTo>
                  <a:pt x="179012" y="59400"/>
                  <a:pt x="178249" y="59122"/>
                  <a:pt x="177482" y="59122"/>
                </a:cubicBezTo>
                <a:close/>
              </a:path>
            </a:pathLst>
          </a:custGeom>
          <a:solidFill>
            <a:srgbClr val="775EF5"/>
          </a:solidFill>
          <a:ln>
            <a:noFill/>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6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53" name="Google Shape;1253;p66"/>
          <p:cNvSpPr txBox="1"/>
          <p:nvPr>
            <p:ph idx="1" type="body"/>
          </p:nvPr>
        </p:nvSpPr>
        <p:spPr>
          <a:xfrm>
            <a:off x="720000" y="1518000"/>
            <a:ext cx="7810500" cy="28359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lang="en" sz="1450">
                <a:solidFill>
                  <a:schemeClr val="lt2"/>
                </a:solidFill>
                <a:latin typeface="Arial"/>
                <a:ea typeface="Arial"/>
                <a:cs typeface="Arial"/>
                <a:sym typeface="Arial"/>
              </a:rPr>
              <a:t>S</a:t>
            </a:r>
            <a:r>
              <a:rPr lang="en" sz="1500">
                <a:solidFill>
                  <a:schemeClr val="lt2"/>
                </a:solidFill>
                <a:latin typeface="Times New Roman"/>
                <a:ea typeface="Times New Roman"/>
                <a:cs typeface="Times New Roman"/>
                <a:sym typeface="Times New Roman"/>
              </a:rPr>
              <a:t>ince Bitcoin and the Blockchain technology were introduced in 2008,  it has taken a pre-</a:t>
            </a:r>
            <a:endParaRPr sz="15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chemeClr val="lt2"/>
                </a:solidFill>
                <a:latin typeface="Times New Roman"/>
                <a:ea typeface="Times New Roman"/>
                <a:cs typeface="Times New Roman"/>
                <a:sym typeface="Times New Roman"/>
              </a:rPr>
              <a:t>dominant place in the cryptocurrency field.  There are millions of users around the world,</a:t>
            </a:r>
            <a:endParaRPr sz="15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chemeClr val="lt2"/>
                </a:solidFill>
                <a:latin typeface="Times New Roman"/>
                <a:ea typeface="Times New Roman"/>
                <a:cs typeface="Times New Roman"/>
                <a:sym typeface="Times New Roman"/>
              </a:rPr>
              <a:t>especially in the United States.  Predicting the price of cryptocurrencies has been a popular</a:t>
            </a:r>
            <a:endParaRPr sz="15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chemeClr val="lt2"/>
                </a:solidFill>
                <a:latin typeface="Times New Roman"/>
                <a:ea typeface="Times New Roman"/>
                <a:cs typeface="Times New Roman"/>
                <a:sym typeface="Times New Roman"/>
              </a:rPr>
              <a:t>topic, from which we can take advantage of the arbitrage for an investment</a:t>
            </a:r>
            <a:endParaRPr sz="15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chemeClr val="lt2"/>
                </a:solidFill>
                <a:latin typeface="Times New Roman"/>
                <a:ea typeface="Times New Roman"/>
                <a:cs typeface="Times New Roman"/>
                <a:sym typeface="Times New Roman"/>
              </a:rPr>
              <a:t>Cryptocurrency price prediction using LSTMs by utilizing the recurrent neural network. The model is developed using LSTM and achieves higher precision and recall than the traditional </a:t>
            </a:r>
            <a:r>
              <a:rPr lang="en" sz="1500">
                <a:solidFill>
                  <a:schemeClr val="lt2"/>
                </a:solidFill>
                <a:latin typeface="Times New Roman"/>
                <a:ea typeface="Times New Roman"/>
                <a:cs typeface="Times New Roman"/>
                <a:sym typeface="Times New Roman"/>
              </a:rPr>
              <a:t>autoregressive</a:t>
            </a:r>
            <a:r>
              <a:rPr lang="en" sz="1500">
                <a:solidFill>
                  <a:schemeClr val="lt2"/>
                </a:solidFill>
                <a:latin typeface="Times New Roman"/>
                <a:ea typeface="Times New Roman"/>
                <a:cs typeface="Times New Roman"/>
                <a:sym typeface="Times New Roman"/>
              </a:rPr>
              <a:t> approach. This Cryptocurrency price prediction using LSTMs can be used to predict the price fluctuation of the cryptocurrency and integrated to an autonomous trading system to assist the buying or selling of digital assets.</a:t>
            </a:r>
            <a:endParaRPr sz="15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solidFill>
                <a:schemeClr val="lt2"/>
              </a:solidFill>
            </a:endParaRPr>
          </a:p>
        </p:txBody>
      </p:sp>
      <p:sp>
        <p:nvSpPr>
          <p:cNvPr id="1254" name="Google Shape;1254;p66"/>
          <p:cNvSpPr/>
          <p:nvPr/>
        </p:nvSpPr>
        <p:spPr>
          <a:xfrm>
            <a:off x="7198625" y="264051"/>
            <a:ext cx="881871" cy="906309"/>
          </a:xfrm>
          <a:custGeom>
            <a:rect b="b" l="l" r="r" t="t"/>
            <a:pathLst>
              <a:path extrusionOk="0" h="207631" w="213787">
                <a:moveTo>
                  <a:pt x="112753" y="29529"/>
                </a:moveTo>
                <a:cubicBezTo>
                  <a:pt x="114242" y="29529"/>
                  <a:pt x="115567" y="30125"/>
                  <a:pt x="116560" y="31118"/>
                </a:cubicBezTo>
                <a:cubicBezTo>
                  <a:pt x="117520" y="32045"/>
                  <a:pt x="118116" y="33370"/>
                  <a:pt x="118116" y="34859"/>
                </a:cubicBezTo>
                <a:cubicBezTo>
                  <a:pt x="118116" y="36316"/>
                  <a:pt x="117520" y="37640"/>
                  <a:pt x="116560" y="38600"/>
                </a:cubicBezTo>
                <a:cubicBezTo>
                  <a:pt x="115567" y="39560"/>
                  <a:pt x="114242" y="40156"/>
                  <a:pt x="112753" y="40156"/>
                </a:cubicBezTo>
                <a:lnTo>
                  <a:pt x="98750" y="40156"/>
                </a:lnTo>
                <a:lnTo>
                  <a:pt x="98750" y="29529"/>
                </a:lnTo>
                <a:close/>
                <a:moveTo>
                  <a:pt x="112753" y="46380"/>
                </a:moveTo>
                <a:cubicBezTo>
                  <a:pt x="114242" y="46380"/>
                  <a:pt x="115567" y="46975"/>
                  <a:pt x="116560" y="47935"/>
                </a:cubicBezTo>
                <a:cubicBezTo>
                  <a:pt x="117520" y="48895"/>
                  <a:pt x="118116" y="50220"/>
                  <a:pt x="118116" y="51676"/>
                </a:cubicBezTo>
                <a:cubicBezTo>
                  <a:pt x="118116" y="53133"/>
                  <a:pt x="117520" y="54457"/>
                  <a:pt x="116560" y="55417"/>
                </a:cubicBezTo>
                <a:cubicBezTo>
                  <a:pt x="115567" y="56377"/>
                  <a:pt x="114242" y="56973"/>
                  <a:pt x="112753" y="56973"/>
                </a:cubicBezTo>
                <a:lnTo>
                  <a:pt x="98750" y="56973"/>
                </a:lnTo>
                <a:lnTo>
                  <a:pt x="98750" y="46380"/>
                </a:lnTo>
                <a:close/>
                <a:moveTo>
                  <a:pt x="101994" y="17248"/>
                </a:moveTo>
                <a:cubicBezTo>
                  <a:pt x="100306" y="17248"/>
                  <a:pt x="98882" y="18638"/>
                  <a:pt x="98882" y="20360"/>
                </a:cubicBezTo>
                <a:lnTo>
                  <a:pt x="98882" y="23339"/>
                </a:lnTo>
                <a:lnTo>
                  <a:pt x="90275" y="23339"/>
                </a:lnTo>
                <a:cubicBezTo>
                  <a:pt x="88554" y="23339"/>
                  <a:pt x="87163" y="24729"/>
                  <a:pt x="87163" y="26451"/>
                </a:cubicBezTo>
                <a:cubicBezTo>
                  <a:pt x="87163" y="28139"/>
                  <a:pt x="88554" y="29529"/>
                  <a:pt x="90275" y="29529"/>
                </a:cubicBezTo>
                <a:lnTo>
                  <a:pt x="92559" y="29529"/>
                </a:lnTo>
                <a:lnTo>
                  <a:pt x="92559" y="56973"/>
                </a:lnTo>
                <a:lnTo>
                  <a:pt x="90275" y="56973"/>
                </a:lnTo>
                <a:cubicBezTo>
                  <a:pt x="88554" y="56973"/>
                  <a:pt x="87163" y="58363"/>
                  <a:pt x="87163" y="60085"/>
                </a:cubicBezTo>
                <a:cubicBezTo>
                  <a:pt x="87163" y="61806"/>
                  <a:pt x="88554" y="63197"/>
                  <a:pt x="90275" y="63197"/>
                </a:cubicBezTo>
                <a:lnTo>
                  <a:pt x="98882" y="63197"/>
                </a:lnTo>
                <a:lnTo>
                  <a:pt x="98882" y="66143"/>
                </a:lnTo>
                <a:cubicBezTo>
                  <a:pt x="98882" y="67864"/>
                  <a:pt x="100306" y="69255"/>
                  <a:pt x="101994" y="69255"/>
                </a:cubicBezTo>
                <a:cubicBezTo>
                  <a:pt x="103715" y="69255"/>
                  <a:pt x="105106" y="67864"/>
                  <a:pt x="105106" y="66143"/>
                </a:cubicBezTo>
                <a:lnTo>
                  <a:pt x="105106" y="63197"/>
                </a:lnTo>
                <a:lnTo>
                  <a:pt x="109641" y="63197"/>
                </a:lnTo>
                <a:lnTo>
                  <a:pt x="109641" y="66143"/>
                </a:lnTo>
                <a:cubicBezTo>
                  <a:pt x="109641" y="67864"/>
                  <a:pt x="111031" y="69255"/>
                  <a:pt x="112753" y="69255"/>
                </a:cubicBezTo>
                <a:cubicBezTo>
                  <a:pt x="114474" y="69255"/>
                  <a:pt x="115865" y="67864"/>
                  <a:pt x="115865" y="66143"/>
                </a:cubicBezTo>
                <a:lnTo>
                  <a:pt x="115865" y="62766"/>
                </a:lnTo>
                <a:cubicBezTo>
                  <a:pt x="117785" y="62236"/>
                  <a:pt x="119506" y="61177"/>
                  <a:pt x="120929" y="59820"/>
                </a:cubicBezTo>
                <a:cubicBezTo>
                  <a:pt x="123015" y="57701"/>
                  <a:pt x="124306" y="54821"/>
                  <a:pt x="124306" y="51676"/>
                </a:cubicBezTo>
                <a:cubicBezTo>
                  <a:pt x="124306" y="48465"/>
                  <a:pt x="122982" y="45420"/>
                  <a:pt x="120631" y="43268"/>
                </a:cubicBezTo>
                <a:cubicBezTo>
                  <a:pt x="122982" y="41083"/>
                  <a:pt x="124306" y="38037"/>
                  <a:pt x="124306" y="34859"/>
                </a:cubicBezTo>
                <a:cubicBezTo>
                  <a:pt x="124306" y="31681"/>
                  <a:pt x="123015" y="28801"/>
                  <a:pt x="120929" y="26716"/>
                </a:cubicBezTo>
                <a:cubicBezTo>
                  <a:pt x="119506" y="25325"/>
                  <a:pt x="117785" y="24299"/>
                  <a:pt x="115865" y="23736"/>
                </a:cubicBezTo>
                <a:lnTo>
                  <a:pt x="115865" y="20360"/>
                </a:lnTo>
                <a:cubicBezTo>
                  <a:pt x="115865" y="18638"/>
                  <a:pt x="114474" y="17248"/>
                  <a:pt x="112753" y="17248"/>
                </a:cubicBezTo>
                <a:cubicBezTo>
                  <a:pt x="111031" y="17248"/>
                  <a:pt x="109641" y="18638"/>
                  <a:pt x="109641" y="20360"/>
                </a:cubicBezTo>
                <a:lnTo>
                  <a:pt x="109641" y="23339"/>
                </a:lnTo>
                <a:lnTo>
                  <a:pt x="105106" y="23339"/>
                </a:lnTo>
                <a:lnTo>
                  <a:pt x="105106" y="20360"/>
                </a:lnTo>
                <a:cubicBezTo>
                  <a:pt x="105106" y="18638"/>
                  <a:pt x="103715" y="17248"/>
                  <a:pt x="101994" y="17248"/>
                </a:cubicBezTo>
                <a:close/>
                <a:moveTo>
                  <a:pt x="96863" y="83523"/>
                </a:moveTo>
                <a:lnTo>
                  <a:pt x="96863" y="91964"/>
                </a:lnTo>
                <a:lnTo>
                  <a:pt x="61839" y="91964"/>
                </a:lnTo>
                <a:lnTo>
                  <a:pt x="61839" y="86436"/>
                </a:lnTo>
                <a:cubicBezTo>
                  <a:pt x="61839" y="85641"/>
                  <a:pt x="62170" y="84913"/>
                  <a:pt x="62699" y="84383"/>
                </a:cubicBezTo>
                <a:cubicBezTo>
                  <a:pt x="63229" y="83854"/>
                  <a:pt x="63957" y="83523"/>
                  <a:pt x="64752" y="83523"/>
                </a:cubicBezTo>
                <a:close/>
                <a:moveTo>
                  <a:pt x="113978" y="88256"/>
                </a:moveTo>
                <a:cubicBezTo>
                  <a:pt x="112256" y="88256"/>
                  <a:pt x="110866" y="89647"/>
                  <a:pt x="110866" y="91368"/>
                </a:cubicBezTo>
                <a:lnTo>
                  <a:pt x="110866" y="98784"/>
                </a:lnTo>
                <a:cubicBezTo>
                  <a:pt x="110866" y="100505"/>
                  <a:pt x="112256" y="101895"/>
                  <a:pt x="113978" y="101895"/>
                </a:cubicBezTo>
                <a:cubicBezTo>
                  <a:pt x="115699" y="101895"/>
                  <a:pt x="117089" y="100505"/>
                  <a:pt x="117089" y="98784"/>
                </a:cubicBezTo>
                <a:lnTo>
                  <a:pt x="117089" y="91368"/>
                </a:lnTo>
                <a:cubicBezTo>
                  <a:pt x="117089" y="89647"/>
                  <a:pt x="115699" y="88256"/>
                  <a:pt x="113978" y="88256"/>
                </a:cubicBezTo>
                <a:close/>
                <a:moveTo>
                  <a:pt x="126027" y="88256"/>
                </a:moveTo>
                <a:cubicBezTo>
                  <a:pt x="124306" y="88256"/>
                  <a:pt x="122916" y="89647"/>
                  <a:pt x="122916" y="91368"/>
                </a:cubicBezTo>
                <a:lnTo>
                  <a:pt x="122916" y="98784"/>
                </a:lnTo>
                <a:cubicBezTo>
                  <a:pt x="122916" y="100505"/>
                  <a:pt x="124306" y="101895"/>
                  <a:pt x="126027" y="101895"/>
                </a:cubicBezTo>
                <a:cubicBezTo>
                  <a:pt x="127749" y="101895"/>
                  <a:pt x="129139" y="100505"/>
                  <a:pt x="129139" y="98784"/>
                </a:cubicBezTo>
                <a:lnTo>
                  <a:pt x="129139" y="91368"/>
                </a:lnTo>
                <a:cubicBezTo>
                  <a:pt x="129139" y="89647"/>
                  <a:pt x="127749" y="88256"/>
                  <a:pt x="126027" y="88256"/>
                </a:cubicBezTo>
                <a:close/>
                <a:moveTo>
                  <a:pt x="138077" y="88256"/>
                </a:moveTo>
                <a:cubicBezTo>
                  <a:pt x="136356" y="88256"/>
                  <a:pt x="134966" y="89647"/>
                  <a:pt x="134966" y="91368"/>
                </a:cubicBezTo>
                <a:lnTo>
                  <a:pt x="134966" y="98784"/>
                </a:lnTo>
                <a:cubicBezTo>
                  <a:pt x="134966" y="100505"/>
                  <a:pt x="136356" y="101895"/>
                  <a:pt x="138077" y="101895"/>
                </a:cubicBezTo>
                <a:cubicBezTo>
                  <a:pt x="139799" y="101895"/>
                  <a:pt x="141189" y="100505"/>
                  <a:pt x="141189" y="98784"/>
                </a:cubicBezTo>
                <a:lnTo>
                  <a:pt x="141189" y="91368"/>
                </a:lnTo>
                <a:cubicBezTo>
                  <a:pt x="141189" y="89647"/>
                  <a:pt x="139799" y="88256"/>
                  <a:pt x="138077" y="88256"/>
                </a:cubicBezTo>
                <a:close/>
                <a:moveTo>
                  <a:pt x="147115" y="83523"/>
                </a:moveTo>
                <a:cubicBezTo>
                  <a:pt x="147909" y="83523"/>
                  <a:pt x="148638" y="83854"/>
                  <a:pt x="149167" y="84383"/>
                </a:cubicBezTo>
                <a:cubicBezTo>
                  <a:pt x="149697" y="84913"/>
                  <a:pt x="150028" y="85641"/>
                  <a:pt x="150028" y="86436"/>
                </a:cubicBezTo>
                <a:lnTo>
                  <a:pt x="150028" y="103716"/>
                </a:lnTo>
                <a:cubicBezTo>
                  <a:pt x="150028" y="104511"/>
                  <a:pt x="149697" y="105239"/>
                  <a:pt x="149167" y="105769"/>
                </a:cubicBezTo>
                <a:cubicBezTo>
                  <a:pt x="148638" y="106298"/>
                  <a:pt x="147909" y="106629"/>
                  <a:pt x="147115" y="106629"/>
                </a:cubicBezTo>
                <a:lnTo>
                  <a:pt x="64752" y="106629"/>
                </a:lnTo>
                <a:cubicBezTo>
                  <a:pt x="63957" y="106629"/>
                  <a:pt x="63229" y="106298"/>
                  <a:pt x="62699" y="105769"/>
                </a:cubicBezTo>
                <a:cubicBezTo>
                  <a:pt x="62170" y="105239"/>
                  <a:pt x="61839" y="104511"/>
                  <a:pt x="61839" y="103716"/>
                </a:cubicBezTo>
                <a:lnTo>
                  <a:pt x="61839" y="98188"/>
                </a:lnTo>
                <a:lnTo>
                  <a:pt x="99975" y="98188"/>
                </a:lnTo>
                <a:cubicBezTo>
                  <a:pt x="101663" y="98188"/>
                  <a:pt x="103086" y="96797"/>
                  <a:pt x="103086" y="95076"/>
                </a:cubicBezTo>
                <a:lnTo>
                  <a:pt x="103086" y="83523"/>
                </a:lnTo>
                <a:close/>
                <a:moveTo>
                  <a:pt x="105933" y="0"/>
                </a:moveTo>
                <a:cubicBezTo>
                  <a:pt x="99875" y="34"/>
                  <a:pt x="93983" y="1258"/>
                  <a:pt x="88620" y="3576"/>
                </a:cubicBezTo>
                <a:cubicBezTo>
                  <a:pt x="80145" y="7250"/>
                  <a:pt x="73723" y="13077"/>
                  <a:pt x="68857" y="20757"/>
                </a:cubicBezTo>
                <a:cubicBezTo>
                  <a:pt x="67930" y="22213"/>
                  <a:pt x="67069" y="23736"/>
                  <a:pt x="66407" y="25226"/>
                </a:cubicBezTo>
                <a:cubicBezTo>
                  <a:pt x="65505" y="27194"/>
                  <a:pt x="65105" y="27824"/>
                  <a:pt x="64325" y="27824"/>
                </a:cubicBezTo>
                <a:cubicBezTo>
                  <a:pt x="63701" y="27824"/>
                  <a:pt x="62835" y="27422"/>
                  <a:pt x="61276" y="26980"/>
                </a:cubicBezTo>
                <a:cubicBezTo>
                  <a:pt x="58863" y="26291"/>
                  <a:pt x="56301" y="26001"/>
                  <a:pt x="53741" y="26001"/>
                </a:cubicBezTo>
                <a:cubicBezTo>
                  <a:pt x="53350" y="26001"/>
                  <a:pt x="52959" y="26007"/>
                  <a:pt x="52569" y="26020"/>
                </a:cubicBezTo>
                <a:cubicBezTo>
                  <a:pt x="48100" y="26252"/>
                  <a:pt x="43631" y="27444"/>
                  <a:pt x="39857" y="29430"/>
                </a:cubicBezTo>
                <a:cubicBezTo>
                  <a:pt x="36216" y="31383"/>
                  <a:pt x="32906" y="34164"/>
                  <a:pt x="30323" y="37508"/>
                </a:cubicBezTo>
                <a:cubicBezTo>
                  <a:pt x="27807" y="40785"/>
                  <a:pt x="25954" y="44526"/>
                  <a:pt x="25159" y="48531"/>
                </a:cubicBezTo>
                <a:cubicBezTo>
                  <a:pt x="24795" y="50319"/>
                  <a:pt x="24034" y="50054"/>
                  <a:pt x="22478" y="50816"/>
                </a:cubicBezTo>
                <a:cubicBezTo>
                  <a:pt x="15658" y="54192"/>
                  <a:pt x="10064" y="59423"/>
                  <a:pt x="6124" y="65746"/>
                </a:cubicBezTo>
                <a:cubicBezTo>
                  <a:pt x="2218" y="72068"/>
                  <a:pt x="0" y="79418"/>
                  <a:pt x="0" y="87032"/>
                </a:cubicBezTo>
                <a:cubicBezTo>
                  <a:pt x="0" y="92229"/>
                  <a:pt x="993" y="97161"/>
                  <a:pt x="2781" y="101730"/>
                </a:cubicBezTo>
                <a:cubicBezTo>
                  <a:pt x="4635" y="106464"/>
                  <a:pt x="7382" y="110767"/>
                  <a:pt x="10792" y="114442"/>
                </a:cubicBezTo>
                <a:cubicBezTo>
                  <a:pt x="11403" y="115106"/>
                  <a:pt x="12236" y="115438"/>
                  <a:pt x="13071" y="115438"/>
                </a:cubicBezTo>
                <a:cubicBezTo>
                  <a:pt x="13819" y="115438"/>
                  <a:pt x="14568" y="115172"/>
                  <a:pt x="15162" y="114641"/>
                </a:cubicBezTo>
                <a:cubicBezTo>
                  <a:pt x="16420" y="113482"/>
                  <a:pt x="16486" y="111496"/>
                  <a:pt x="15327" y="110271"/>
                </a:cubicBezTo>
                <a:cubicBezTo>
                  <a:pt x="12447" y="107159"/>
                  <a:pt x="10130" y="103484"/>
                  <a:pt x="8541" y="99479"/>
                </a:cubicBezTo>
                <a:cubicBezTo>
                  <a:pt x="7051" y="95639"/>
                  <a:pt x="6190" y="91434"/>
                  <a:pt x="6190" y="87032"/>
                </a:cubicBezTo>
                <a:cubicBezTo>
                  <a:pt x="6190" y="80576"/>
                  <a:pt x="8077" y="74320"/>
                  <a:pt x="11388" y="68990"/>
                </a:cubicBezTo>
                <a:cubicBezTo>
                  <a:pt x="14698" y="63660"/>
                  <a:pt x="19432" y="59224"/>
                  <a:pt x="25225" y="56377"/>
                </a:cubicBezTo>
                <a:cubicBezTo>
                  <a:pt x="29264" y="54424"/>
                  <a:pt x="30158" y="54987"/>
                  <a:pt x="31217" y="49789"/>
                </a:cubicBezTo>
                <a:cubicBezTo>
                  <a:pt x="31846" y="46711"/>
                  <a:pt x="33270" y="43831"/>
                  <a:pt x="35223" y="41281"/>
                </a:cubicBezTo>
                <a:cubicBezTo>
                  <a:pt x="37242" y="38666"/>
                  <a:pt x="39857" y="36448"/>
                  <a:pt x="42771" y="34925"/>
                </a:cubicBezTo>
                <a:cubicBezTo>
                  <a:pt x="45750" y="33336"/>
                  <a:pt x="49292" y="32376"/>
                  <a:pt x="52834" y="32211"/>
                </a:cubicBezTo>
                <a:cubicBezTo>
                  <a:pt x="53162" y="32198"/>
                  <a:pt x="53490" y="32191"/>
                  <a:pt x="53818" y="32191"/>
                </a:cubicBezTo>
                <a:cubicBezTo>
                  <a:pt x="56802" y="32191"/>
                  <a:pt x="59767" y="32739"/>
                  <a:pt x="62302" y="33932"/>
                </a:cubicBezTo>
                <a:cubicBezTo>
                  <a:pt x="63856" y="34673"/>
                  <a:pt x="65095" y="35049"/>
                  <a:pt x="66180" y="35049"/>
                </a:cubicBezTo>
                <a:cubicBezTo>
                  <a:pt x="67081" y="35049"/>
                  <a:pt x="67876" y="34789"/>
                  <a:pt x="68658" y="34263"/>
                </a:cubicBezTo>
                <a:cubicBezTo>
                  <a:pt x="70280" y="33171"/>
                  <a:pt x="70777" y="31317"/>
                  <a:pt x="71339" y="29563"/>
                </a:cubicBezTo>
                <a:cubicBezTo>
                  <a:pt x="71869" y="27907"/>
                  <a:pt x="72895" y="25954"/>
                  <a:pt x="74087" y="24034"/>
                </a:cubicBezTo>
                <a:cubicBezTo>
                  <a:pt x="78258" y="17446"/>
                  <a:pt x="83787" y="12415"/>
                  <a:pt x="91069" y="9270"/>
                </a:cubicBezTo>
                <a:cubicBezTo>
                  <a:pt x="95671" y="7250"/>
                  <a:pt x="100736" y="6191"/>
                  <a:pt x="105933" y="6191"/>
                </a:cubicBezTo>
                <a:cubicBezTo>
                  <a:pt x="110733" y="6224"/>
                  <a:pt x="115699" y="7184"/>
                  <a:pt x="120168" y="9005"/>
                </a:cubicBezTo>
                <a:cubicBezTo>
                  <a:pt x="120549" y="9167"/>
                  <a:pt x="120947" y="9244"/>
                  <a:pt x="121339" y="9244"/>
                </a:cubicBezTo>
                <a:cubicBezTo>
                  <a:pt x="122545" y="9244"/>
                  <a:pt x="123699" y="8516"/>
                  <a:pt x="124174" y="7317"/>
                </a:cubicBezTo>
                <a:cubicBezTo>
                  <a:pt x="124836" y="5761"/>
                  <a:pt x="124074" y="3940"/>
                  <a:pt x="122485" y="3278"/>
                </a:cubicBezTo>
                <a:cubicBezTo>
                  <a:pt x="117156" y="1093"/>
                  <a:pt x="111726" y="67"/>
                  <a:pt x="105933" y="0"/>
                </a:cubicBezTo>
                <a:close/>
                <a:moveTo>
                  <a:pt x="96863" y="112820"/>
                </a:moveTo>
                <a:lnTo>
                  <a:pt x="96863" y="121294"/>
                </a:lnTo>
                <a:lnTo>
                  <a:pt x="61839" y="121294"/>
                </a:lnTo>
                <a:lnTo>
                  <a:pt x="61839" y="115766"/>
                </a:lnTo>
                <a:cubicBezTo>
                  <a:pt x="61839" y="114972"/>
                  <a:pt x="62170" y="114243"/>
                  <a:pt x="62699" y="113681"/>
                </a:cubicBezTo>
                <a:cubicBezTo>
                  <a:pt x="63229" y="113151"/>
                  <a:pt x="63957" y="112820"/>
                  <a:pt x="64752" y="112820"/>
                </a:cubicBezTo>
                <a:close/>
                <a:moveTo>
                  <a:pt x="113978" y="117587"/>
                </a:moveTo>
                <a:cubicBezTo>
                  <a:pt x="112256" y="117587"/>
                  <a:pt x="110866" y="118977"/>
                  <a:pt x="110866" y="120699"/>
                </a:cubicBezTo>
                <a:lnTo>
                  <a:pt x="110866" y="128114"/>
                </a:lnTo>
                <a:cubicBezTo>
                  <a:pt x="110866" y="129835"/>
                  <a:pt x="112256" y="131226"/>
                  <a:pt x="113978" y="131226"/>
                </a:cubicBezTo>
                <a:cubicBezTo>
                  <a:pt x="115699" y="131226"/>
                  <a:pt x="117089" y="129835"/>
                  <a:pt x="117089" y="128114"/>
                </a:cubicBezTo>
                <a:lnTo>
                  <a:pt x="117089" y="120699"/>
                </a:lnTo>
                <a:cubicBezTo>
                  <a:pt x="117089" y="118977"/>
                  <a:pt x="115699" y="117587"/>
                  <a:pt x="113978" y="117587"/>
                </a:cubicBezTo>
                <a:close/>
                <a:moveTo>
                  <a:pt x="126027" y="117587"/>
                </a:moveTo>
                <a:cubicBezTo>
                  <a:pt x="124306" y="117587"/>
                  <a:pt x="122916" y="118977"/>
                  <a:pt x="122916" y="120699"/>
                </a:cubicBezTo>
                <a:lnTo>
                  <a:pt x="122916" y="128114"/>
                </a:lnTo>
                <a:cubicBezTo>
                  <a:pt x="122916" y="129835"/>
                  <a:pt x="124306" y="131226"/>
                  <a:pt x="126027" y="131226"/>
                </a:cubicBezTo>
                <a:cubicBezTo>
                  <a:pt x="127749" y="131226"/>
                  <a:pt x="129139" y="129835"/>
                  <a:pt x="129139" y="128114"/>
                </a:cubicBezTo>
                <a:lnTo>
                  <a:pt x="129139" y="120699"/>
                </a:lnTo>
                <a:cubicBezTo>
                  <a:pt x="129139" y="118977"/>
                  <a:pt x="127749" y="117587"/>
                  <a:pt x="126027" y="117587"/>
                </a:cubicBezTo>
                <a:close/>
                <a:moveTo>
                  <a:pt x="138077" y="117587"/>
                </a:moveTo>
                <a:cubicBezTo>
                  <a:pt x="136356" y="117587"/>
                  <a:pt x="134966" y="118977"/>
                  <a:pt x="134966" y="120699"/>
                </a:cubicBezTo>
                <a:lnTo>
                  <a:pt x="134966" y="128114"/>
                </a:lnTo>
                <a:cubicBezTo>
                  <a:pt x="134966" y="129835"/>
                  <a:pt x="136356" y="131226"/>
                  <a:pt x="138077" y="131226"/>
                </a:cubicBezTo>
                <a:cubicBezTo>
                  <a:pt x="139799" y="131226"/>
                  <a:pt x="141189" y="129835"/>
                  <a:pt x="141189" y="128114"/>
                </a:cubicBezTo>
                <a:lnTo>
                  <a:pt x="141189" y="120699"/>
                </a:lnTo>
                <a:cubicBezTo>
                  <a:pt x="141189" y="118977"/>
                  <a:pt x="139799" y="117587"/>
                  <a:pt x="138077" y="117587"/>
                </a:cubicBezTo>
                <a:close/>
                <a:moveTo>
                  <a:pt x="147115" y="112853"/>
                </a:moveTo>
                <a:cubicBezTo>
                  <a:pt x="147909" y="112853"/>
                  <a:pt x="148638" y="113151"/>
                  <a:pt x="149167" y="113681"/>
                </a:cubicBezTo>
                <a:cubicBezTo>
                  <a:pt x="149697" y="114243"/>
                  <a:pt x="150028" y="114972"/>
                  <a:pt x="150028" y="115766"/>
                </a:cubicBezTo>
                <a:lnTo>
                  <a:pt x="150028" y="133047"/>
                </a:lnTo>
                <a:cubicBezTo>
                  <a:pt x="150028" y="133841"/>
                  <a:pt x="149697" y="134569"/>
                  <a:pt x="149167" y="135099"/>
                </a:cubicBezTo>
                <a:cubicBezTo>
                  <a:pt x="148638" y="135629"/>
                  <a:pt x="147909" y="135960"/>
                  <a:pt x="147115" y="135960"/>
                </a:cubicBezTo>
                <a:lnTo>
                  <a:pt x="64752" y="135960"/>
                </a:lnTo>
                <a:cubicBezTo>
                  <a:pt x="63957" y="135960"/>
                  <a:pt x="63229" y="135629"/>
                  <a:pt x="62699" y="135099"/>
                </a:cubicBezTo>
                <a:cubicBezTo>
                  <a:pt x="62170" y="134569"/>
                  <a:pt x="61839" y="133841"/>
                  <a:pt x="61839" y="133047"/>
                </a:cubicBezTo>
                <a:lnTo>
                  <a:pt x="61839" y="127485"/>
                </a:lnTo>
                <a:lnTo>
                  <a:pt x="99975" y="127485"/>
                </a:lnTo>
                <a:cubicBezTo>
                  <a:pt x="101663" y="127485"/>
                  <a:pt x="103086" y="126128"/>
                  <a:pt x="103086" y="124373"/>
                </a:cubicBezTo>
                <a:lnTo>
                  <a:pt x="103086" y="112853"/>
                </a:lnTo>
                <a:close/>
                <a:moveTo>
                  <a:pt x="96863" y="142150"/>
                </a:moveTo>
                <a:lnTo>
                  <a:pt x="96863" y="150625"/>
                </a:lnTo>
                <a:lnTo>
                  <a:pt x="61839" y="150625"/>
                </a:lnTo>
                <a:lnTo>
                  <a:pt x="61839" y="145096"/>
                </a:lnTo>
                <a:cubicBezTo>
                  <a:pt x="61839" y="144269"/>
                  <a:pt x="62170" y="143541"/>
                  <a:pt x="62699" y="143011"/>
                </a:cubicBezTo>
                <a:cubicBezTo>
                  <a:pt x="63229" y="142481"/>
                  <a:pt x="63957" y="142150"/>
                  <a:pt x="64752" y="142150"/>
                </a:cubicBezTo>
                <a:close/>
                <a:moveTo>
                  <a:pt x="113978" y="146884"/>
                </a:moveTo>
                <a:cubicBezTo>
                  <a:pt x="112256" y="146884"/>
                  <a:pt x="110866" y="148274"/>
                  <a:pt x="110866" y="149996"/>
                </a:cubicBezTo>
                <a:lnTo>
                  <a:pt x="110866" y="157444"/>
                </a:lnTo>
                <a:cubicBezTo>
                  <a:pt x="110866" y="159133"/>
                  <a:pt x="112256" y="160523"/>
                  <a:pt x="113978" y="160523"/>
                </a:cubicBezTo>
                <a:cubicBezTo>
                  <a:pt x="115699" y="160523"/>
                  <a:pt x="117089" y="159133"/>
                  <a:pt x="117089" y="157444"/>
                </a:cubicBezTo>
                <a:lnTo>
                  <a:pt x="117089" y="149996"/>
                </a:lnTo>
                <a:cubicBezTo>
                  <a:pt x="117089" y="148274"/>
                  <a:pt x="115699" y="146884"/>
                  <a:pt x="113978" y="146884"/>
                </a:cubicBezTo>
                <a:close/>
                <a:moveTo>
                  <a:pt x="126027" y="146884"/>
                </a:moveTo>
                <a:cubicBezTo>
                  <a:pt x="124306" y="146884"/>
                  <a:pt x="122916" y="148274"/>
                  <a:pt x="122916" y="149996"/>
                </a:cubicBezTo>
                <a:lnTo>
                  <a:pt x="122916" y="157444"/>
                </a:lnTo>
                <a:cubicBezTo>
                  <a:pt x="122916" y="159133"/>
                  <a:pt x="124306" y="160523"/>
                  <a:pt x="126027" y="160523"/>
                </a:cubicBezTo>
                <a:cubicBezTo>
                  <a:pt x="127749" y="160523"/>
                  <a:pt x="129139" y="159133"/>
                  <a:pt x="129139" y="157444"/>
                </a:cubicBezTo>
                <a:lnTo>
                  <a:pt x="129139" y="149996"/>
                </a:lnTo>
                <a:cubicBezTo>
                  <a:pt x="129139" y="148274"/>
                  <a:pt x="127749" y="146884"/>
                  <a:pt x="126027" y="146884"/>
                </a:cubicBezTo>
                <a:close/>
                <a:moveTo>
                  <a:pt x="138077" y="146884"/>
                </a:moveTo>
                <a:cubicBezTo>
                  <a:pt x="136356" y="146884"/>
                  <a:pt x="134966" y="148274"/>
                  <a:pt x="134966" y="149996"/>
                </a:cubicBezTo>
                <a:lnTo>
                  <a:pt x="134966" y="157444"/>
                </a:lnTo>
                <a:cubicBezTo>
                  <a:pt x="134966" y="159133"/>
                  <a:pt x="136356" y="160523"/>
                  <a:pt x="138077" y="160523"/>
                </a:cubicBezTo>
                <a:cubicBezTo>
                  <a:pt x="139799" y="160523"/>
                  <a:pt x="141189" y="159133"/>
                  <a:pt x="141189" y="157444"/>
                </a:cubicBezTo>
                <a:lnTo>
                  <a:pt x="141189" y="149996"/>
                </a:lnTo>
                <a:cubicBezTo>
                  <a:pt x="141189" y="148274"/>
                  <a:pt x="139799" y="146884"/>
                  <a:pt x="138077" y="146884"/>
                </a:cubicBezTo>
                <a:close/>
                <a:moveTo>
                  <a:pt x="147115" y="142150"/>
                </a:moveTo>
                <a:cubicBezTo>
                  <a:pt x="147909" y="142150"/>
                  <a:pt x="148638" y="142481"/>
                  <a:pt x="149167" y="143011"/>
                </a:cubicBezTo>
                <a:cubicBezTo>
                  <a:pt x="149697" y="143541"/>
                  <a:pt x="150028" y="144269"/>
                  <a:pt x="150028" y="145096"/>
                </a:cubicBezTo>
                <a:lnTo>
                  <a:pt x="150028" y="162344"/>
                </a:lnTo>
                <a:cubicBezTo>
                  <a:pt x="150028" y="163171"/>
                  <a:pt x="149697" y="163900"/>
                  <a:pt x="149167" y="164396"/>
                </a:cubicBezTo>
                <a:cubicBezTo>
                  <a:pt x="148638" y="164926"/>
                  <a:pt x="147909" y="165290"/>
                  <a:pt x="147115" y="165290"/>
                </a:cubicBezTo>
                <a:lnTo>
                  <a:pt x="64752" y="165290"/>
                </a:lnTo>
                <a:cubicBezTo>
                  <a:pt x="63957" y="165290"/>
                  <a:pt x="63229" y="164926"/>
                  <a:pt x="62699" y="164396"/>
                </a:cubicBezTo>
                <a:cubicBezTo>
                  <a:pt x="62170" y="163900"/>
                  <a:pt x="61839" y="163171"/>
                  <a:pt x="61839" y="162344"/>
                </a:cubicBezTo>
                <a:lnTo>
                  <a:pt x="61839" y="156815"/>
                </a:lnTo>
                <a:lnTo>
                  <a:pt x="99975" y="156815"/>
                </a:lnTo>
                <a:cubicBezTo>
                  <a:pt x="101663" y="156815"/>
                  <a:pt x="103086" y="155425"/>
                  <a:pt x="103086" y="153704"/>
                </a:cubicBezTo>
                <a:lnTo>
                  <a:pt x="103086" y="142150"/>
                </a:lnTo>
                <a:close/>
                <a:moveTo>
                  <a:pt x="16751" y="191376"/>
                </a:moveTo>
                <a:cubicBezTo>
                  <a:pt x="15062" y="191376"/>
                  <a:pt x="13639" y="192767"/>
                  <a:pt x="13639" y="194488"/>
                </a:cubicBezTo>
                <a:cubicBezTo>
                  <a:pt x="13639" y="196209"/>
                  <a:pt x="15062" y="197600"/>
                  <a:pt x="16751" y="197600"/>
                </a:cubicBezTo>
                <a:lnTo>
                  <a:pt x="49292" y="197600"/>
                </a:lnTo>
                <a:cubicBezTo>
                  <a:pt x="51013" y="197600"/>
                  <a:pt x="52404" y="196209"/>
                  <a:pt x="52404" y="194488"/>
                </a:cubicBezTo>
                <a:cubicBezTo>
                  <a:pt x="52404" y="192767"/>
                  <a:pt x="51013" y="191376"/>
                  <a:pt x="49292" y="191376"/>
                </a:cubicBezTo>
                <a:close/>
                <a:moveTo>
                  <a:pt x="162574" y="191376"/>
                </a:moveTo>
                <a:cubicBezTo>
                  <a:pt x="160853" y="191376"/>
                  <a:pt x="159463" y="192767"/>
                  <a:pt x="159463" y="194488"/>
                </a:cubicBezTo>
                <a:cubicBezTo>
                  <a:pt x="159463" y="196209"/>
                  <a:pt x="160853" y="197600"/>
                  <a:pt x="162574" y="197600"/>
                </a:cubicBezTo>
                <a:lnTo>
                  <a:pt x="195116" y="197600"/>
                </a:lnTo>
                <a:cubicBezTo>
                  <a:pt x="196837" y="197600"/>
                  <a:pt x="198228" y="196209"/>
                  <a:pt x="198228" y="194488"/>
                </a:cubicBezTo>
                <a:cubicBezTo>
                  <a:pt x="198228" y="192767"/>
                  <a:pt x="196837" y="191376"/>
                  <a:pt x="195116" y="191376"/>
                </a:cubicBezTo>
                <a:close/>
                <a:moveTo>
                  <a:pt x="105933" y="187536"/>
                </a:moveTo>
                <a:cubicBezTo>
                  <a:pt x="107853" y="187536"/>
                  <a:pt x="109575" y="188331"/>
                  <a:pt x="110833" y="189589"/>
                </a:cubicBezTo>
                <a:cubicBezTo>
                  <a:pt x="112091" y="190847"/>
                  <a:pt x="112885" y="192568"/>
                  <a:pt x="112885" y="194488"/>
                </a:cubicBezTo>
                <a:cubicBezTo>
                  <a:pt x="112885" y="196408"/>
                  <a:pt x="112091" y="198129"/>
                  <a:pt x="110833" y="199387"/>
                </a:cubicBezTo>
                <a:cubicBezTo>
                  <a:pt x="109575" y="200645"/>
                  <a:pt x="107853" y="201440"/>
                  <a:pt x="105933" y="201440"/>
                </a:cubicBezTo>
                <a:cubicBezTo>
                  <a:pt x="104013" y="201440"/>
                  <a:pt x="102292" y="200645"/>
                  <a:pt x="101034" y="199387"/>
                </a:cubicBezTo>
                <a:cubicBezTo>
                  <a:pt x="99776" y="198129"/>
                  <a:pt x="99014" y="196408"/>
                  <a:pt x="99014" y="194488"/>
                </a:cubicBezTo>
                <a:cubicBezTo>
                  <a:pt x="99014" y="192568"/>
                  <a:pt x="99776" y="190847"/>
                  <a:pt x="101034" y="189589"/>
                </a:cubicBezTo>
                <a:cubicBezTo>
                  <a:pt x="102292" y="188331"/>
                  <a:pt x="104013" y="187536"/>
                  <a:pt x="105933" y="187536"/>
                </a:cubicBezTo>
                <a:close/>
                <a:moveTo>
                  <a:pt x="133190" y="10515"/>
                </a:moveTo>
                <a:cubicBezTo>
                  <a:pt x="132341" y="10515"/>
                  <a:pt x="131495" y="10865"/>
                  <a:pt x="130894" y="11554"/>
                </a:cubicBezTo>
                <a:cubicBezTo>
                  <a:pt x="129735" y="12812"/>
                  <a:pt x="129834" y="14765"/>
                  <a:pt x="131092" y="15924"/>
                </a:cubicBezTo>
                <a:cubicBezTo>
                  <a:pt x="132880" y="17546"/>
                  <a:pt x="134535" y="19333"/>
                  <a:pt x="135959" y="21287"/>
                </a:cubicBezTo>
                <a:cubicBezTo>
                  <a:pt x="137382" y="23240"/>
                  <a:pt x="138640" y="25358"/>
                  <a:pt x="139699" y="27543"/>
                </a:cubicBezTo>
                <a:cubicBezTo>
                  <a:pt x="139898" y="28007"/>
                  <a:pt x="140163" y="28603"/>
                  <a:pt x="140395" y="29099"/>
                </a:cubicBezTo>
                <a:cubicBezTo>
                  <a:pt x="142161" y="33058"/>
                  <a:pt x="142888" y="34677"/>
                  <a:pt x="145250" y="34677"/>
                </a:cubicBezTo>
                <a:cubicBezTo>
                  <a:pt x="146561" y="34677"/>
                  <a:pt x="148376" y="34178"/>
                  <a:pt x="151154" y="33303"/>
                </a:cubicBezTo>
                <a:cubicBezTo>
                  <a:pt x="153469" y="32556"/>
                  <a:pt x="155838" y="32194"/>
                  <a:pt x="158169" y="32194"/>
                </a:cubicBezTo>
                <a:cubicBezTo>
                  <a:pt x="159037" y="32194"/>
                  <a:pt x="159900" y="32245"/>
                  <a:pt x="160754" y="32343"/>
                </a:cubicBezTo>
                <a:cubicBezTo>
                  <a:pt x="163998" y="32707"/>
                  <a:pt x="167143" y="33767"/>
                  <a:pt x="169924" y="35389"/>
                </a:cubicBezTo>
                <a:cubicBezTo>
                  <a:pt x="172439" y="36812"/>
                  <a:pt x="174624" y="38699"/>
                  <a:pt x="176445" y="40984"/>
                </a:cubicBezTo>
                <a:cubicBezTo>
                  <a:pt x="178166" y="43168"/>
                  <a:pt x="179524" y="45717"/>
                  <a:pt x="180384" y="48564"/>
                </a:cubicBezTo>
                <a:cubicBezTo>
                  <a:pt x="180881" y="50187"/>
                  <a:pt x="180881" y="52073"/>
                  <a:pt x="181907" y="53497"/>
                </a:cubicBezTo>
                <a:cubicBezTo>
                  <a:pt x="182569" y="54358"/>
                  <a:pt x="183596" y="55086"/>
                  <a:pt x="185416" y="55847"/>
                </a:cubicBezTo>
                <a:cubicBezTo>
                  <a:pt x="189190" y="57403"/>
                  <a:pt x="192633" y="59853"/>
                  <a:pt x="195612" y="62832"/>
                </a:cubicBezTo>
                <a:cubicBezTo>
                  <a:pt x="198691" y="65944"/>
                  <a:pt x="201174" y="69619"/>
                  <a:pt x="202862" y="73492"/>
                </a:cubicBezTo>
                <a:cubicBezTo>
                  <a:pt x="203822" y="75644"/>
                  <a:pt x="204517" y="77862"/>
                  <a:pt x="204981" y="80113"/>
                </a:cubicBezTo>
                <a:cubicBezTo>
                  <a:pt x="207298" y="91335"/>
                  <a:pt x="203822" y="103021"/>
                  <a:pt x="195612" y="111231"/>
                </a:cubicBezTo>
                <a:cubicBezTo>
                  <a:pt x="189389" y="117421"/>
                  <a:pt x="180848" y="121294"/>
                  <a:pt x="171413" y="121294"/>
                </a:cubicBezTo>
                <a:lnTo>
                  <a:pt x="156252" y="121294"/>
                </a:lnTo>
                <a:lnTo>
                  <a:pt x="156252" y="115766"/>
                </a:lnTo>
                <a:cubicBezTo>
                  <a:pt x="156252" y="113449"/>
                  <a:pt x="155391" y="111330"/>
                  <a:pt x="153967" y="109741"/>
                </a:cubicBezTo>
                <a:cubicBezTo>
                  <a:pt x="155391" y="108119"/>
                  <a:pt x="156252" y="106000"/>
                  <a:pt x="156252" y="103716"/>
                </a:cubicBezTo>
                <a:lnTo>
                  <a:pt x="156252" y="86436"/>
                </a:lnTo>
                <a:cubicBezTo>
                  <a:pt x="156252" y="83920"/>
                  <a:pt x="155225" y="81636"/>
                  <a:pt x="153570" y="79980"/>
                </a:cubicBezTo>
                <a:cubicBezTo>
                  <a:pt x="151915" y="78325"/>
                  <a:pt x="149631" y="77299"/>
                  <a:pt x="147115" y="77299"/>
                </a:cubicBezTo>
                <a:lnTo>
                  <a:pt x="64752" y="77299"/>
                </a:lnTo>
                <a:cubicBezTo>
                  <a:pt x="62269" y="77299"/>
                  <a:pt x="59952" y="78325"/>
                  <a:pt x="58296" y="79980"/>
                </a:cubicBezTo>
                <a:cubicBezTo>
                  <a:pt x="56641" y="81636"/>
                  <a:pt x="55648" y="83920"/>
                  <a:pt x="55648" y="86436"/>
                </a:cubicBezTo>
                <a:lnTo>
                  <a:pt x="55648" y="103716"/>
                </a:lnTo>
                <a:cubicBezTo>
                  <a:pt x="55648" y="106000"/>
                  <a:pt x="56509" y="108119"/>
                  <a:pt x="57899" y="109741"/>
                </a:cubicBezTo>
                <a:cubicBezTo>
                  <a:pt x="56509" y="111330"/>
                  <a:pt x="55648" y="113449"/>
                  <a:pt x="55648" y="115766"/>
                </a:cubicBezTo>
                <a:lnTo>
                  <a:pt x="55648" y="121294"/>
                </a:lnTo>
                <a:lnTo>
                  <a:pt x="40453" y="121294"/>
                </a:lnTo>
                <a:cubicBezTo>
                  <a:pt x="37838" y="121294"/>
                  <a:pt x="35289" y="120997"/>
                  <a:pt x="32872" y="120434"/>
                </a:cubicBezTo>
                <a:cubicBezTo>
                  <a:pt x="30357" y="119871"/>
                  <a:pt x="27940" y="119010"/>
                  <a:pt x="25656" y="117918"/>
                </a:cubicBezTo>
                <a:cubicBezTo>
                  <a:pt x="25215" y="117702"/>
                  <a:pt x="24753" y="117601"/>
                  <a:pt x="24300" y="117601"/>
                </a:cubicBezTo>
                <a:cubicBezTo>
                  <a:pt x="23153" y="117601"/>
                  <a:pt x="22063" y="118250"/>
                  <a:pt x="21518" y="119341"/>
                </a:cubicBezTo>
                <a:cubicBezTo>
                  <a:pt x="20789" y="120897"/>
                  <a:pt x="21418" y="122751"/>
                  <a:pt x="22941" y="123479"/>
                </a:cubicBezTo>
                <a:cubicBezTo>
                  <a:pt x="25656" y="124804"/>
                  <a:pt x="28503" y="125797"/>
                  <a:pt x="31482" y="126492"/>
                </a:cubicBezTo>
                <a:cubicBezTo>
                  <a:pt x="34395" y="127154"/>
                  <a:pt x="37408" y="127485"/>
                  <a:pt x="40453" y="127485"/>
                </a:cubicBezTo>
                <a:lnTo>
                  <a:pt x="55648" y="127485"/>
                </a:lnTo>
                <a:lnTo>
                  <a:pt x="55648" y="133047"/>
                </a:lnTo>
                <a:cubicBezTo>
                  <a:pt x="55648" y="135331"/>
                  <a:pt x="56509" y="137449"/>
                  <a:pt x="57899" y="139038"/>
                </a:cubicBezTo>
                <a:cubicBezTo>
                  <a:pt x="56509" y="140660"/>
                  <a:pt x="55648" y="142779"/>
                  <a:pt x="55648" y="145096"/>
                </a:cubicBezTo>
                <a:lnTo>
                  <a:pt x="55648" y="162344"/>
                </a:lnTo>
                <a:cubicBezTo>
                  <a:pt x="55648" y="164860"/>
                  <a:pt x="56641" y="167144"/>
                  <a:pt x="58296" y="168799"/>
                </a:cubicBezTo>
                <a:cubicBezTo>
                  <a:pt x="59952" y="170454"/>
                  <a:pt x="62236" y="171481"/>
                  <a:pt x="64752" y="171481"/>
                </a:cubicBezTo>
                <a:lnTo>
                  <a:pt x="102855" y="171481"/>
                </a:lnTo>
                <a:lnTo>
                  <a:pt x="102855" y="181710"/>
                </a:lnTo>
                <a:cubicBezTo>
                  <a:pt x="100438" y="182306"/>
                  <a:pt x="98319" y="183531"/>
                  <a:pt x="96631" y="185186"/>
                </a:cubicBezTo>
                <a:cubicBezTo>
                  <a:pt x="94976" y="186874"/>
                  <a:pt x="93751" y="188993"/>
                  <a:pt x="93155" y="191376"/>
                </a:cubicBezTo>
                <a:lnTo>
                  <a:pt x="63361" y="191376"/>
                </a:lnTo>
                <a:cubicBezTo>
                  <a:pt x="61640" y="191376"/>
                  <a:pt x="60250" y="192767"/>
                  <a:pt x="60250" y="194488"/>
                </a:cubicBezTo>
                <a:cubicBezTo>
                  <a:pt x="60250" y="196209"/>
                  <a:pt x="61640" y="197600"/>
                  <a:pt x="63361" y="197600"/>
                </a:cubicBezTo>
                <a:lnTo>
                  <a:pt x="93155" y="197600"/>
                </a:lnTo>
                <a:cubicBezTo>
                  <a:pt x="93751" y="199983"/>
                  <a:pt x="94976" y="202102"/>
                  <a:pt x="96631" y="203790"/>
                </a:cubicBezTo>
                <a:cubicBezTo>
                  <a:pt x="99014" y="206174"/>
                  <a:pt x="102325" y="207630"/>
                  <a:pt x="105933" y="207630"/>
                </a:cubicBezTo>
                <a:cubicBezTo>
                  <a:pt x="109575" y="207630"/>
                  <a:pt x="112852" y="206174"/>
                  <a:pt x="115236" y="203790"/>
                </a:cubicBezTo>
                <a:cubicBezTo>
                  <a:pt x="116924" y="202102"/>
                  <a:pt x="118149" y="199983"/>
                  <a:pt x="118711" y="197600"/>
                </a:cubicBezTo>
                <a:lnTo>
                  <a:pt x="148505" y="197600"/>
                </a:lnTo>
                <a:cubicBezTo>
                  <a:pt x="150227" y="197600"/>
                  <a:pt x="151617" y="196209"/>
                  <a:pt x="151617" y="194488"/>
                </a:cubicBezTo>
                <a:cubicBezTo>
                  <a:pt x="151617" y="192767"/>
                  <a:pt x="150227" y="191376"/>
                  <a:pt x="148505" y="191376"/>
                </a:cubicBezTo>
                <a:lnTo>
                  <a:pt x="118711" y="191376"/>
                </a:lnTo>
                <a:cubicBezTo>
                  <a:pt x="118149" y="188993"/>
                  <a:pt x="116924" y="186874"/>
                  <a:pt x="115236" y="185186"/>
                </a:cubicBezTo>
                <a:cubicBezTo>
                  <a:pt x="113547" y="183531"/>
                  <a:pt x="111429" y="182306"/>
                  <a:pt x="109045" y="181710"/>
                </a:cubicBezTo>
                <a:lnTo>
                  <a:pt x="109045" y="171481"/>
                </a:lnTo>
                <a:lnTo>
                  <a:pt x="147115" y="171481"/>
                </a:lnTo>
                <a:cubicBezTo>
                  <a:pt x="149631" y="171481"/>
                  <a:pt x="151915" y="170454"/>
                  <a:pt x="153570" y="168799"/>
                </a:cubicBezTo>
                <a:cubicBezTo>
                  <a:pt x="155225" y="167144"/>
                  <a:pt x="156252" y="164860"/>
                  <a:pt x="156252" y="162344"/>
                </a:cubicBezTo>
                <a:lnTo>
                  <a:pt x="156252" y="145096"/>
                </a:lnTo>
                <a:cubicBezTo>
                  <a:pt x="156252" y="142779"/>
                  <a:pt x="155391" y="140660"/>
                  <a:pt x="153967" y="139038"/>
                </a:cubicBezTo>
                <a:cubicBezTo>
                  <a:pt x="155391" y="137449"/>
                  <a:pt x="156252" y="135331"/>
                  <a:pt x="156252" y="133047"/>
                </a:cubicBezTo>
                <a:lnTo>
                  <a:pt x="156252" y="127485"/>
                </a:lnTo>
                <a:lnTo>
                  <a:pt x="171413" y="127485"/>
                </a:lnTo>
                <a:cubicBezTo>
                  <a:pt x="182536" y="127485"/>
                  <a:pt x="192666" y="122950"/>
                  <a:pt x="199982" y="115634"/>
                </a:cubicBezTo>
                <a:cubicBezTo>
                  <a:pt x="209715" y="105901"/>
                  <a:pt x="213787" y="92163"/>
                  <a:pt x="211039" y="78855"/>
                </a:cubicBezTo>
                <a:cubicBezTo>
                  <a:pt x="210476" y="76206"/>
                  <a:pt x="209649" y="73591"/>
                  <a:pt x="208556" y="71009"/>
                </a:cubicBezTo>
                <a:cubicBezTo>
                  <a:pt x="206570" y="66441"/>
                  <a:pt x="203590" y="62137"/>
                  <a:pt x="199982" y="58496"/>
                </a:cubicBezTo>
                <a:cubicBezTo>
                  <a:pt x="196473" y="54920"/>
                  <a:pt x="192302" y="52007"/>
                  <a:pt x="187800" y="50153"/>
                </a:cubicBezTo>
                <a:cubicBezTo>
                  <a:pt x="187005" y="49789"/>
                  <a:pt x="186906" y="49458"/>
                  <a:pt x="186807" y="48862"/>
                </a:cubicBezTo>
                <a:cubicBezTo>
                  <a:pt x="186707" y="48300"/>
                  <a:pt x="186575" y="47637"/>
                  <a:pt x="186310" y="46810"/>
                </a:cubicBezTo>
                <a:cubicBezTo>
                  <a:pt x="185218" y="43202"/>
                  <a:pt x="183496" y="39957"/>
                  <a:pt x="181278" y="37143"/>
                </a:cubicBezTo>
                <a:cubicBezTo>
                  <a:pt x="178994" y="34263"/>
                  <a:pt x="176180" y="31847"/>
                  <a:pt x="173035" y="30026"/>
                </a:cubicBezTo>
                <a:cubicBezTo>
                  <a:pt x="169493" y="27974"/>
                  <a:pt x="165554" y="26649"/>
                  <a:pt x="161416" y="26186"/>
                </a:cubicBezTo>
                <a:cubicBezTo>
                  <a:pt x="160358" y="26071"/>
                  <a:pt x="159288" y="26013"/>
                  <a:pt x="158211" y="26013"/>
                </a:cubicBezTo>
                <a:cubicBezTo>
                  <a:pt x="155248" y="26013"/>
                  <a:pt x="152238" y="26455"/>
                  <a:pt x="149300" y="27378"/>
                </a:cubicBezTo>
                <a:cubicBezTo>
                  <a:pt x="148293" y="27692"/>
                  <a:pt x="147673" y="27861"/>
                  <a:pt x="147253" y="27861"/>
                </a:cubicBezTo>
                <a:cubicBezTo>
                  <a:pt x="146610" y="27861"/>
                  <a:pt x="146436" y="27464"/>
                  <a:pt x="146055" y="26583"/>
                </a:cubicBezTo>
                <a:cubicBezTo>
                  <a:pt x="145857" y="26153"/>
                  <a:pt x="145625" y="25656"/>
                  <a:pt x="145294" y="24928"/>
                </a:cubicBezTo>
                <a:cubicBezTo>
                  <a:pt x="144069" y="22313"/>
                  <a:pt x="142613" y="19863"/>
                  <a:pt x="140957" y="17645"/>
                </a:cubicBezTo>
                <a:cubicBezTo>
                  <a:pt x="139236" y="15328"/>
                  <a:pt x="137349" y="13242"/>
                  <a:pt x="135264" y="11322"/>
                </a:cubicBezTo>
                <a:cubicBezTo>
                  <a:pt x="134677" y="10782"/>
                  <a:pt x="133932" y="10515"/>
                  <a:pt x="133190" y="10515"/>
                </a:cubicBezTo>
                <a:close/>
              </a:path>
            </a:pathLst>
          </a:custGeom>
          <a:solidFill>
            <a:srgbClr val="775EF5"/>
          </a:solidFill>
          <a:ln>
            <a:noFill/>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6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60" name="Google Shape;1260;p67"/>
          <p:cNvSpPr txBox="1"/>
          <p:nvPr>
            <p:ph idx="1" type="body"/>
          </p:nvPr>
        </p:nvSpPr>
        <p:spPr>
          <a:xfrm>
            <a:off x="720000" y="1518000"/>
            <a:ext cx="7121700" cy="3671100"/>
          </a:xfrm>
          <a:prstGeom prst="rect">
            <a:avLst/>
          </a:prstGeom>
        </p:spPr>
        <p:txBody>
          <a:bodyPr anchorCtr="0" anchor="ctr" bIns="91425" lIns="91425" spcFirstLastPara="1" rIns="91425" wrap="square" tIns="91425">
            <a:spAutoFit/>
          </a:bodyPr>
          <a:lstStyle/>
          <a:p>
            <a:pPr indent="0" lvl="0" marL="0" rtl="0" algn="l">
              <a:lnSpc>
                <a:spcPct val="150000"/>
              </a:lnSpc>
              <a:spcBef>
                <a:spcPts val="0"/>
              </a:spcBef>
              <a:spcAft>
                <a:spcPts val="0"/>
              </a:spcAft>
              <a:buNone/>
            </a:pPr>
            <a:r>
              <a:rPr lang="en" sz="1500">
                <a:solidFill>
                  <a:srgbClr val="F2F2F2"/>
                </a:solidFill>
                <a:latin typeface="Times New Roman"/>
                <a:ea typeface="Times New Roman"/>
                <a:cs typeface="Times New Roman"/>
                <a:sym typeface="Times New Roman"/>
              </a:rPr>
              <a:t>Our proposed model has succeeded to provide the result prediction of bitcoin from yahoo finance stock market. Our model with time series techniques can produce the results and the results can predict the price for the next days with split the data to train and test that we mention in the article above.</a:t>
            </a:r>
            <a:endParaRPr sz="1500">
              <a:solidFill>
                <a:srgbClr val="F2F2F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500">
                <a:solidFill>
                  <a:srgbClr val="F2F2F2"/>
                </a:solidFill>
                <a:latin typeface="Times New Roman"/>
                <a:ea typeface="Times New Roman"/>
                <a:cs typeface="Times New Roman"/>
                <a:sym typeface="Times New Roman"/>
              </a:rPr>
              <a:t>Future research will focus on modified LSTM layers, adding dropout and modified number epochs, and using different instability dataset to test how good the prediction results or try to use sentiment analysis combined with LSTM method to see the impact of the uncertainty in value bitcoin. </a:t>
            </a:r>
            <a:endParaRPr sz="1500">
              <a:solidFill>
                <a:srgbClr val="F2F2F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900">
              <a:solidFill>
                <a:srgbClr val="F2F2F2"/>
              </a:solidFill>
            </a:endParaRPr>
          </a:p>
          <a:p>
            <a:pPr indent="0" lvl="0" marL="0" rtl="0" algn="l">
              <a:lnSpc>
                <a:spcPct val="150000"/>
              </a:lnSpc>
              <a:spcBef>
                <a:spcPts val="0"/>
              </a:spcBef>
              <a:spcAft>
                <a:spcPts val="0"/>
              </a:spcAft>
              <a:buNone/>
            </a:pPr>
            <a:r>
              <a:t/>
            </a:r>
            <a:endParaRPr sz="1800">
              <a:solidFill>
                <a:srgbClr val="F2F2F2"/>
              </a:solidFill>
            </a:endParaRPr>
          </a:p>
        </p:txBody>
      </p:sp>
      <p:sp>
        <p:nvSpPr>
          <p:cNvPr id="1261" name="Google Shape;1261;p67"/>
          <p:cNvSpPr/>
          <p:nvPr/>
        </p:nvSpPr>
        <p:spPr>
          <a:xfrm>
            <a:off x="7313426" y="171100"/>
            <a:ext cx="1010378" cy="941600"/>
          </a:xfrm>
          <a:custGeom>
            <a:rect b="b" l="l" r="r" t="t"/>
            <a:pathLst>
              <a:path extrusionOk="0" h="206718" w="255792">
                <a:moveTo>
                  <a:pt x="194442" y="7474"/>
                </a:moveTo>
                <a:cubicBezTo>
                  <a:pt x="196600" y="7474"/>
                  <a:pt x="198518" y="8354"/>
                  <a:pt x="199917" y="9753"/>
                </a:cubicBezTo>
                <a:cubicBezTo>
                  <a:pt x="201316" y="11152"/>
                  <a:pt x="202155" y="13070"/>
                  <a:pt x="202155" y="15228"/>
                </a:cubicBezTo>
                <a:cubicBezTo>
                  <a:pt x="202155" y="17346"/>
                  <a:pt x="201316" y="19305"/>
                  <a:pt x="199917" y="20664"/>
                </a:cubicBezTo>
                <a:cubicBezTo>
                  <a:pt x="198518" y="22063"/>
                  <a:pt x="196600" y="22942"/>
                  <a:pt x="194442" y="22942"/>
                </a:cubicBezTo>
                <a:cubicBezTo>
                  <a:pt x="192323" y="22942"/>
                  <a:pt x="190365" y="22063"/>
                  <a:pt x="188966" y="20664"/>
                </a:cubicBezTo>
                <a:cubicBezTo>
                  <a:pt x="187567" y="19305"/>
                  <a:pt x="186728" y="17346"/>
                  <a:pt x="186728" y="15228"/>
                </a:cubicBezTo>
                <a:cubicBezTo>
                  <a:pt x="186728" y="13070"/>
                  <a:pt x="187567" y="11152"/>
                  <a:pt x="188966" y="9753"/>
                </a:cubicBezTo>
                <a:cubicBezTo>
                  <a:pt x="190365" y="8354"/>
                  <a:pt x="192323" y="7474"/>
                  <a:pt x="194442" y="7474"/>
                </a:cubicBezTo>
                <a:close/>
                <a:moveTo>
                  <a:pt x="152756" y="34573"/>
                </a:moveTo>
                <a:cubicBezTo>
                  <a:pt x="154914" y="34573"/>
                  <a:pt x="156832" y="35452"/>
                  <a:pt x="158231" y="36851"/>
                </a:cubicBezTo>
                <a:cubicBezTo>
                  <a:pt x="159630" y="38250"/>
                  <a:pt x="160509" y="40168"/>
                  <a:pt x="160509" y="42326"/>
                </a:cubicBezTo>
                <a:cubicBezTo>
                  <a:pt x="160509" y="44444"/>
                  <a:pt x="159630" y="46403"/>
                  <a:pt x="158231" y="47762"/>
                </a:cubicBezTo>
                <a:cubicBezTo>
                  <a:pt x="156832" y="49201"/>
                  <a:pt x="154914" y="50040"/>
                  <a:pt x="152756" y="50040"/>
                </a:cubicBezTo>
                <a:cubicBezTo>
                  <a:pt x="150637" y="50040"/>
                  <a:pt x="148679" y="49201"/>
                  <a:pt x="147280" y="47762"/>
                </a:cubicBezTo>
                <a:cubicBezTo>
                  <a:pt x="145881" y="46403"/>
                  <a:pt x="145042" y="44444"/>
                  <a:pt x="145042" y="42326"/>
                </a:cubicBezTo>
                <a:cubicBezTo>
                  <a:pt x="145042" y="40168"/>
                  <a:pt x="145881" y="38250"/>
                  <a:pt x="147280" y="36851"/>
                </a:cubicBezTo>
                <a:cubicBezTo>
                  <a:pt x="148679" y="35452"/>
                  <a:pt x="150637" y="34573"/>
                  <a:pt x="152756" y="34573"/>
                </a:cubicBezTo>
                <a:close/>
                <a:moveTo>
                  <a:pt x="236128" y="34573"/>
                </a:moveTo>
                <a:cubicBezTo>
                  <a:pt x="238246" y="34573"/>
                  <a:pt x="240165" y="35452"/>
                  <a:pt x="241603" y="36851"/>
                </a:cubicBezTo>
                <a:cubicBezTo>
                  <a:pt x="243002" y="38250"/>
                  <a:pt x="243842" y="40168"/>
                  <a:pt x="243842" y="42326"/>
                </a:cubicBezTo>
                <a:cubicBezTo>
                  <a:pt x="243842" y="44444"/>
                  <a:pt x="243002" y="46403"/>
                  <a:pt x="241603" y="47762"/>
                </a:cubicBezTo>
                <a:cubicBezTo>
                  <a:pt x="240165" y="49201"/>
                  <a:pt x="238246" y="50040"/>
                  <a:pt x="236128" y="50040"/>
                </a:cubicBezTo>
                <a:cubicBezTo>
                  <a:pt x="233970" y="50040"/>
                  <a:pt x="232051" y="49201"/>
                  <a:pt x="230652" y="47762"/>
                </a:cubicBezTo>
                <a:cubicBezTo>
                  <a:pt x="229253" y="46403"/>
                  <a:pt x="228374" y="44444"/>
                  <a:pt x="228374" y="42326"/>
                </a:cubicBezTo>
                <a:cubicBezTo>
                  <a:pt x="228374" y="40168"/>
                  <a:pt x="229253" y="38250"/>
                  <a:pt x="230652" y="36851"/>
                </a:cubicBezTo>
                <a:cubicBezTo>
                  <a:pt x="232051" y="35452"/>
                  <a:pt x="233970" y="34573"/>
                  <a:pt x="236128" y="34573"/>
                </a:cubicBezTo>
                <a:close/>
                <a:moveTo>
                  <a:pt x="68344" y="11271"/>
                </a:moveTo>
                <a:cubicBezTo>
                  <a:pt x="79655" y="11271"/>
                  <a:pt x="89967" y="15908"/>
                  <a:pt x="97441" y="23342"/>
                </a:cubicBezTo>
                <a:cubicBezTo>
                  <a:pt x="104915" y="30816"/>
                  <a:pt x="109511" y="41127"/>
                  <a:pt x="109511" y="52438"/>
                </a:cubicBezTo>
                <a:lnTo>
                  <a:pt x="109511" y="88409"/>
                </a:lnTo>
                <a:lnTo>
                  <a:pt x="97840" y="88409"/>
                </a:lnTo>
                <a:lnTo>
                  <a:pt x="97840" y="52438"/>
                </a:lnTo>
                <a:cubicBezTo>
                  <a:pt x="97840" y="46083"/>
                  <a:pt x="95802" y="40208"/>
                  <a:pt x="92365" y="35372"/>
                </a:cubicBezTo>
                <a:cubicBezTo>
                  <a:pt x="88808" y="30416"/>
                  <a:pt x="83812" y="26619"/>
                  <a:pt x="77937" y="24581"/>
                </a:cubicBezTo>
                <a:cubicBezTo>
                  <a:pt x="77530" y="24439"/>
                  <a:pt x="77116" y="24372"/>
                  <a:pt x="76710" y="24372"/>
                </a:cubicBezTo>
                <a:cubicBezTo>
                  <a:pt x="75162" y="24372"/>
                  <a:pt x="73727" y="25347"/>
                  <a:pt x="73220" y="26899"/>
                </a:cubicBezTo>
                <a:cubicBezTo>
                  <a:pt x="72541" y="28817"/>
                  <a:pt x="73540" y="30975"/>
                  <a:pt x="75499" y="31615"/>
                </a:cubicBezTo>
                <a:cubicBezTo>
                  <a:pt x="79855" y="33134"/>
                  <a:pt x="83612" y="36011"/>
                  <a:pt x="86290" y="39688"/>
                </a:cubicBezTo>
                <a:cubicBezTo>
                  <a:pt x="88848" y="43325"/>
                  <a:pt x="90366" y="47682"/>
                  <a:pt x="90366" y="52438"/>
                </a:cubicBezTo>
                <a:lnTo>
                  <a:pt x="90366" y="88409"/>
                </a:lnTo>
                <a:lnTo>
                  <a:pt x="46362" y="88409"/>
                </a:lnTo>
                <a:lnTo>
                  <a:pt x="46362" y="52438"/>
                </a:lnTo>
                <a:cubicBezTo>
                  <a:pt x="46362" y="47682"/>
                  <a:pt x="47881" y="43325"/>
                  <a:pt x="50439" y="39688"/>
                </a:cubicBezTo>
                <a:cubicBezTo>
                  <a:pt x="53077" y="36011"/>
                  <a:pt x="56834" y="33134"/>
                  <a:pt x="61190" y="31615"/>
                </a:cubicBezTo>
                <a:cubicBezTo>
                  <a:pt x="63149" y="30975"/>
                  <a:pt x="64188" y="28817"/>
                  <a:pt x="63508" y="26899"/>
                </a:cubicBezTo>
                <a:cubicBezTo>
                  <a:pt x="62970" y="25347"/>
                  <a:pt x="61528" y="24372"/>
                  <a:pt x="59999" y="24372"/>
                </a:cubicBezTo>
                <a:cubicBezTo>
                  <a:pt x="59598" y="24372"/>
                  <a:pt x="59191" y="24439"/>
                  <a:pt x="58792" y="24581"/>
                </a:cubicBezTo>
                <a:cubicBezTo>
                  <a:pt x="52917" y="26619"/>
                  <a:pt x="47881" y="30416"/>
                  <a:pt x="44324" y="35372"/>
                </a:cubicBezTo>
                <a:cubicBezTo>
                  <a:pt x="40887" y="40208"/>
                  <a:pt x="38848" y="46083"/>
                  <a:pt x="38848" y="52438"/>
                </a:cubicBezTo>
                <a:lnTo>
                  <a:pt x="38848" y="88409"/>
                </a:lnTo>
                <a:lnTo>
                  <a:pt x="27178" y="88409"/>
                </a:lnTo>
                <a:lnTo>
                  <a:pt x="27178" y="52438"/>
                </a:lnTo>
                <a:cubicBezTo>
                  <a:pt x="27178" y="41127"/>
                  <a:pt x="31814" y="30816"/>
                  <a:pt x="39288" y="23342"/>
                </a:cubicBezTo>
                <a:cubicBezTo>
                  <a:pt x="46722" y="15908"/>
                  <a:pt x="57034" y="11271"/>
                  <a:pt x="68344" y="11271"/>
                </a:cubicBezTo>
                <a:close/>
                <a:moveTo>
                  <a:pt x="68344" y="117945"/>
                </a:moveTo>
                <a:cubicBezTo>
                  <a:pt x="70822" y="117945"/>
                  <a:pt x="73100" y="118944"/>
                  <a:pt x="74699" y="120583"/>
                </a:cubicBezTo>
                <a:cubicBezTo>
                  <a:pt x="76378" y="122221"/>
                  <a:pt x="77377" y="124500"/>
                  <a:pt x="77377" y="126978"/>
                </a:cubicBezTo>
                <a:lnTo>
                  <a:pt x="77377" y="128976"/>
                </a:lnTo>
                <a:lnTo>
                  <a:pt x="59312" y="128976"/>
                </a:lnTo>
                <a:lnTo>
                  <a:pt x="59312" y="126978"/>
                </a:lnTo>
                <a:cubicBezTo>
                  <a:pt x="59312" y="124500"/>
                  <a:pt x="60351" y="122221"/>
                  <a:pt x="61990" y="120583"/>
                </a:cubicBezTo>
                <a:cubicBezTo>
                  <a:pt x="63628" y="118944"/>
                  <a:pt x="65866" y="117945"/>
                  <a:pt x="68344" y="117945"/>
                </a:cubicBezTo>
                <a:close/>
                <a:moveTo>
                  <a:pt x="205872" y="122261"/>
                </a:moveTo>
                <a:cubicBezTo>
                  <a:pt x="208670" y="122261"/>
                  <a:pt x="211188" y="123380"/>
                  <a:pt x="213027" y="125219"/>
                </a:cubicBezTo>
                <a:cubicBezTo>
                  <a:pt x="214825" y="127018"/>
                  <a:pt x="215984" y="129495"/>
                  <a:pt x="215984" y="132253"/>
                </a:cubicBezTo>
                <a:cubicBezTo>
                  <a:pt x="215984" y="135011"/>
                  <a:pt x="214825" y="137489"/>
                  <a:pt x="213027" y="139288"/>
                </a:cubicBezTo>
                <a:cubicBezTo>
                  <a:pt x="211188" y="141126"/>
                  <a:pt x="208670" y="142245"/>
                  <a:pt x="205872" y="142245"/>
                </a:cubicBezTo>
                <a:lnTo>
                  <a:pt x="181692" y="142245"/>
                </a:lnTo>
                <a:lnTo>
                  <a:pt x="181692" y="122261"/>
                </a:lnTo>
                <a:close/>
                <a:moveTo>
                  <a:pt x="205872" y="149759"/>
                </a:moveTo>
                <a:cubicBezTo>
                  <a:pt x="208670" y="149759"/>
                  <a:pt x="211188" y="150878"/>
                  <a:pt x="213027" y="152677"/>
                </a:cubicBezTo>
                <a:cubicBezTo>
                  <a:pt x="214825" y="154475"/>
                  <a:pt x="215984" y="156993"/>
                  <a:pt x="215984" y="159711"/>
                </a:cubicBezTo>
                <a:cubicBezTo>
                  <a:pt x="215984" y="162509"/>
                  <a:pt x="214825" y="164987"/>
                  <a:pt x="213027" y="166785"/>
                </a:cubicBezTo>
                <a:cubicBezTo>
                  <a:pt x="211188" y="168624"/>
                  <a:pt x="208670" y="169743"/>
                  <a:pt x="205872" y="169743"/>
                </a:cubicBezTo>
                <a:lnTo>
                  <a:pt x="181692" y="169743"/>
                </a:lnTo>
                <a:lnTo>
                  <a:pt x="181692" y="149759"/>
                </a:lnTo>
                <a:close/>
                <a:moveTo>
                  <a:pt x="132972" y="121102"/>
                </a:moveTo>
                <a:cubicBezTo>
                  <a:pt x="134930" y="121102"/>
                  <a:pt x="136689" y="121902"/>
                  <a:pt x="138008" y="123181"/>
                </a:cubicBezTo>
                <a:cubicBezTo>
                  <a:pt x="139287" y="124500"/>
                  <a:pt x="140086" y="126258"/>
                  <a:pt x="140086" y="128217"/>
                </a:cubicBezTo>
                <a:lnTo>
                  <a:pt x="140086" y="163748"/>
                </a:lnTo>
                <a:cubicBezTo>
                  <a:pt x="140086" y="165706"/>
                  <a:pt x="139287" y="167505"/>
                  <a:pt x="138008" y="168824"/>
                </a:cubicBezTo>
                <a:cubicBezTo>
                  <a:pt x="136689" y="170103"/>
                  <a:pt x="134930" y="170902"/>
                  <a:pt x="132972" y="170902"/>
                </a:cubicBezTo>
                <a:cubicBezTo>
                  <a:pt x="131013" y="170902"/>
                  <a:pt x="129215" y="170103"/>
                  <a:pt x="127936" y="168824"/>
                </a:cubicBezTo>
                <a:cubicBezTo>
                  <a:pt x="126617" y="167505"/>
                  <a:pt x="125818" y="165706"/>
                  <a:pt x="125818" y="163748"/>
                </a:cubicBezTo>
                <a:lnTo>
                  <a:pt x="125818" y="128217"/>
                </a:lnTo>
                <a:cubicBezTo>
                  <a:pt x="125818" y="126258"/>
                  <a:pt x="126617" y="124500"/>
                  <a:pt x="127936" y="123181"/>
                </a:cubicBezTo>
                <a:cubicBezTo>
                  <a:pt x="129215" y="121902"/>
                  <a:pt x="131013" y="121102"/>
                  <a:pt x="132972" y="121102"/>
                </a:cubicBezTo>
                <a:close/>
                <a:moveTo>
                  <a:pt x="77377" y="163028"/>
                </a:moveTo>
                <a:lnTo>
                  <a:pt x="77377" y="165027"/>
                </a:lnTo>
                <a:cubicBezTo>
                  <a:pt x="77377" y="167505"/>
                  <a:pt x="76378" y="169783"/>
                  <a:pt x="74699" y="171382"/>
                </a:cubicBezTo>
                <a:cubicBezTo>
                  <a:pt x="73100" y="173060"/>
                  <a:pt x="70822" y="174059"/>
                  <a:pt x="68344" y="174059"/>
                </a:cubicBezTo>
                <a:cubicBezTo>
                  <a:pt x="65866" y="174059"/>
                  <a:pt x="63628" y="173060"/>
                  <a:pt x="61990" y="171382"/>
                </a:cubicBezTo>
                <a:cubicBezTo>
                  <a:pt x="60351" y="169783"/>
                  <a:pt x="59312" y="167505"/>
                  <a:pt x="59312" y="165027"/>
                </a:cubicBezTo>
                <a:lnTo>
                  <a:pt x="59312" y="163028"/>
                </a:lnTo>
                <a:close/>
                <a:moveTo>
                  <a:pt x="188327" y="104836"/>
                </a:moveTo>
                <a:cubicBezTo>
                  <a:pt x="186248" y="104836"/>
                  <a:pt x="184570" y="106554"/>
                  <a:pt x="184570" y="108592"/>
                </a:cubicBezTo>
                <a:lnTo>
                  <a:pt x="184570" y="114747"/>
                </a:lnTo>
                <a:lnTo>
                  <a:pt x="169182" y="114747"/>
                </a:lnTo>
                <a:cubicBezTo>
                  <a:pt x="167104" y="114747"/>
                  <a:pt x="165425" y="116426"/>
                  <a:pt x="165425" y="118504"/>
                </a:cubicBezTo>
                <a:cubicBezTo>
                  <a:pt x="165425" y="120583"/>
                  <a:pt x="167104" y="122261"/>
                  <a:pt x="169182" y="122261"/>
                </a:cubicBezTo>
                <a:lnTo>
                  <a:pt x="174218" y="122261"/>
                </a:lnTo>
                <a:lnTo>
                  <a:pt x="174218" y="169743"/>
                </a:lnTo>
                <a:lnTo>
                  <a:pt x="169182" y="169743"/>
                </a:lnTo>
                <a:cubicBezTo>
                  <a:pt x="167104" y="169743"/>
                  <a:pt x="165425" y="171421"/>
                  <a:pt x="165425" y="173460"/>
                </a:cubicBezTo>
                <a:cubicBezTo>
                  <a:pt x="165425" y="175538"/>
                  <a:pt x="167104" y="177217"/>
                  <a:pt x="169182" y="177217"/>
                </a:cubicBezTo>
                <a:lnTo>
                  <a:pt x="184570" y="177217"/>
                </a:lnTo>
                <a:lnTo>
                  <a:pt x="184570" y="183412"/>
                </a:lnTo>
                <a:cubicBezTo>
                  <a:pt x="184570" y="185450"/>
                  <a:pt x="186248" y="187129"/>
                  <a:pt x="188327" y="187129"/>
                </a:cubicBezTo>
                <a:cubicBezTo>
                  <a:pt x="190405" y="187129"/>
                  <a:pt x="192084" y="185450"/>
                  <a:pt x="192084" y="183412"/>
                </a:cubicBezTo>
                <a:lnTo>
                  <a:pt x="192084" y="177217"/>
                </a:lnTo>
                <a:lnTo>
                  <a:pt x="202115" y="177217"/>
                </a:lnTo>
                <a:lnTo>
                  <a:pt x="202115" y="183412"/>
                </a:lnTo>
                <a:cubicBezTo>
                  <a:pt x="202115" y="185450"/>
                  <a:pt x="203834" y="187129"/>
                  <a:pt x="205872" y="187129"/>
                </a:cubicBezTo>
                <a:cubicBezTo>
                  <a:pt x="207951" y="187129"/>
                  <a:pt x="209629" y="185450"/>
                  <a:pt x="209629" y="183412"/>
                </a:cubicBezTo>
                <a:lnTo>
                  <a:pt x="209629" y="176817"/>
                </a:lnTo>
                <a:cubicBezTo>
                  <a:pt x="212947" y="176098"/>
                  <a:pt x="215944" y="174419"/>
                  <a:pt x="218302" y="172101"/>
                </a:cubicBezTo>
                <a:cubicBezTo>
                  <a:pt x="221460" y="168904"/>
                  <a:pt x="223458" y="164547"/>
                  <a:pt x="223458" y="159711"/>
                </a:cubicBezTo>
                <a:cubicBezTo>
                  <a:pt x="223458" y="154315"/>
                  <a:pt x="220940" y="149319"/>
                  <a:pt x="216704" y="146002"/>
                </a:cubicBezTo>
                <a:cubicBezTo>
                  <a:pt x="220940" y="142685"/>
                  <a:pt x="223458" y="137649"/>
                  <a:pt x="223458" y="132253"/>
                </a:cubicBezTo>
                <a:cubicBezTo>
                  <a:pt x="223458" y="127457"/>
                  <a:pt x="221460" y="123061"/>
                  <a:pt x="218302" y="119903"/>
                </a:cubicBezTo>
                <a:cubicBezTo>
                  <a:pt x="215944" y="117585"/>
                  <a:pt x="212947" y="115907"/>
                  <a:pt x="209629" y="115147"/>
                </a:cubicBezTo>
                <a:lnTo>
                  <a:pt x="209629" y="108592"/>
                </a:lnTo>
                <a:cubicBezTo>
                  <a:pt x="209629" y="106554"/>
                  <a:pt x="207951" y="104836"/>
                  <a:pt x="205872" y="104836"/>
                </a:cubicBezTo>
                <a:cubicBezTo>
                  <a:pt x="203834" y="104836"/>
                  <a:pt x="202115" y="106554"/>
                  <a:pt x="202115" y="108592"/>
                </a:cubicBezTo>
                <a:lnTo>
                  <a:pt x="202115" y="114747"/>
                </a:lnTo>
                <a:lnTo>
                  <a:pt x="192084" y="114747"/>
                </a:lnTo>
                <a:lnTo>
                  <a:pt x="192084" y="108592"/>
                </a:lnTo>
                <a:cubicBezTo>
                  <a:pt x="192084" y="106554"/>
                  <a:pt x="190405" y="104836"/>
                  <a:pt x="188327" y="104836"/>
                </a:cubicBezTo>
                <a:close/>
                <a:moveTo>
                  <a:pt x="194442" y="1"/>
                </a:moveTo>
                <a:cubicBezTo>
                  <a:pt x="190245" y="1"/>
                  <a:pt x="186408" y="1679"/>
                  <a:pt x="183690" y="4437"/>
                </a:cubicBezTo>
                <a:cubicBezTo>
                  <a:pt x="180933" y="7195"/>
                  <a:pt x="179214" y="10992"/>
                  <a:pt x="179214" y="15228"/>
                </a:cubicBezTo>
                <a:cubicBezTo>
                  <a:pt x="179214" y="19425"/>
                  <a:pt x="180933" y="23222"/>
                  <a:pt x="183690" y="25979"/>
                </a:cubicBezTo>
                <a:cubicBezTo>
                  <a:pt x="185569" y="27898"/>
                  <a:pt x="188007" y="29297"/>
                  <a:pt x="190685" y="29976"/>
                </a:cubicBezTo>
                <a:lnTo>
                  <a:pt x="190685" y="84772"/>
                </a:lnTo>
                <a:cubicBezTo>
                  <a:pt x="182931" y="85211"/>
                  <a:pt x="175497" y="87170"/>
                  <a:pt x="168743" y="90287"/>
                </a:cubicBezTo>
                <a:lnTo>
                  <a:pt x="156513" y="74860"/>
                </a:lnTo>
                <a:lnTo>
                  <a:pt x="156513" y="57074"/>
                </a:lnTo>
                <a:cubicBezTo>
                  <a:pt x="159230" y="56395"/>
                  <a:pt x="161628" y="54996"/>
                  <a:pt x="163547" y="53077"/>
                </a:cubicBezTo>
                <a:cubicBezTo>
                  <a:pt x="166305" y="50320"/>
                  <a:pt x="167983" y="46523"/>
                  <a:pt x="167983" y="42326"/>
                </a:cubicBezTo>
                <a:cubicBezTo>
                  <a:pt x="167983" y="38130"/>
                  <a:pt x="166305" y="34293"/>
                  <a:pt x="163547" y="31535"/>
                </a:cubicBezTo>
                <a:cubicBezTo>
                  <a:pt x="160789" y="28777"/>
                  <a:pt x="156952" y="27099"/>
                  <a:pt x="152756" y="27099"/>
                </a:cubicBezTo>
                <a:cubicBezTo>
                  <a:pt x="148559" y="27099"/>
                  <a:pt x="144762" y="28777"/>
                  <a:pt x="142004" y="31535"/>
                </a:cubicBezTo>
                <a:cubicBezTo>
                  <a:pt x="139247" y="34293"/>
                  <a:pt x="137528" y="38130"/>
                  <a:pt x="137528" y="42326"/>
                </a:cubicBezTo>
                <a:cubicBezTo>
                  <a:pt x="137528" y="46523"/>
                  <a:pt x="139247" y="50320"/>
                  <a:pt x="142004" y="53077"/>
                </a:cubicBezTo>
                <a:cubicBezTo>
                  <a:pt x="143923" y="54996"/>
                  <a:pt x="146321" y="56395"/>
                  <a:pt x="149039" y="57074"/>
                </a:cubicBezTo>
                <a:lnTo>
                  <a:pt x="149039" y="76179"/>
                </a:lnTo>
                <a:cubicBezTo>
                  <a:pt x="149039" y="77018"/>
                  <a:pt x="149318" y="77817"/>
                  <a:pt x="149838" y="78497"/>
                </a:cubicBezTo>
                <a:lnTo>
                  <a:pt x="162068" y="93884"/>
                </a:lnTo>
                <a:cubicBezTo>
                  <a:pt x="153275" y="99360"/>
                  <a:pt x="146001" y="106954"/>
                  <a:pt x="140925" y="115986"/>
                </a:cubicBezTo>
                <a:cubicBezTo>
                  <a:pt x="139646" y="115147"/>
                  <a:pt x="138247" y="114508"/>
                  <a:pt x="136689" y="114068"/>
                </a:cubicBezTo>
                <a:lnTo>
                  <a:pt x="136689" y="111830"/>
                </a:lnTo>
                <a:cubicBezTo>
                  <a:pt x="136689" y="105395"/>
                  <a:pt x="134051" y="99560"/>
                  <a:pt x="129814" y="95323"/>
                </a:cubicBezTo>
                <a:cubicBezTo>
                  <a:pt x="126417" y="91886"/>
                  <a:pt x="121981" y="89528"/>
                  <a:pt x="117025" y="88729"/>
                </a:cubicBezTo>
                <a:lnTo>
                  <a:pt x="117025" y="52438"/>
                </a:lnTo>
                <a:cubicBezTo>
                  <a:pt x="117025" y="39049"/>
                  <a:pt x="111549" y="26859"/>
                  <a:pt x="102716" y="18066"/>
                </a:cubicBezTo>
                <a:cubicBezTo>
                  <a:pt x="93924" y="9233"/>
                  <a:pt x="81733" y="3757"/>
                  <a:pt x="68344" y="3757"/>
                </a:cubicBezTo>
                <a:cubicBezTo>
                  <a:pt x="54955" y="3757"/>
                  <a:pt x="42805" y="9233"/>
                  <a:pt x="33972" y="18066"/>
                </a:cubicBezTo>
                <a:cubicBezTo>
                  <a:pt x="25140" y="26859"/>
                  <a:pt x="19704" y="39049"/>
                  <a:pt x="19704" y="52438"/>
                </a:cubicBezTo>
                <a:lnTo>
                  <a:pt x="19704" y="88729"/>
                </a:lnTo>
                <a:cubicBezTo>
                  <a:pt x="14708" y="89528"/>
                  <a:pt x="10272" y="91886"/>
                  <a:pt x="6874" y="95323"/>
                </a:cubicBezTo>
                <a:cubicBezTo>
                  <a:pt x="2638" y="99560"/>
                  <a:pt x="0" y="105395"/>
                  <a:pt x="0" y="111830"/>
                </a:cubicBezTo>
                <a:lnTo>
                  <a:pt x="0" y="180134"/>
                </a:lnTo>
                <a:cubicBezTo>
                  <a:pt x="0" y="186569"/>
                  <a:pt x="2638" y="192444"/>
                  <a:pt x="6874" y="196681"/>
                </a:cubicBezTo>
                <a:cubicBezTo>
                  <a:pt x="11151" y="200918"/>
                  <a:pt x="16986" y="203555"/>
                  <a:pt x="23421" y="203555"/>
                </a:cubicBezTo>
                <a:lnTo>
                  <a:pt x="59871" y="203555"/>
                </a:lnTo>
                <a:cubicBezTo>
                  <a:pt x="61910" y="203555"/>
                  <a:pt x="63628" y="201877"/>
                  <a:pt x="63628" y="199838"/>
                </a:cubicBezTo>
                <a:cubicBezTo>
                  <a:pt x="63628" y="197760"/>
                  <a:pt x="61910" y="196081"/>
                  <a:pt x="59871" y="196081"/>
                </a:cubicBezTo>
                <a:lnTo>
                  <a:pt x="23421" y="196081"/>
                </a:lnTo>
                <a:cubicBezTo>
                  <a:pt x="19064" y="196081"/>
                  <a:pt x="15068" y="194283"/>
                  <a:pt x="12190" y="191365"/>
                </a:cubicBezTo>
                <a:cubicBezTo>
                  <a:pt x="9272" y="188488"/>
                  <a:pt x="7474" y="184491"/>
                  <a:pt x="7474" y="180134"/>
                </a:cubicBezTo>
                <a:lnTo>
                  <a:pt x="7474" y="111830"/>
                </a:lnTo>
                <a:cubicBezTo>
                  <a:pt x="7474" y="107473"/>
                  <a:pt x="9272" y="103477"/>
                  <a:pt x="12190" y="100599"/>
                </a:cubicBezTo>
                <a:cubicBezTo>
                  <a:pt x="15068" y="97721"/>
                  <a:pt x="19064" y="95923"/>
                  <a:pt x="23421" y="95923"/>
                </a:cubicBezTo>
                <a:lnTo>
                  <a:pt x="113268" y="95923"/>
                </a:lnTo>
                <a:cubicBezTo>
                  <a:pt x="117664" y="95923"/>
                  <a:pt x="121621" y="97721"/>
                  <a:pt x="124539" y="100599"/>
                </a:cubicBezTo>
                <a:cubicBezTo>
                  <a:pt x="127416" y="103477"/>
                  <a:pt x="129215" y="107473"/>
                  <a:pt x="129215" y="111830"/>
                </a:cubicBezTo>
                <a:lnTo>
                  <a:pt x="129215" y="114068"/>
                </a:lnTo>
                <a:cubicBezTo>
                  <a:pt x="126697" y="114747"/>
                  <a:pt x="124419" y="116106"/>
                  <a:pt x="122620" y="117905"/>
                </a:cubicBezTo>
                <a:cubicBezTo>
                  <a:pt x="119503" y="121022"/>
                  <a:pt x="118344" y="124619"/>
                  <a:pt x="118344" y="128976"/>
                </a:cubicBezTo>
                <a:lnTo>
                  <a:pt x="108751" y="128976"/>
                </a:lnTo>
                <a:cubicBezTo>
                  <a:pt x="106633" y="128976"/>
                  <a:pt x="104995" y="130655"/>
                  <a:pt x="104995" y="132733"/>
                </a:cubicBezTo>
                <a:cubicBezTo>
                  <a:pt x="104995" y="134771"/>
                  <a:pt x="106633" y="136450"/>
                  <a:pt x="108751" y="136450"/>
                </a:cubicBezTo>
                <a:lnTo>
                  <a:pt x="118344" y="136450"/>
                </a:lnTo>
                <a:lnTo>
                  <a:pt x="118344" y="155514"/>
                </a:lnTo>
                <a:lnTo>
                  <a:pt x="59312" y="155514"/>
                </a:lnTo>
                <a:lnTo>
                  <a:pt x="59312" y="136450"/>
                </a:lnTo>
                <a:lnTo>
                  <a:pt x="91765" y="136450"/>
                </a:lnTo>
                <a:cubicBezTo>
                  <a:pt x="93804" y="136450"/>
                  <a:pt x="95522" y="134771"/>
                  <a:pt x="95522" y="132733"/>
                </a:cubicBezTo>
                <a:cubicBezTo>
                  <a:pt x="95522" y="130655"/>
                  <a:pt x="93804" y="128976"/>
                  <a:pt x="91765" y="128976"/>
                </a:cubicBezTo>
                <a:lnTo>
                  <a:pt x="84851" y="128976"/>
                </a:lnTo>
                <a:lnTo>
                  <a:pt x="84851" y="126978"/>
                </a:lnTo>
                <a:cubicBezTo>
                  <a:pt x="84851" y="122421"/>
                  <a:pt x="83012" y="118265"/>
                  <a:pt x="80015" y="115307"/>
                </a:cubicBezTo>
                <a:cubicBezTo>
                  <a:pt x="77017" y="112309"/>
                  <a:pt x="72901" y="110431"/>
                  <a:pt x="68344" y="110431"/>
                </a:cubicBezTo>
                <a:cubicBezTo>
                  <a:pt x="63828" y="110431"/>
                  <a:pt x="59671" y="112309"/>
                  <a:pt x="56674" y="115307"/>
                </a:cubicBezTo>
                <a:cubicBezTo>
                  <a:pt x="53676" y="118265"/>
                  <a:pt x="51838" y="122421"/>
                  <a:pt x="51838" y="126978"/>
                </a:cubicBezTo>
                <a:lnTo>
                  <a:pt x="51838" y="165027"/>
                </a:lnTo>
                <a:cubicBezTo>
                  <a:pt x="51838" y="169583"/>
                  <a:pt x="53676" y="173700"/>
                  <a:pt x="56674" y="176697"/>
                </a:cubicBezTo>
                <a:cubicBezTo>
                  <a:pt x="59671" y="179695"/>
                  <a:pt x="63828" y="181533"/>
                  <a:pt x="68344" y="181533"/>
                </a:cubicBezTo>
                <a:cubicBezTo>
                  <a:pt x="72901" y="181533"/>
                  <a:pt x="77017" y="179695"/>
                  <a:pt x="80015" y="176697"/>
                </a:cubicBezTo>
                <a:cubicBezTo>
                  <a:pt x="83012" y="173700"/>
                  <a:pt x="84851" y="169583"/>
                  <a:pt x="84851" y="165027"/>
                </a:cubicBezTo>
                <a:lnTo>
                  <a:pt x="84851" y="163028"/>
                </a:lnTo>
                <a:lnTo>
                  <a:pt x="118344" y="163028"/>
                </a:lnTo>
                <a:cubicBezTo>
                  <a:pt x="118344" y="167345"/>
                  <a:pt x="119503" y="170942"/>
                  <a:pt x="122620" y="174099"/>
                </a:cubicBezTo>
                <a:cubicBezTo>
                  <a:pt x="124419" y="175898"/>
                  <a:pt x="126697" y="177217"/>
                  <a:pt x="129215" y="177896"/>
                </a:cubicBezTo>
                <a:lnTo>
                  <a:pt x="129215" y="180134"/>
                </a:lnTo>
                <a:cubicBezTo>
                  <a:pt x="129215" y="184531"/>
                  <a:pt x="127416" y="188488"/>
                  <a:pt x="124539" y="191365"/>
                </a:cubicBezTo>
                <a:cubicBezTo>
                  <a:pt x="121621" y="194283"/>
                  <a:pt x="117664" y="196081"/>
                  <a:pt x="113268" y="196081"/>
                </a:cubicBezTo>
                <a:lnTo>
                  <a:pt x="76857" y="196081"/>
                </a:lnTo>
                <a:cubicBezTo>
                  <a:pt x="74779" y="196081"/>
                  <a:pt x="73100" y="197760"/>
                  <a:pt x="73100" y="199838"/>
                </a:cubicBezTo>
                <a:cubicBezTo>
                  <a:pt x="73100" y="201877"/>
                  <a:pt x="74779" y="203555"/>
                  <a:pt x="76857" y="203555"/>
                </a:cubicBezTo>
                <a:lnTo>
                  <a:pt x="113268" y="203555"/>
                </a:lnTo>
                <a:cubicBezTo>
                  <a:pt x="119703" y="203555"/>
                  <a:pt x="125578" y="200918"/>
                  <a:pt x="129814" y="196681"/>
                </a:cubicBezTo>
                <a:cubicBezTo>
                  <a:pt x="134051" y="192444"/>
                  <a:pt x="136689" y="186569"/>
                  <a:pt x="136689" y="180134"/>
                </a:cubicBezTo>
                <a:lnTo>
                  <a:pt x="136689" y="177896"/>
                </a:lnTo>
                <a:cubicBezTo>
                  <a:pt x="138247" y="177497"/>
                  <a:pt x="139646" y="176857"/>
                  <a:pt x="140925" y="176018"/>
                </a:cubicBezTo>
                <a:cubicBezTo>
                  <a:pt x="145122" y="183492"/>
                  <a:pt x="150837" y="189966"/>
                  <a:pt x="157672" y="195082"/>
                </a:cubicBezTo>
                <a:cubicBezTo>
                  <a:pt x="165665" y="201077"/>
                  <a:pt x="175137" y="205154"/>
                  <a:pt x="185449" y="206673"/>
                </a:cubicBezTo>
                <a:cubicBezTo>
                  <a:pt x="185640" y="206703"/>
                  <a:pt x="185830" y="206717"/>
                  <a:pt x="186017" y="206717"/>
                </a:cubicBezTo>
                <a:cubicBezTo>
                  <a:pt x="187826" y="206717"/>
                  <a:pt x="189396" y="205363"/>
                  <a:pt x="189686" y="203515"/>
                </a:cubicBezTo>
                <a:cubicBezTo>
                  <a:pt x="189965" y="201477"/>
                  <a:pt x="188567" y="199559"/>
                  <a:pt x="186528" y="199279"/>
                </a:cubicBezTo>
                <a:cubicBezTo>
                  <a:pt x="177456" y="197920"/>
                  <a:pt x="169142" y="194363"/>
                  <a:pt x="162148" y="189127"/>
                </a:cubicBezTo>
                <a:cubicBezTo>
                  <a:pt x="155433" y="184091"/>
                  <a:pt x="149958" y="177537"/>
                  <a:pt x="146201" y="169983"/>
                </a:cubicBezTo>
                <a:cubicBezTo>
                  <a:pt x="147080" y="168104"/>
                  <a:pt x="147600" y="165986"/>
                  <a:pt x="147600" y="163748"/>
                </a:cubicBezTo>
                <a:lnTo>
                  <a:pt x="147600" y="128217"/>
                </a:lnTo>
                <a:cubicBezTo>
                  <a:pt x="147600" y="125978"/>
                  <a:pt x="147080" y="123900"/>
                  <a:pt x="146201" y="121982"/>
                </a:cubicBezTo>
                <a:cubicBezTo>
                  <a:pt x="150557" y="113189"/>
                  <a:pt x="157312" y="105755"/>
                  <a:pt x="165545" y="100519"/>
                </a:cubicBezTo>
                <a:cubicBezTo>
                  <a:pt x="166744" y="99760"/>
                  <a:pt x="167983" y="99040"/>
                  <a:pt x="169222" y="98361"/>
                </a:cubicBezTo>
                <a:cubicBezTo>
                  <a:pt x="169382" y="98321"/>
                  <a:pt x="169502" y="98241"/>
                  <a:pt x="169622" y="98161"/>
                </a:cubicBezTo>
                <a:cubicBezTo>
                  <a:pt x="177056" y="94324"/>
                  <a:pt x="185489" y="92126"/>
                  <a:pt x="194442" y="92126"/>
                </a:cubicBezTo>
                <a:cubicBezTo>
                  <a:pt x="209310" y="92126"/>
                  <a:pt x="222779" y="98161"/>
                  <a:pt x="232531" y="107913"/>
                </a:cubicBezTo>
                <a:cubicBezTo>
                  <a:pt x="242283" y="117665"/>
                  <a:pt x="248318" y="131134"/>
                  <a:pt x="248318" y="146002"/>
                </a:cubicBezTo>
                <a:cubicBezTo>
                  <a:pt x="248318" y="159431"/>
                  <a:pt x="243402" y="171741"/>
                  <a:pt x="235249" y="181134"/>
                </a:cubicBezTo>
                <a:cubicBezTo>
                  <a:pt x="227015" y="190726"/>
                  <a:pt x="215465" y="197360"/>
                  <a:pt x="202355" y="199279"/>
                </a:cubicBezTo>
                <a:cubicBezTo>
                  <a:pt x="200317" y="199599"/>
                  <a:pt x="198918" y="201477"/>
                  <a:pt x="199198" y="203515"/>
                </a:cubicBezTo>
                <a:cubicBezTo>
                  <a:pt x="199488" y="205363"/>
                  <a:pt x="201057" y="206717"/>
                  <a:pt x="202866" y="206717"/>
                </a:cubicBezTo>
                <a:cubicBezTo>
                  <a:pt x="203053" y="206717"/>
                  <a:pt x="203243" y="206703"/>
                  <a:pt x="203434" y="206673"/>
                </a:cubicBezTo>
                <a:cubicBezTo>
                  <a:pt x="218342" y="204475"/>
                  <a:pt x="231532" y="196921"/>
                  <a:pt x="240924" y="186050"/>
                </a:cubicBezTo>
                <a:cubicBezTo>
                  <a:pt x="250196" y="175258"/>
                  <a:pt x="255792" y="161270"/>
                  <a:pt x="255792" y="146002"/>
                </a:cubicBezTo>
                <a:cubicBezTo>
                  <a:pt x="255792" y="129056"/>
                  <a:pt x="248917" y="113708"/>
                  <a:pt x="237806" y="102597"/>
                </a:cubicBezTo>
                <a:cubicBezTo>
                  <a:pt x="234489" y="99320"/>
                  <a:pt x="230812" y="96362"/>
                  <a:pt x="226815" y="93884"/>
                </a:cubicBezTo>
                <a:lnTo>
                  <a:pt x="239045" y="78497"/>
                </a:lnTo>
                <a:cubicBezTo>
                  <a:pt x="239605" y="77817"/>
                  <a:pt x="239845" y="76978"/>
                  <a:pt x="239845" y="76179"/>
                </a:cubicBezTo>
                <a:lnTo>
                  <a:pt x="239845" y="57074"/>
                </a:lnTo>
                <a:cubicBezTo>
                  <a:pt x="242563" y="56395"/>
                  <a:pt x="244961" y="54996"/>
                  <a:pt x="246879" y="53077"/>
                </a:cubicBezTo>
                <a:cubicBezTo>
                  <a:pt x="249637" y="50320"/>
                  <a:pt x="251355" y="46523"/>
                  <a:pt x="251355" y="42326"/>
                </a:cubicBezTo>
                <a:cubicBezTo>
                  <a:pt x="251355" y="38090"/>
                  <a:pt x="249637" y="34293"/>
                  <a:pt x="246879" y="31535"/>
                </a:cubicBezTo>
                <a:cubicBezTo>
                  <a:pt x="244121" y="28777"/>
                  <a:pt x="240324" y="27099"/>
                  <a:pt x="236128" y="27099"/>
                </a:cubicBezTo>
                <a:cubicBezTo>
                  <a:pt x="231931" y="27099"/>
                  <a:pt x="228094" y="28777"/>
                  <a:pt x="225337" y="31535"/>
                </a:cubicBezTo>
                <a:cubicBezTo>
                  <a:pt x="222579" y="34293"/>
                  <a:pt x="220900" y="38090"/>
                  <a:pt x="220900" y="42326"/>
                </a:cubicBezTo>
                <a:cubicBezTo>
                  <a:pt x="220900" y="46523"/>
                  <a:pt x="222579" y="50320"/>
                  <a:pt x="225337" y="53077"/>
                </a:cubicBezTo>
                <a:cubicBezTo>
                  <a:pt x="227255" y="54996"/>
                  <a:pt x="229653" y="56395"/>
                  <a:pt x="232371" y="57074"/>
                </a:cubicBezTo>
                <a:lnTo>
                  <a:pt x="232371" y="74860"/>
                </a:lnTo>
                <a:lnTo>
                  <a:pt x="220141" y="90247"/>
                </a:lnTo>
                <a:cubicBezTo>
                  <a:pt x="213386" y="87170"/>
                  <a:pt x="205992" y="85211"/>
                  <a:pt x="198199" y="84772"/>
                </a:cubicBezTo>
                <a:lnTo>
                  <a:pt x="198199" y="29976"/>
                </a:lnTo>
                <a:cubicBezTo>
                  <a:pt x="200876" y="29297"/>
                  <a:pt x="203315" y="27898"/>
                  <a:pt x="205193" y="25979"/>
                </a:cubicBezTo>
                <a:cubicBezTo>
                  <a:pt x="207951" y="23222"/>
                  <a:pt x="209669" y="19425"/>
                  <a:pt x="209669" y="15228"/>
                </a:cubicBezTo>
                <a:cubicBezTo>
                  <a:pt x="209669" y="10992"/>
                  <a:pt x="207951" y="7195"/>
                  <a:pt x="205193" y="4437"/>
                </a:cubicBezTo>
                <a:cubicBezTo>
                  <a:pt x="202475" y="1679"/>
                  <a:pt x="198638" y="1"/>
                  <a:pt x="194442" y="1"/>
                </a:cubicBezTo>
                <a:close/>
              </a:path>
            </a:pathLst>
          </a:custGeom>
          <a:solidFill>
            <a:srgbClr val="775EF5"/>
          </a:solidFill>
          <a:ln>
            <a:noFill/>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pic>
        <p:nvPicPr>
          <p:cNvPr id="1266" name="Google Shape;1266;p68"/>
          <p:cNvPicPr preferRelativeResize="0"/>
          <p:nvPr/>
        </p:nvPicPr>
        <p:blipFill rotWithShape="1">
          <a:blip r:embed="rId3">
            <a:alphaModFix/>
          </a:blip>
          <a:srcRect b="-2550" l="2659" r="-2660" t="2550"/>
          <a:stretch/>
        </p:blipFill>
        <p:spPr>
          <a:xfrm>
            <a:off x="875175" y="986000"/>
            <a:ext cx="7670176" cy="3617500"/>
          </a:xfrm>
          <a:prstGeom prst="rect">
            <a:avLst/>
          </a:prstGeom>
          <a:noFill/>
          <a:ln>
            <a:noFill/>
          </a:ln>
        </p:spPr>
      </p:pic>
      <p:sp>
        <p:nvSpPr>
          <p:cNvPr id="1267" name="Google Shape;1267;p68"/>
          <p:cNvSpPr txBox="1"/>
          <p:nvPr/>
        </p:nvSpPr>
        <p:spPr>
          <a:xfrm>
            <a:off x="2210350" y="4497000"/>
            <a:ext cx="4189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DFDEFF"/>
                </a:solidFill>
                <a:latin typeface="Titillium Web"/>
                <a:ea typeface="Titillium Web"/>
                <a:cs typeface="Titillium Web"/>
                <a:sym typeface="Titillium Web"/>
              </a:rPr>
              <a:t>             </a:t>
            </a:r>
            <a:r>
              <a:rPr lang="en" sz="2400">
                <a:solidFill>
                  <a:srgbClr val="DFDEFF"/>
                </a:solidFill>
                <a:latin typeface="Titillium Web"/>
                <a:ea typeface="Titillium Web"/>
                <a:cs typeface="Titillium Web"/>
                <a:sym typeface="Titillium Web"/>
              </a:rPr>
              <a:t>CLOSING PRICE</a:t>
            </a:r>
            <a:r>
              <a:rPr lang="en" sz="3000">
                <a:solidFill>
                  <a:srgbClr val="DFDEFF"/>
                </a:solidFill>
                <a:latin typeface="Titillium Web"/>
                <a:ea typeface="Titillium Web"/>
                <a:cs typeface="Titillium Web"/>
                <a:sym typeface="Titillium Web"/>
              </a:rPr>
              <a:t> </a:t>
            </a:r>
            <a:endParaRPr sz="3000">
              <a:solidFill>
                <a:srgbClr val="DFDEFF"/>
              </a:solidFill>
              <a:latin typeface="Titillium Web"/>
              <a:ea typeface="Titillium Web"/>
              <a:cs typeface="Titillium Web"/>
              <a:sym typeface="Titillium Web"/>
            </a:endParaRPr>
          </a:p>
        </p:txBody>
      </p:sp>
      <p:sp>
        <p:nvSpPr>
          <p:cNvPr id="1268" name="Google Shape;1268;p68"/>
          <p:cNvSpPr txBox="1"/>
          <p:nvPr/>
        </p:nvSpPr>
        <p:spPr>
          <a:xfrm>
            <a:off x="813625" y="245650"/>
            <a:ext cx="6556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4285F4"/>
              </a:buClr>
              <a:buSzPts val="1100"/>
              <a:buFont typeface="Arial"/>
              <a:buNone/>
            </a:pPr>
            <a:r>
              <a:rPr b="1" lang="en" sz="2300">
                <a:solidFill>
                  <a:srgbClr val="F2F2F2"/>
                </a:solidFill>
                <a:latin typeface="Times New Roman"/>
                <a:ea typeface="Times New Roman"/>
                <a:cs typeface="Times New Roman"/>
                <a:sym typeface="Times New Roman"/>
              </a:rPr>
              <a:t>Data Visualization charts and graphs</a:t>
            </a:r>
            <a:endParaRPr b="1" sz="23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pic>
        <p:nvPicPr>
          <p:cNvPr id="1273" name="Google Shape;1273;p69"/>
          <p:cNvPicPr preferRelativeResize="0"/>
          <p:nvPr/>
        </p:nvPicPr>
        <p:blipFill>
          <a:blip r:embed="rId3">
            <a:alphaModFix/>
          </a:blip>
          <a:stretch>
            <a:fillRect/>
          </a:stretch>
        </p:blipFill>
        <p:spPr>
          <a:xfrm>
            <a:off x="809750" y="540000"/>
            <a:ext cx="7725975" cy="3514725"/>
          </a:xfrm>
          <a:prstGeom prst="rect">
            <a:avLst/>
          </a:prstGeom>
          <a:noFill/>
          <a:ln>
            <a:noFill/>
          </a:ln>
        </p:spPr>
      </p:pic>
      <p:sp>
        <p:nvSpPr>
          <p:cNvPr id="1274" name="Google Shape;1274;p69"/>
          <p:cNvSpPr txBox="1"/>
          <p:nvPr/>
        </p:nvSpPr>
        <p:spPr>
          <a:xfrm>
            <a:off x="2600250" y="4007650"/>
            <a:ext cx="3943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rgbClr val="CFD9E0"/>
                </a:solidFill>
                <a:latin typeface="Titillium Web"/>
                <a:ea typeface="Titillium Web"/>
                <a:cs typeface="Titillium Web"/>
                <a:sym typeface="Titillium Web"/>
              </a:rPr>
              <a:t>   TRAINING GRAPH</a:t>
            </a:r>
            <a:endParaRPr sz="3200">
              <a:solidFill>
                <a:srgbClr val="CFD9E0"/>
              </a:solidFill>
              <a:latin typeface="Titillium Web"/>
              <a:ea typeface="Titillium Web"/>
              <a:cs typeface="Titillium Web"/>
              <a:sym typeface="Titillium We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pic>
        <p:nvPicPr>
          <p:cNvPr id="1279" name="Google Shape;1279;p70"/>
          <p:cNvPicPr preferRelativeResize="0"/>
          <p:nvPr/>
        </p:nvPicPr>
        <p:blipFill>
          <a:blip r:embed="rId3">
            <a:alphaModFix/>
          </a:blip>
          <a:stretch>
            <a:fillRect/>
          </a:stretch>
        </p:blipFill>
        <p:spPr>
          <a:xfrm>
            <a:off x="783050" y="383825"/>
            <a:ext cx="7707576" cy="3867700"/>
          </a:xfrm>
          <a:prstGeom prst="rect">
            <a:avLst/>
          </a:prstGeom>
          <a:noFill/>
          <a:ln>
            <a:noFill/>
          </a:ln>
        </p:spPr>
      </p:pic>
      <p:sp>
        <p:nvSpPr>
          <p:cNvPr id="1280" name="Google Shape;1280;p70"/>
          <p:cNvSpPr txBox="1"/>
          <p:nvPr/>
        </p:nvSpPr>
        <p:spPr>
          <a:xfrm>
            <a:off x="1984200" y="4318800"/>
            <a:ext cx="5175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E3E9ED"/>
                </a:solidFill>
                <a:latin typeface="Titillium Web"/>
                <a:ea typeface="Titillium Web"/>
                <a:cs typeface="Titillium Web"/>
                <a:sym typeface="Titillium Web"/>
              </a:rPr>
              <a:t>BITCOIN PRICE PREDICTION</a:t>
            </a:r>
            <a:endParaRPr sz="2500">
              <a:solidFill>
                <a:srgbClr val="E3E9ED"/>
              </a:solidFill>
              <a:latin typeface="Titillium Web"/>
              <a:ea typeface="Titillium Web"/>
              <a:cs typeface="Titillium Web"/>
              <a:sym typeface="Titillium Web"/>
            </a:endParaRPr>
          </a:p>
        </p:txBody>
      </p:sp>
      <p:sp>
        <p:nvSpPr>
          <p:cNvPr id="1281" name="Google Shape;1281;p70"/>
          <p:cNvSpPr/>
          <p:nvPr/>
        </p:nvSpPr>
        <p:spPr>
          <a:xfrm>
            <a:off x="8140048" y="4384249"/>
            <a:ext cx="682170" cy="569437"/>
          </a:xfrm>
          <a:custGeom>
            <a:rect b="b" l="l" r="r" t="t"/>
            <a:pathLst>
              <a:path extrusionOk="0" h="208776" w="191218">
                <a:moveTo>
                  <a:pt x="139450" y="38067"/>
                </a:moveTo>
                <a:lnTo>
                  <a:pt x="151389" y="49974"/>
                </a:lnTo>
                <a:cubicBezTo>
                  <a:pt x="152759" y="51344"/>
                  <a:pt x="153509" y="53073"/>
                  <a:pt x="153639" y="54736"/>
                </a:cubicBezTo>
                <a:cubicBezTo>
                  <a:pt x="153737" y="56237"/>
                  <a:pt x="153281" y="57705"/>
                  <a:pt x="152237" y="58781"/>
                </a:cubicBezTo>
                <a:cubicBezTo>
                  <a:pt x="151304" y="59685"/>
                  <a:pt x="150032" y="60172"/>
                  <a:pt x="148678" y="60172"/>
                </a:cubicBezTo>
                <a:cubicBezTo>
                  <a:pt x="148517" y="60172"/>
                  <a:pt x="148355" y="60165"/>
                  <a:pt x="148192" y="60151"/>
                </a:cubicBezTo>
                <a:cubicBezTo>
                  <a:pt x="146528" y="60053"/>
                  <a:pt x="144800" y="59303"/>
                  <a:pt x="143429" y="57933"/>
                </a:cubicBezTo>
                <a:lnTo>
                  <a:pt x="131523" y="45994"/>
                </a:lnTo>
                <a:lnTo>
                  <a:pt x="139450" y="38067"/>
                </a:lnTo>
                <a:close/>
                <a:moveTo>
                  <a:pt x="127185" y="50332"/>
                </a:moveTo>
                <a:lnTo>
                  <a:pt x="139124" y="62239"/>
                </a:lnTo>
                <a:cubicBezTo>
                  <a:pt x="140494" y="63641"/>
                  <a:pt x="141244" y="65338"/>
                  <a:pt x="141342" y="67001"/>
                </a:cubicBezTo>
                <a:cubicBezTo>
                  <a:pt x="141440" y="68502"/>
                  <a:pt x="141016" y="70002"/>
                  <a:pt x="139939" y="71046"/>
                </a:cubicBezTo>
                <a:cubicBezTo>
                  <a:pt x="138987" y="71998"/>
                  <a:pt x="137710" y="72462"/>
                  <a:pt x="136329" y="72462"/>
                </a:cubicBezTo>
                <a:cubicBezTo>
                  <a:pt x="136196" y="72462"/>
                  <a:pt x="136062" y="72457"/>
                  <a:pt x="135927" y="72449"/>
                </a:cubicBezTo>
                <a:cubicBezTo>
                  <a:pt x="134263" y="72318"/>
                  <a:pt x="132534" y="71568"/>
                  <a:pt x="131164" y="70198"/>
                </a:cubicBezTo>
                <a:lnTo>
                  <a:pt x="119258" y="58292"/>
                </a:lnTo>
                <a:lnTo>
                  <a:pt x="127185" y="50332"/>
                </a:lnTo>
                <a:close/>
                <a:moveTo>
                  <a:pt x="135030" y="26259"/>
                </a:moveTo>
                <a:cubicBezTo>
                  <a:pt x="134247" y="26259"/>
                  <a:pt x="133464" y="26553"/>
                  <a:pt x="132861" y="27140"/>
                </a:cubicBezTo>
                <a:cubicBezTo>
                  <a:pt x="131686" y="28347"/>
                  <a:pt x="131686" y="30271"/>
                  <a:pt x="132861" y="31478"/>
                </a:cubicBezTo>
                <a:lnTo>
                  <a:pt x="135144" y="33729"/>
                </a:lnTo>
                <a:lnTo>
                  <a:pt x="114920" y="53953"/>
                </a:lnTo>
                <a:lnTo>
                  <a:pt x="112669" y="51702"/>
                </a:lnTo>
                <a:cubicBezTo>
                  <a:pt x="112066" y="51099"/>
                  <a:pt x="111283" y="50797"/>
                  <a:pt x="110500" y="50797"/>
                </a:cubicBezTo>
                <a:cubicBezTo>
                  <a:pt x="109717" y="50797"/>
                  <a:pt x="108934" y="51099"/>
                  <a:pt x="108331" y="51702"/>
                </a:cubicBezTo>
                <a:cubicBezTo>
                  <a:pt x="107156" y="52877"/>
                  <a:pt x="107156" y="54834"/>
                  <a:pt x="108331" y="56008"/>
                </a:cubicBezTo>
                <a:lnTo>
                  <a:pt x="115833" y="63511"/>
                </a:lnTo>
                <a:lnTo>
                  <a:pt x="113550" y="65794"/>
                </a:lnTo>
                <a:cubicBezTo>
                  <a:pt x="112375" y="66969"/>
                  <a:pt x="112375" y="68893"/>
                  <a:pt x="113550" y="70100"/>
                </a:cubicBezTo>
                <a:cubicBezTo>
                  <a:pt x="114153" y="70704"/>
                  <a:pt x="114936" y="71005"/>
                  <a:pt x="115719" y="71005"/>
                </a:cubicBezTo>
                <a:cubicBezTo>
                  <a:pt x="116502" y="71005"/>
                  <a:pt x="117285" y="70704"/>
                  <a:pt x="117888" y="70100"/>
                </a:cubicBezTo>
                <a:lnTo>
                  <a:pt x="120139" y="67849"/>
                </a:lnTo>
                <a:lnTo>
                  <a:pt x="124673" y="72351"/>
                </a:lnTo>
                <a:lnTo>
                  <a:pt x="122422" y="74634"/>
                </a:lnTo>
                <a:cubicBezTo>
                  <a:pt x="121215" y="75809"/>
                  <a:pt x="121215" y="77766"/>
                  <a:pt x="122422" y="78973"/>
                </a:cubicBezTo>
                <a:cubicBezTo>
                  <a:pt x="123026" y="79560"/>
                  <a:pt x="123809" y="79853"/>
                  <a:pt x="124587" y="79853"/>
                </a:cubicBezTo>
                <a:cubicBezTo>
                  <a:pt x="125366" y="79853"/>
                  <a:pt x="126141" y="79560"/>
                  <a:pt x="126728" y="78973"/>
                </a:cubicBezTo>
                <a:lnTo>
                  <a:pt x="129240" y="76461"/>
                </a:lnTo>
                <a:cubicBezTo>
                  <a:pt x="131197" y="77701"/>
                  <a:pt x="133383" y="78386"/>
                  <a:pt x="135535" y="78516"/>
                </a:cubicBezTo>
                <a:cubicBezTo>
                  <a:pt x="135834" y="78536"/>
                  <a:pt x="136129" y="78547"/>
                  <a:pt x="136422" y="78547"/>
                </a:cubicBezTo>
                <a:cubicBezTo>
                  <a:pt x="139396" y="78547"/>
                  <a:pt x="142080" y="77490"/>
                  <a:pt x="144278" y="75352"/>
                </a:cubicBezTo>
                <a:cubicBezTo>
                  <a:pt x="146691" y="72938"/>
                  <a:pt x="147735" y="69611"/>
                  <a:pt x="147409" y="66218"/>
                </a:cubicBezTo>
                <a:lnTo>
                  <a:pt x="147409" y="66218"/>
                </a:lnTo>
                <a:cubicBezTo>
                  <a:pt x="147821" y="66257"/>
                  <a:pt x="148229" y="66277"/>
                  <a:pt x="148632" y="66277"/>
                </a:cubicBezTo>
                <a:cubicBezTo>
                  <a:pt x="151618" y="66277"/>
                  <a:pt x="154359" y="65213"/>
                  <a:pt x="156543" y="63087"/>
                </a:cubicBezTo>
                <a:cubicBezTo>
                  <a:pt x="158891" y="60738"/>
                  <a:pt x="159935" y="57574"/>
                  <a:pt x="159739" y="54345"/>
                </a:cubicBezTo>
                <a:cubicBezTo>
                  <a:pt x="159576" y="52192"/>
                  <a:pt x="158891" y="50006"/>
                  <a:pt x="157652" y="48049"/>
                </a:cubicBezTo>
                <a:lnTo>
                  <a:pt x="160131" y="45537"/>
                </a:lnTo>
                <a:cubicBezTo>
                  <a:pt x="161338" y="44363"/>
                  <a:pt x="161338" y="42406"/>
                  <a:pt x="160131" y="41232"/>
                </a:cubicBezTo>
                <a:cubicBezTo>
                  <a:pt x="159544" y="40628"/>
                  <a:pt x="158761" y="40326"/>
                  <a:pt x="157978" y="40326"/>
                </a:cubicBezTo>
                <a:cubicBezTo>
                  <a:pt x="157195" y="40326"/>
                  <a:pt x="156412" y="40628"/>
                  <a:pt x="155825" y="41232"/>
                </a:cubicBezTo>
                <a:lnTo>
                  <a:pt x="153542" y="43482"/>
                </a:lnTo>
                <a:lnTo>
                  <a:pt x="149007" y="38948"/>
                </a:lnTo>
                <a:lnTo>
                  <a:pt x="151291" y="36697"/>
                </a:lnTo>
                <a:cubicBezTo>
                  <a:pt x="152465" y="35523"/>
                  <a:pt x="152465" y="33566"/>
                  <a:pt x="151291" y="32392"/>
                </a:cubicBezTo>
                <a:cubicBezTo>
                  <a:pt x="150687" y="31788"/>
                  <a:pt x="149905" y="31486"/>
                  <a:pt x="149122" y="31486"/>
                </a:cubicBezTo>
                <a:cubicBezTo>
                  <a:pt x="148339" y="31486"/>
                  <a:pt x="147556" y="31788"/>
                  <a:pt x="146952" y="32392"/>
                </a:cubicBezTo>
                <a:lnTo>
                  <a:pt x="144702" y="34642"/>
                </a:lnTo>
                <a:cubicBezTo>
                  <a:pt x="142190" y="32131"/>
                  <a:pt x="139711" y="29651"/>
                  <a:pt x="137199" y="27140"/>
                </a:cubicBezTo>
                <a:cubicBezTo>
                  <a:pt x="136596" y="26553"/>
                  <a:pt x="135813" y="26259"/>
                  <a:pt x="135030" y="26259"/>
                </a:cubicBezTo>
                <a:close/>
                <a:moveTo>
                  <a:pt x="135503" y="13113"/>
                </a:moveTo>
                <a:cubicBezTo>
                  <a:pt x="124967" y="13113"/>
                  <a:pt x="114431" y="17125"/>
                  <a:pt x="106373" y="25183"/>
                </a:cubicBezTo>
                <a:cubicBezTo>
                  <a:pt x="98316" y="33240"/>
                  <a:pt x="94304" y="43776"/>
                  <a:pt x="94304" y="54312"/>
                </a:cubicBezTo>
                <a:cubicBezTo>
                  <a:pt x="94304" y="64881"/>
                  <a:pt x="98316" y="75417"/>
                  <a:pt x="106373" y="83474"/>
                </a:cubicBezTo>
                <a:cubicBezTo>
                  <a:pt x="109374" y="86475"/>
                  <a:pt x="112734" y="88922"/>
                  <a:pt x="116355" y="90814"/>
                </a:cubicBezTo>
                <a:cubicBezTo>
                  <a:pt x="120041" y="92771"/>
                  <a:pt x="124021" y="94108"/>
                  <a:pt x="128066" y="94859"/>
                </a:cubicBezTo>
                <a:cubicBezTo>
                  <a:pt x="128246" y="94891"/>
                  <a:pt x="128426" y="94907"/>
                  <a:pt x="128604" y="94907"/>
                </a:cubicBezTo>
                <a:cubicBezTo>
                  <a:pt x="130034" y="94907"/>
                  <a:pt x="131327" y="93892"/>
                  <a:pt x="131589" y="92412"/>
                </a:cubicBezTo>
                <a:cubicBezTo>
                  <a:pt x="131915" y="90748"/>
                  <a:pt x="130806" y="89150"/>
                  <a:pt x="129142" y="88857"/>
                </a:cubicBezTo>
                <a:cubicBezTo>
                  <a:pt x="125717" y="88237"/>
                  <a:pt x="122357" y="87095"/>
                  <a:pt x="119193" y="85431"/>
                </a:cubicBezTo>
                <a:cubicBezTo>
                  <a:pt x="116127" y="83800"/>
                  <a:pt x="113256" y="81745"/>
                  <a:pt x="110679" y="79136"/>
                </a:cubicBezTo>
                <a:cubicBezTo>
                  <a:pt x="103829" y="72286"/>
                  <a:pt x="100404" y="63315"/>
                  <a:pt x="100404" y="54312"/>
                </a:cubicBezTo>
                <a:cubicBezTo>
                  <a:pt x="100404" y="45342"/>
                  <a:pt x="103829" y="36339"/>
                  <a:pt x="110679" y="29488"/>
                </a:cubicBezTo>
                <a:cubicBezTo>
                  <a:pt x="117562" y="22638"/>
                  <a:pt x="126532" y="19213"/>
                  <a:pt x="135503" y="19213"/>
                </a:cubicBezTo>
                <a:cubicBezTo>
                  <a:pt x="144473" y="19213"/>
                  <a:pt x="153476" y="22638"/>
                  <a:pt x="160327" y="29488"/>
                </a:cubicBezTo>
                <a:cubicBezTo>
                  <a:pt x="167177" y="36339"/>
                  <a:pt x="170602" y="45342"/>
                  <a:pt x="170602" y="54312"/>
                </a:cubicBezTo>
                <a:cubicBezTo>
                  <a:pt x="170602" y="63315"/>
                  <a:pt x="167177" y="72286"/>
                  <a:pt x="160327" y="79136"/>
                </a:cubicBezTo>
                <a:cubicBezTo>
                  <a:pt x="157750" y="81745"/>
                  <a:pt x="154879" y="83833"/>
                  <a:pt x="151845" y="85431"/>
                </a:cubicBezTo>
                <a:cubicBezTo>
                  <a:pt x="148649" y="87095"/>
                  <a:pt x="145289" y="88237"/>
                  <a:pt x="141864" y="88857"/>
                </a:cubicBezTo>
                <a:cubicBezTo>
                  <a:pt x="140200" y="89150"/>
                  <a:pt x="139091" y="90748"/>
                  <a:pt x="139417" y="92412"/>
                </a:cubicBezTo>
                <a:cubicBezTo>
                  <a:pt x="139650" y="93866"/>
                  <a:pt x="140946" y="94906"/>
                  <a:pt x="142403" y="94906"/>
                </a:cubicBezTo>
                <a:cubicBezTo>
                  <a:pt x="142580" y="94906"/>
                  <a:pt x="142760" y="94890"/>
                  <a:pt x="142940" y="94859"/>
                </a:cubicBezTo>
                <a:cubicBezTo>
                  <a:pt x="146985" y="94108"/>
                  <a:pt x="150965" y="92771"/>
                  <a:pt x="154683" y="90814"/>
                </a:cubicBezTo>
                <a:cubicBezTo>
                  <a:pt x="158271" y="88922"/>
                  <a:pt x="161631" y="86475"/>
                  <a:pt x="164665" y="83474"/>
                </a:cubicBezTo>
                <a:cubicBezTo>
                  <a:pt x="172689" y="75417"/>
                  <a:pt x="176734" y="64881"/>
                  <a:pt x="176734" y="54312"/>
                </a:cubicBezTo>
                <a:cubicBezTo>
                  <a:pt x="176734" y="43776"/>
                  <a:pt x="172689" y="33240"/>
                  <a:pt x="164665" y="25183"/>
                </a:cubicBezTo>
                <a:cubicBezTo>
                  <a:pt x="156608" y="17125"/>
                  <a:pt x="146072" y="13113"/>
                  <a:pt x="135503" y="13113"/>
                </a:cubicBezTo>
                <a:close/>
                <a:moveTo>
                  <a:pt x="135503" y="6100"/>
                </a:moveTo>
                <a:cubicBezTo>
                  <a:pt x="147833" y="6100"/>
                  <a:pt x="160196" y="10830"/>
                  <a:pt x="169591" y="20224"/>
                </a:cubicBezTo>
                <a:cubicBezTo>
                  <a:pt x="177582" y="28249"/>
                  <a:pt x="182182" y="38361"/>
                  <a:pt x="183389" y="48799"/>
                </a:cubicBezTo>
                <a:cubicBezTo>
                  <a:pt x="185085" y="63380"/>
                  <a:pt x="180127" y="77896"/>
                  <a:pt x="169591" y="88400"/>
                </a:cubicBezTo>
                <a:cubicBezTo>
                  <a:pt x="160196" y="97827"/>
                  <a:pt x="147833" y="102524"/>
                  <a:pt x="135503" y="102524"/>
                </a:cubicBezTo>
                <a:cubicBezTo>
                  <a:pt x="123173" y="102524"/>
                  <a:pt x="110842" y="97827"/>
                  <a:pt x="101415" y="88400"/>
                </a:cubicBezTo>
                <a:cubicBezTo>
                  <a:pt x="91629" y="78614"/>
                  <a:pt x="86606" y="65338"/>
                  <a:pt x="87389" y="51572"/>
                </a:cubicBezTo>
                <a:cubicBezTo>
                  <a:pt x="88041" y="40188"/>
                  <a:pt x="92706" y="28966"/>
                  <a:pt x="101415" y="20224"/>
                </a:cubicBezTo>
                <a:cubicBezTo>
                  <a:pt x="110842" y="10830"/>
                  <a:pt x="123173" y="6100"/>
                  <a:pt x="135503" y="6100"/>
                </a:cubicBezTo>
                <a:close/>
                <a:moveTo>
                  <a:pt x="91140" y="85692"/>
                </a:moveTo>
                <a:cubicBezTo>
                  <a:pt x="92901" y="88171"/>
                  <a:pt x="94891" y="90520"/>
                  <a:pt x="97109" y="92738"/>
                </a:cubicBezTo>
                <a:cubicBezTo>
                  <a:pt x="99328" y="94956"/>
                  <a:pt x="101676" y="96914"/>
                  <a:pt x="104123" y="98675"/>
                </a:cubicBezTo>
                <a:lnTo>
                  <a:pt x="87682" y="115148"/>
                </a:lnTo>
                <a:cubicBezTo>
                  <a:pt x="87421" y="115409"/>
                  <a:pt x="87063" y="115540"/>
                  <a:pt x="86704" y="115540"/>
                </a:cubicBezTo>
                <a:cubicBezTo>
                  <a:pt x="86345" y="115540"/>
                  <a:pt x="85986" y="115409"/>
                  <a:pt x="85725" y="115148"/>
                </a:cubicBezTo>
                <a:lnTo>
                  <a:pt x="74667" y="104123"/>
                </a:lnTo>
                <a:cubicBezTo>
                  <a:pt x="74145" y="103568"/>
                  <a:pt x="74145" y="102687"/>
                  <a:pt x="74667" y="102165"/>
                </a:cubicBezTo>
                <a:lnTo>
                  <a:pt x="91140" y="85692"/>
                </a:lnTo>
                <a:close/>
                <a:moveTo>
                  <a:pt x="27760" y="149888"/>
                </a:moveTo>
                <a:cubicBezTo>
                  <a:pt x="28282" y="149888"/>
                  <a:pt x="28804" y="150084"/>
                  <a:pt x="29195" y="150475"/>
                </a:cubicBezTo>
                <a:lnTo>
                  <a:pt x="39340" y="160653"/>
                </a:lnTo>
                <a:cubicBezTo>
                  <a:pt x="39731" y="161012"/>
                  <a:pt x="39927" y="161534"/>
                  <a:pt x="39927" y="162055"/>
                </a:cubicBezTo>
                <a:cubicBezTo>
                  <a:pt x="39927" y="162577"/>
                  <a:pt x="39731" y="163099"/>
                  <a:pt x="39340" y="163491"/>
                </a:cubicBezTo>
                <a:lnTo>
                  <a:pt x="19703" y="183128"/>
                </a:lnTo>
                <a:cubicBezTo>
                  <a:pt x="19311" y="183519"/>
                  <a:pt x="18789" y="183715"/>
                  <a:pt x="18267" y="183715"/>
                </a:cubicBezTo>
                <a:cubicBezTo>
                  <a:pt x="17745" y="183715"/>
                  <a:pt x="17256" y="183519"/>
                  <a:pt x="16865" y="183128"/>
                </a:cubicBezTo>
                <a:lnTo>
                  <a:pt x="6687" y="172983"/>
                </a:lnTo>
                <a:cubicBezTo>
                  <a:pt x="6296" y="172592"/>
                  <a:pt x="6100" y="172070"/>
                  <a:pt x="6100" y="171548"/>
                </a:cubicBezTo>
                <a:cubicBezTo>
                  <a:pt x="6100" y="171059"/>
                  <a:pt x="6296" y="170537"/>
                  <a:pt x="6687" y="170145"/>
                </a:cubicBezTo>
                <a:lnTo>
                  <a:pt x="26357" y="150475"/>
                </a:lnTo>
                <a:cubicBezTo>
                  <a:pt x="26749" y="150084"/>
                  <a:pt x="27270" y="149888"/>
                  <a:pt x="27760" y="149888"/>
                </a:cubicBezTo>
                <a:close/>
                <a:moveTo>
                  <a:pt x="41525" y="169982"/>
                </a:moveTo>
                <a:lnTo>
                  <a:pt x="48278" y="176734"/>
                </a:lnTo>
                <a:lnTo>
                  <a:pt x="44004" y="181008"/>
                </a:lnTo>
                <a:lnTo>
                  <a:pt x="43287" y="180290"/>
                </a:lnTo>
                <a:cubicBezTo>
                  <a:pt x="42700" y="179703"/>
                  <a:pt x="41917" y="179409"/>
                  <a:pt x="41134" y="179409"/>
                </a:cubicBezTo>
                <a:cubicBezTo>
                  <a:pt x="40351" y="179409"/>
                  <a:pt x="39568" y="179703"/>
                  <a:pt x="38981" y="180290"/>
                </a:cubicBezTo>
                <a:cubicBezTo>
                  <a:pt x="37774" y="181497"/>
                  <a:pt x="37774" y="183421"/>
                  <a:pt x="38981" y="184628"/>
                </a:cubicBezTo>
                <a:lnTo>
                  <a:pt x="44689" y="190370"/>
                </a:lnTo>
                <a:cubicBezTo>
                  <a:pt x="45293" y="190957"/>
                  <a:pt x="46076" y="191250"/>
                  <a:pt x="46859" y="191250"/>
                </a:cubicBezTo>
                <a:cubicBezTo>
                  <a:pt x="47642" y="191250"/>
                  <a:pt x="48424" y="190957"/>
                  <a:pt x="49028" y="190370"/>
                </a:cubicBezTo>
                <a:cubicBezTo>
                  <a:pt x="50202" y="189163"/>
                  <a:pt x="50202" y="187238"/>
                  <a:pt x="49028" y="186031"/>
                </a:cubicBezTo>
                <a:lnTo>
                  <a:pt x="48310" y="185346"/>
                </a:lnTo>
                <a:lnTo>
                  <a:pt x="52583" y="181040"/>
                </a:lnTo>
                <a:lnTo>
                  <a:pt x="58520" y="186977"/>
                </a:lnTo>
                <a:cubicBezTo>
                  <a:pt x="58749" y="187205"/>
                  <a:pt x="58879" y="187499"/>
                  <a:pt x="58879" y="187825"/>
                </a:cubicBezTo>
                <a:cubicBezTo>
                  <a:pt x="58879" y="188119"/>
                  <a:pt x="58749" y="188412"/>
                  <a:pt x="58520" y="188641"/>
                </a:cubicBezTo>
                <a:lnTo>
                  <a:pt x="44853" y="202308"/>
                </a:lnTo>
                <a:cubicBezTo>
                  <a:pt x="44628" y="202549"/>
                  <a:pt x="44333" y="202663"/>
                  <a:pt x="44036" y="202663"/>
                </a:cubicBezTo>
                <a:cubicBezTo>
                  <a:pt x="43729" y="202663"/>
                  <a:pt x="43421" y="202541"/>
                  <a:pt x="43189" y="202308"/>
                </a:cubicBezTo>
                <a:lnTo>
                  <a:pt x="26161" y="185281"/>
                </a:lnTo>
                <a:lnTo>
                  <a:pt x="41525" y="169982"/>
                </a:lnTo>
                <a:close/>
                <a:moveTo>
                  <a:pt x="135503" y="0"/>
                </a:moveTo>
                <a:cubicBezTo>
                  <a:pt x="121607" y="0"/>
                  <a:pt x="107711" y="5317"/>
                  <a:pt x="97109" y="15918"/>
                </a:cubicBezTo>
                <a:cubicBezTo>
                  <a:pt x="87389" y="25639"/>
                  <a:pt x="82104" y="38133"/>
                  <a:pt x="81289" y="50822"/>
                </a:cubicBezTo>
                <a:cubicBezTo>
                  <a:pt x="80636" y="61032"/>
                  <a:pt x="82920" y="71372"/>
                  <a:pt x="87813" y="80375"/>
                </a:cubicBezTo>
                <a:lnTo>
                  <a:pt x="70361" y="97827"/>
                </a:lnTo>
                <a:cubicBezTo>
                  <a:pt x="68893" y="99295"/>
                  <a:pt x="68176" y="101219"/>
                  <a:pt x="68176" y="103111"/>
                </a:cubicBezTo>
                <a:cubicBezTo>
                  <a:pt x="68176" y="104514"/>
                  <a:pt x="68534" y="105917"/>
                  <a:pt x="69317" y="107124"/>
                </a:cubicBezTo>
                <a:lnTo>
                  <a:pt x="55454" y="120987"/>
                </a:lnTo>
                <a:cubicBezTo>
                  <a:pt x="54247" y="122194"/>
                  <a:pt x="54247" y="124119"/>
                  <a:pt x="55454" y="125326"/>
                </a:cubicBezTo>
                <a:cubicBezTo>
                  <a:pt x="56041" y="125929"/>
                  <a:pt x="56816" y="126231"/>
                  <a:pt x="57595" y="126231"/>
                </a:cubicBezTo>
                <a:cubicBezTo>
                  <a:pt x="58373" y="126231"/>
                  <a:pt x="59156" y="125929"/>
                  <a:pt x="59760" y="125326"/>
                </a:cubicBezTo>
                <a:lnTo>
                  <a:pt x="73493" y="111560"/>
                </a:lnTo>
                <a:lnTo>
                  <a:pt x="78255" y="116322"/>
                </a:lnTo>
                <a:lnTo>
                  <a:pt x="40971" y="153607"/>
                </a:lnTo>
                <a:lnTo>
                  <a:pt x="36208" y="148877"/>
                </a:lnTo>
                <a:lnTo>
                  <a:pt x="49974" y="135111"/>
                </a:lnTo>
                <a:cubicBezTo>
                  <a:pt x="51181" y="133905"/>
                  <a:pt x="51181" y="131980"/>
                  <a:pt x="49974" y="130806"/>
                </a:cubicBezTo>
                <a:cubicBezTo>
                  <a:pt x="49370" y="130202"/>
                  <a:pt x="48587" y="129900"/>
                  <a:pt x="47805" y="129900"/>
                </a:cubicBezTo>
                <a:cubicBezTo>
                  <a:pt x="47022" y="129900"/>
                  <a:pt x="46239" y="130202"/>
                  <a:pt x="45635" y="130806"/>
                </a:cubicBezTo>
                <a:lnTo>
                  <a:pt x="31674" y="144767"/>
                </a:lnTo>
                <a:cubicBezTo>
                  <a:pt x="30467" y="144115"/>
                  <a:pt x="29097" y="143788"/>
                  <a:pt x="27760" y="143788"/>
                </a:cubicBezTo>
                <a:cubicBezTo>
                  <a:pt x="25705" y="143788"/>
                  <a:pt x="23617" y="144571"/>
                  <a:pt x="22019" y="146170"/>
                </a:cubicBezTo>
                <a:lnTo>
                  <a:pt x="2349" y="165807"/>
                </a:lnTo>
                <a:cubicBezTo>
                  <a:pt x="783" y="167405"/>
                  <a:pt x="0" y="169493"/>
                  <a:pt x="0" y="171548"/>
                </a:cubicBezTo>
                <a:cubicBezTo>
                  <a:pt x="0" y="173636"/>
                  <a:pt x="783" y="175723"/>
                  <a:pt x="2349" y="177322"/>
                </a:cubicBezTo>
                <a:lnTo>
                  <a:pt x="12526" y="187466"/>
                </a:lnTo>
                <a:cubicBezTo>
                  <a:pt x="14125" y="189032"/>
                  <a:pt x="16180" y="189848"/>
                  <a:pt x="18267" y="189848"/>
                </a:cubicBezTo>
                <a:cubicBezTo>
                  <a:pt x="19344" y="189848"/>
                  <a:pt x="20420" y="189619"/>
                  <a:pt x="21432" y="189195"/>
                </a:cubicBezTo>
                <a:lnTo>
                  <a:pt x="38883" y="206647"/>
                </a:lnTo>
                <a:cubicBezTo>
                  <a:pt x="40286" y="208066"/>
                  <a:pt x="42153" y="208775"/>
                  <a:pt x="44021" y="208775"/>
                </a:cubicBezTo>
                <a:cubicBezTo>
                  <a:pt x="45888" y="208775"/>
                  <a:pt x="47756" y="208066"/>
                  <a:pt x="49158" y="206647"/>
                </a:cubicBezTo>
                <a:lnTo>
                  <a:pt x="62859" y="192946"/>
                </a:lnTo>
                <a:cubicBezTo>
                  <a:pt x="64261" y="191544"/>
                  <a:pt x="64979" y="189685"/>
                  <a:pt x="64979" y="187825"/>
                </a:cubicBezTo>
                <a:cubicBezTo>
                  <a:pt x="64979" y="185933"/>
                  <a:pt x="64261" y="184074"/>
                  <a:pt x="62859" y="182671"/>
                </a:cubicBezTo>
                <a:cubicBezTo>
                  <a:pt x="57052" y="176832"/>
                  <a:pt x="51213" y="171026"/>
                  <a:pt x="45407" y="165220"/>
                </a:cubicBezTo>
                <a:cubicBezTo>
                  <a:pt x="45831" y="164208"/>
                  <a:pt x="46059" y="163132"/>
                  <a:pt x="46059" y="162055"/>
                </a:cubicBezTo>
                <a:cubicBezTo>
                  <a:pt x="46059" y="160718"/>
                  <a:pt x="45733" y="159381"/>
                  <a:pt x="45048" y="158174"/>
                </a:cubicBezTo>
                <a:lnTo>
                  <a:pt x="82724" y="120530"/>
                </a:lnTo>
                <a:cubicBezTo>
                  <a:pt x="83931" y="121281"/>
                  <a:pt x="85334" y="121672"/>
                  <a:pt x="86704" y="121672"/>
                </a:cubicBezTo>
                <a:cubicBezTo>
                  <a:pt x="88628" y="121672"/>
                  <a:pt x="90553" y="120922"/>
                  <a:pt x="91988" y="119487"/>
                </a:cubicBezTo>
                <a:lnTo>
                  <a:pt x="109472" y="102002"/>
                </a:lnTo>
                <a:cubicBezTo>
                  <a:pt x="117562" y="106439"/>
                  <a:pt x="126532" y="108624"/>
                  <a:pt x="135503" y="108624"/>
                </a:cubicBezTo>
                <a:cubicBezTo>
                  <a:pt x="149399" y="108624"/>
                  <a:pt x="163328" y="103340"/>
                  <a:pt x="173929" y="92738"/>
                </a:cubicBezTo>
                <a:cubicBezTo>
                  <a:pt x="185542" y="81126"/>
                  <a:pt x="191217" y="64979"/>
                  <a:pt x="189554" y="48767"/>
                </a:cubicBezTo>
                <a:cubicBezTo>
                  <a:pt x="188314" y="36763"/>
                  <a:pt x="183128" y="25117"/>
                  <a:pt x="173929" y="15918"/>
                </a:cubicBezTo>
                <a:cubicBezTo>
                  <a:pt x="163328" y="5317"/>
                  <a:pt x="149399" y="0"/>
                  <a:pt x="135503" y="0"/>
                </a:cubicBezTo>
                <a:close/>
              </a:path>
            </a:pathLst>
          </a:custGeom>
          <a:solidFill>
            <a:srgbClr val="775EF5"/>
          </a:solidFill>
          <a:ln>
            <a:noFill/>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pic>
        <p:nvPicPr>
          <p:cNvPr id="1286" name="Google Shape;1286;p71"/>
          <p:cNvPicPr preferRelativeResize="0"/>
          <p:nvPr/>
        </p:nvPicPr>
        <p:blipFill>
          <a:blip r:embed="rId3">
            <a:alphaModFix/>
          </a:blip>
          <a:stretch>
            <a:fillRect/>
          </a:stretch>
        </p:blipFill>
        <p:spPr>
          <a:xfrm>
            <a:off x="78000" y="0"/>
            <a:ext cx="8987999" cy="5143499"/>
          </a:xfrm>
          <a:prstGeom prst="rect">
            <a:avLst/>
          </a:prstGeom>
          <a:noFill/>
          <a:ln>
            <a:noFill/>
          </a:ln>
        </p:spPr>
      </p:pic>
      <p:sp>
        <p:nvSpPr>
          <p:cNvPr id="1287" name="Google Shape;1287;p71"/>
          <p:cNvSpPr txBox="1"/>
          <p:nvPr>
            <p:ph idx="1" type="body"/>
          </p:nvPr>
        </p:nvSpPr>
        <p:spPr>
          <a:xfrm>
            <a:off x="225025" y="4268100"/>
            <a:ext cx="2732400" cy="67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E599"/>
                </a:solidFill>
              </a:rPr>
              <a:t>Dashboard</a:t>
            </a:r>
            <a:endParaRPr>
              <a:solidFill>
                <a:srgbClr val="FFE59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72"/>
          <p:cNvSpPr txBox="1"/>
          <p:nvPr>
            <p:ph idx="4294967295" type="title"/>
          </p:nvPr>
        </p:nvSpPr>
        <p:spPr>
          <a:xfrm>
            <a:off x="2453875" y="1858025"/>
            <a:ext cx="3761100" cy="109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Thank you!</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56"/>
          <p:cNvSpPr txBox="1"/>
          <p:nvPr>
            <p:ph idx="5" type="subTitle"/>
          </p:nvPr>
        </p:nvSpPr>
        <p:spPr>
          <a:xfrm>
            <a:off x="3743425" y="2679100"/>
            <a:ext cx="2236800" cy="41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Bhavesh Patil</a:t>
            </a:r>
            <a:endParaRPr/>
          </a:p>
        </p:txBody>
      </p:sp>
      <p:sp>
        <p:nvSpPr>
          <p:cNvPr id="1149" name="Google Shape;1149;p56"/>
          <p:cNvSpPr txBox="1"/>
          <p:nvPr>
            <p:ph idx="1" type="subTitle"/>
          </p:nvPr>
        </p:nvSpPr>
        <p:spPr>
          <a:xfrm>
            <a:off x="7253625" y="1987350"/>
            <a:ext cx="2236800" cy="41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Mrunali Ghate</a:t>
            </a:r>
            <a:endParaRPr/>
          </a:p>
        </p:txBody>
      </p:sp>
      <p:sp>
        <p:nvSpPr>
          <p:cNvPr id="1150" name="Google Shape;1150;p56"/>
          <p:cNvSpPr txBox="1"/>
          <p:nvPr>
            <p:ph idx="3" type="subTitle"/>
          </p:nvPr>
        </p:nvSpPr>
        <p:spPr>
          <a:xfrm>
            <a:off x="7017075" y="4211550"/>
            <a:ext cx="2236800" cy="41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Janhavi Gosavi</a:t>
            </a:r>
            <a:endParaRPr/>
          </a:p>
        </p:txBody>
      </p:sp>
      <p:sp>
        <p:nvSpPr>
          <p:cNvPr id="1151" name="Google Shape;1151;p56"/>
          <p:cNvSpPr/>
          <p:nvPr/>
        </p:nvSpPr>
        <p:spPr>
          <a:xfrm>
            <a:off x="6492911" y="1766350"/>
            <a:ext cx="760711" cy="861690"/>
          </a:xfrm>
          <a:custGeom>
            <a:rect b="b" l="l" r="r" t="t"/>
            <a:pathLst>
              <a:path extrusionOk="0" h="208768" w="184303">
                <a:moveTo>
                  <a:pt x="44723" y="6133"/>
                </a:moveTo>
                <a:cubicBezTo>
                  <a:pt x="53008" y="6133"/>
                  <a:pt x="59956" y="12167"/>
                  <a:pt x="61228" y="20192"/>
                </a:cubicBezTo>
                <a:cubicBezTo>
                  <a:pt x="58978" y="21529"/>
                  <a:pt x="56857" y="22997"/>
                  <a:pt x="54900" y="24628"/>
                </a:cubicBezTo>
                <a:cubicBezTo>
                  <a:pt x="54443" y="25019"/>
                  <a:pt x="53987" y="25411"/>
                  <a:pt x="53563" y="25835"/>
                </a:cubicBezTo>
                <a:cubicBezTo>
                  <a:pt x="47919" y="21072"/>
                  <a:pt x="41428" y="18724"/>
                  <a:pt x="33860" y="18724"/>
                </a:cubicBezTo>
                <a:cubicBezTo>
                  <a:pt x="32099" y="18724"/>
                  <a:pt x="30305" y="18854"/>
                  <a:pt x="28413" y="19115"/>
                </a:cubicBezTo>
                <a:cubicBezTo>
                  <a:pt x="30109" y="11678"/>
                  <a:pt x="36763" y="6133"/>
                  <a:pt x="44723" y="6133"/>
                </a:cubicBezTo>
                <a:close/>
                <a:moveTo>
                  <a:pt x="139614" y="6133"/>
                </a:moveTo>
                <a:cubicBezTo>
                  <a:pt x="147540" y="6133"/>
                  <a:pt x="154227" y="11678"/>
                  <a:pt x="155924" y="19115"/>
                </a:cubicBezTo>
                <a:cubicBezTo>
                  <a:pt x="154050" y="18864"/>
                  <a:pt x="152236" y="18738"/>
                  <a:pt x="150482" y="18738"/>
                </a:cubicBezTo>
                <a:cubicBezTo>
                  <a:pt x="142890" y="18738"/>
                  <a:pt x="136391" y="21092"/>
                  <a:pt x="130774" y="25835"/>
                </a:cubicBezTo>
                <a:cubicBezTo>
                  <a:pt x="130317" y="25411"/>
                  <a:pt x="129860" y="25019"/>
                  <a:pt x="129404" y="24628"/>
                </a:cubicBezTo>
                <a:cubicBezTo>
                  <a:pt x="127447" y="22997"/>
                  <a:pt x="125359" y="21529"/>
                  <a:pt x="123108" y="20192"/>
                </a:cubicBezTo>
                <a:cubicBezTo>
                  <a:pt x="124380" y="12167"/>
                  <a:pt x="131328" y="6133"/>
                  <a:pt x="139614" y="6133"/>
                </a:cubicBezTo>
                <a:close/>
                <a:moveTo>
                  <a:pt x="33803" y="24844"/>
                </a:moveTo>
                <a:cubicBezTo>
                  <a:pt x="41142" y="24844"/>
                  <a:pt x="45969" y="27467"/>
                  <a:pt x="49322" y="30239"/>
                </a:cubicBezTo>
                <a:cubicBezTo>
                  <a:pt x="46908" y="33077"/>
                  <a:pt x="44951" y="36175"/>
                  <a:pt x="43385" y="39503"/>
                </a:cubicBezTo>
                <a:cubicBezTo>
                  <a:pt x="35622" y="38883"/>
                  <a:pt x="29326" y="32946"/>
                  <a:pt x="28184" y="25313"/>
                </a:cubicBezTo>
                <a:cubicBezTo>
                  <a:pt x="30206" y="24990"/>
                  <a:pt x="32074" y="24844"/>
                  <a:pt x="33803" y="24844"/>
                </a:cubicBezTo>
                <a:close/>
                <a:moveTo>
                  <a:pt x="89118" y="18430"/>
                </a:moveTo>
                <a:lnTo>
                  <a:pt x="89118" y="28608"/>
                </a:lnTo>
                <a:cubicBezTo>
                  <a:pt x="75842" y="29195"/>
                  <a:pt x="63805" y="33533"/>
                  <a:pt x="54900" y="40938"/>
                </a:cubicBezTo>
                <a:cubicBezTo>
                  <a:pt x="51410" y="43906"/>
                  <a:pt x="48474" y="47234"/>
                  <a:pt x="46093" y="50887"/>
                </a:cubicBezTo>
                <a:cubicBezTo>
                  <a:pt x="47756" y="42341"/>
                  <a:pt x="52095" y="34968"/>
                  <a:pt x="58847" y="29325"/>
                </a:cubicBezTo>
                <a:cubicBezTo>
                  <a:pt x="66643" y="22801"/>
                  <a:pt x="77277" y="18985"/>
                  <a:pt x="89118" y="18430"/>
                </a:cubicBezTo>
                <a:close/>
                <a:moveTo>
                  <a:pt x="56270" y="70231"/>
                </a:moveTo>
                <a:cubicBezTo>
                  <a:pt x="54574" y="70231"/>
                  <a:pt x="53204" y="71601"/>
                  <a:pt x="53204" y="73297"/>
                </a:cubicBezTo>
                <a:cubicBezTo>
                  <a:pt x="53204" y="74993"/>
                  <a:pt x="54574" y="76363"/>
                  <a:pt x="56270" y="76363"/>
                </a:cubicBezTo>
                <a:lnTo>
                  <a:pt x="83345" y="76363"/>
                </a:lnTo>
                <a:cubicBezTo>
                  <a:pt x="85008" y="76363"/>
                  <a:pt x="86378" y="74993"/>
                  <a:pt x="86378" y="73297"/>
                </a:cubicBezTo>
                <a:cubicBezTo>
                  <a:pt x="86378" y="71601"/>
                  <a:pt x="85008" y="70231"/>
                  <a:pt x="83345" y="70231"/>
                </a:cubicBezTo>
                <a:close/>
                <a:moveTo>
                  <a:pt x="72450" y="80865"/>
                </a:moveTo>
                <a:cubicBezTo>
                  <a:pt x="70786" y="80865"/>
                  <a:pt x="69416" y="82235"/>
                  <a:pt x="69416" y="83931"/>
                </a:cubicBezTo>
                <a:lnTo>
                  <a:pt x="69416" y="90781"/>
                </a:lnTo>
                <a:cubicBezTo>
                  <a:pt x="69416" y="92445"/>
                  <a:pt x="70786" y="93815"/>
                  <a:pt x="72450" y="93815"/>
                </a:cubicBezTo>
                <a:cubicBezTo>
                  <a:pt x="74146" y="93815"/>
                  <a:pt x="75516" y="92445"/>
                  <a:pt x="75516" y="90781"/>
                </a:cubicBezTo>
                <a:lnTo>
                  <a:pt x="75516" y="83931"/>
                </a:lnTo>
                <a:cubicBezTo>
                  <a:pt x="75516" y="82235"/>
                  <a:pt x="74146" y="80865"/>
                  <a:pt x="72450" y="80865"/>
                </a:cubicBezTo>
                <a:close/>
                <a:moveTo>
                  <a:pt x="111854" y="80865"/>
                </a:moveTo>
                <a:cubicBezTo>
                  <a:pt x="110158" y="80865"/>
                  <a:pt x="108788" y="82235"/>
                  <a:pt x="108788" y="83931"/>
                </a:cubicBezTo>
                <a:lnTo>
                  <a:pt x="108788" y="90781"/>
                </a:lnTo>
                <a:cubicBezTo>
                  <a:pt x="108788" y="92445"/>
                  <a:pt x="110158" y="93815"/>
                  <a:pt x="111854" y="93815"/>
                </a:cubicBezTo>
                <a:cubicBezTo>
                  <a:pt x="113550" y="93815"/>
                  <a:pt x="114921" y="92445"/>
                  <a:pt x="114921" y="90781"/>
                </a:cubicBezTo>
                <a:lnTo>
                  <a:pt x="114921" y="83931"/>
                </a:lnTo>
                <a:cubicBezTo>
                  <a:pt x="114921" y="82235"/>
                  <a:pt x="113550" y="80865"/>
                  <a:pt x="111854" y="80865"/>
                </a:cubicBezTo>
                <a:close/>
                <a:moveTo>
                  <a:pt x="92152" y="93260"/>
                </a:moveTo>
                <a:cubicBezTo>
                  <a:pt x="92674" y="93260"/>
                  <a:pt x="94337" y="93391"/>
                  <a:pt x="94859" y="95315"/>
                </a:cubicBezTo>
                <a:lnTo>
                  <a:pt x="96556" y="101317"/>
                </a:lnTo>
                <a:cubicBezTo>
                  <a:pt x="97077" y="103242"/>
                  <a:pt x="96001" y="105493"/>
                  <a:pt x="94631" y="106373"/>
                </a:cubicBezTo>
                <a:cubicBezTo>
                  <a:pt x="93897" y="106846"/>
                  <a:pt x="93033" y="107083"/>
                  <a:pt x="92168" y="107083"/>
                </a:cubicBezTo>
                <a:cubicBezTo>
                  <a:pt x="91304" y="107083"/>
                  <a:pt x="90439" y="106846"/>
                  <a:pt x="89705" y="106373"/>
                </a:cubicBezTo>
                <a:cubicBezTo>
                  <a:pt x="88335" y="105493"/>
                  <a:pt x="87226" y="103242"/>
                  <a:pt x="87781" y="101317"/>
                </a:cubicBezTo>
                <a:lnTo>
                  <a:pt x="89444" y="95315"/>
                </a:lnTo>
                <a:cubicBezTo>
                  <a:pt x="89999" y="93391"/>
                  <a:pt x="91663" y="93260"/>
                  <a:pt x="92152" y="93260"/>
                </a:cubicBezTo>
                <a:close/>
                <a:moveTo>
                  <a:pt x="35491" y="74178"/>
                </a:moveTo>
                <a:cubicBezTo>
                  <a:pt x="36176" y="74178"/>
                  <a:pt x="36829" y="74373"/>
                  <a:pt x="37448" y="74732"/>
                </a:cubicBezTo>
                <a:cubicBezTo>
                  <a:pt x="38558" y="75450"/>
                  <a:pt x="39210" y="76591"/>
                  <a:pt x="39210" y="77896"/>
                </a:cubicBezTo>
                <a:lnTo>
                  <a:pt x="39210" y="108233"/>
                </a:lnTo>
                <a:cubicBezTo>
                  <a:pt x="39210" y="109538"/>
                  <a:pt x="38558" y="110712"/>
                  <a:pt x="37448" y="111397"/>
                </a:cubicBezTo>
                <a:cubicBezTo>
                  <a:pt x="36835" y="111765"/>
                  <a:pt x="36174" y="111954"/>
                  <a:pt x="35512" y="111954"/>
                </a:cubicBezTo>
                <a:cubicBezTo>
                  <a:pt x="34942" y="111954"/>
                  <a:pt x="34371" y="111814"/>
                  <a:pt x="33828" y="111527"/>
                </a:cubicBezTo>
                <a:cubicBezTo>
                  <a:pt x="30500" y="109864"/>
                  <a:pt x="26978" y="104123"/>
                  <a:pt x="26978" y="93064"/>
                </a:cubicBezTo>
                <a:cubicBezTo>
                  <a:pt x="26978" y="82006"/>
                  <a:pt x="30500" y="76265"/>
                  <a:pt x="33828" y="74602"/>
                </a:cubicBezTo>
                <a:cubicBezTo>
                  <a:pt x="34350" y="74308"/>
                  <a:pt x="34937" y="74178"/>
                  <a:pt x="35491" y="74178"/>
                </a:cubicBezTo>
                <a:close/>
                <a:moveTo>
                  <a:pt x="148812" y="74178"/>
                </a:moveTo>
                <a:cubicBezTo>
                  <a:pt x="149400" y="74178"/>
                  <a:pt x="149954" y="74308"/>
                  <a:pt x="150509" y="74602"/>
                </a:cubicBezTo>
                <a:cubicBezTo>
                  <a:pt x="153803" y="76265"/>
                  <a:pt x="157359" y="82006"/>
                  <a:pt x="157359" y="93064"/>
                </a:cubicBezTo>
                <a:cubicBezTo>
                  <a:pt x="157359" y="104123"/>
                  <a:pt x="153803" y="109864"/>
                  <a:pt x="150509" y="111527"/>
                </a:cubicBezTo>
                <a:cubicBezTo>
                  <a:pt x="149966" y="111814"/>
                  <a:pt x="149387" y="111954"/>
                  <a:pt x="148813" y="111954"/>
                </a:cubicBezTo>
                <a:cubicBezTo>
                  <a:pt x="148146" y="111954"/>
                  <a:pt x="147484" y="111765"/>
                  <a:pt x="146888" y="111397"/>
                </a:cubicBezTo>
                <a:cubicBezTo>
                  <a:pt x="145779" y="110712"/>
                  <a:pt x="145126" y="109538"/>
                  <a:pt x="145126" y="108233"/>
                </a:cubicBezTo>
                <a:lnTo>
                  <a:pt x="145126" y="77896"/>
                </a:lnTo>
                <a:cubicBezTo>
                  <a:pt x="145126" y="76591"/>
                  <a:pt x="145779" y="75450"/>
                  <a:pt x="146888" y="74732"/>
                </a:cubicBezTo>
                <a:cubicBezTo>
                  <a:pt x="147508" y="74373"/>
                  <a:pt x="148160" y="74178"/>
                  <a:pt x="148812" y="74178"/>
                </a:cubicBezTo>
                <a:close/>
                <a:moveTo>
                  <a:pt x="92152" y="87128"/>
                </a:moveTo>
                <a:cubicBezTo>
                  <a:pt x="88107" y="87128"/>
                  <a:pt x="84649" y="89770"/>
                  <a:pt x="83573" y="93652"/>
                </a:cubicBezTo>
                <a:lnTo>
                  <a:pt x="81877" y="99686"/>
                </a:lnTo>
                <a:cubicBezTo>
                  <a:pt x="80702" y="103992"/>
                  <a:pt x="82627" y="109081"/>
                  <a:pt x="86378" y="111495"/>
                </a:cubicBezTo>
                <a:cubicBezTo>
                  <a:pt x="88107" y="112604"/>
                  <a:pt x="90097" y="113191"/>
                  <a:pt x="92152" y="113191"/>
                </a:cubicBezTo>
                <a:cubicBezTo>
                  <a:pt x="94207" y="113191"/>
                  <a:pt x="96229" y="112604"/>
                  <a:pt x="97958" y="111495"/>
                </a:cubicBezTo>
                <a:cubicBezTo>
                  <a:pt x="101709" y="109081"/>
                  <a:pt x="103634" y="103992"/>
                  <a:pt x="102427" y="99686"/>
                </a:cubicBezTo>
                <a:lnTo>
                  <a:pt x="100764" y="93652"/>
                </a:lnTo>
                <a:cubicBezTo>
                  <a:pt x="99654" y="89770"/>
                  <a:pt x="96229" y="87128"/>
                  <a:pt x="92152" y="87128"/>
                </a:cubicBezTo>
                <a:close/>
                <a:moveTo>
                  <a:pt x="143626" y="116551"/>
                </a:moveTo>
                <a:cubicBezTo>
                  <a:pt x="143659" y="116583"/>
                  <a:pt x="143659" y="116583"/>
                  <a:pt x="143691" y="116616"/>
                </a:cubicBezTo>
                <a:cubicBezTo>
                  <a:pt x="145273" y="117587"/>
                  <a:pt x="147043" y="118063"/>
                  <a:pt x="148821" y="118063"/>
                </a:cubicBezTo>
                <a:cubicBezTo>
                  <a:pt x="149134" y="118063"/>
                  <a:pt x="149446" y="118048"/>
                  <a:pt x="149758" y="118019"/>
                </a:cubicBezTo>
                <a:lnTo>
                  <a:pt x="149758" y="118019"/>
                </a:lnTo>
                <a:cubicBezTo>
                  <a:pt x="147997" y="122846"/>
                  <a:pt x="144702" y="127283"/>
                  <a:pt x="138015" y="130121"/>
                </a:cubicBezTo>
                <a:cubicBezTo>
                  <a:pt x="140494" y="126337"/>
                  <a:pt x="142419" y="121966"/>
                  <a:pt x="143626" y="116551"/>
                </a:cubicBezTo>
                <a:close/>
                <a:moveTo>
                  <a:pt x="109114" y="124836"/>
                </a:moveTo>
                <a:cubicBezTo>
                  <a:pt x="109179" y="124836"/>
                  <a:pt x="109310" y="124836"/>
                  <a:pt x="109408" y="124967"/>
                </a:cubicBezTo>
                <a:cubicBezTo>
                  <a:pt x="109506" y="125130"/>
                  <a:pt x="109440" y="125293"/>
                  <a:pt x="109408" y="125326"/>
                </a:cubicBezTo>
                <a:cubicBezTo>
                  <a:pt x="107222" y="129794"/>
                  <a:pt x="101514" y="134524"/>
                  <a:pt x="92152" y="134524"/>
                </a:cubicBezTo>
                <a:cubicBezTo>
                  <a:pt x="82790" y="134524"/>
                  <a:pt x="77114" y="129794"/>
                  <a:pt x="74929" y="125326"/>
                </a:cubicBezTo>
                <a:cubicBezTo>
                  <a:pt x="74896" y="125293"/>
                  <a:pt x="74831" y="125130"/>
                  <a:pt x="74929" y="124967"/>
                </a:cubicBezTo>
                <a:cubicBezTo>
                  <a:pt x="75026" y="124836"/>
                  <a:pt x="75157" y="124836"/>
                  <a:pt x="75190" y="124836"/>
                </a:cubicBezTo>
                <a:close/>
                <a:moveTo>
                  <a:pt x="75190" y="118704"/>
                </a:moveTo>
                <a:cubicBezTo>
                  <a:pt x="72971" y="118704"/>
                  <a:pt x="70916" y="119845"/>
                  <a:pt x="69742" y="121737"/>
                </a:cubicBezTo>
                <a:cubicBezTo>
                  <a:pt x="68535" y="123662"/>
                  <a:pt x="68437" y="126011"/>
                  <a:pt x="69449" y="128033"/>
                </a:cubicBezTo>
                <a:cubicBezTo>
                  <a:pt x="73265" y="135829"/>
                  <a:pt x="81975" y="140657"/>
                  <a:pt x="92152" y="140657"/>
                </a:cubicBezTo>
                <a:cubicBezTo>
                  <a:pt x="102329" y="140657"/>
                  <a:pt x="111039" y="135829"/>
                  <a:pt x="114888" y="128033"/>
                </a:cubicBezTo>
                <a:cubicBezTo>
                  <a:pt x="115899" y="126011"/>
                  <a:pt x="115769" y="123662"/>
                  <a:pt x="114594" y="121737"/>
                </a:cubicBezTo>
                <a:cubicBezTo>
                  <a:pt x="113420" y="119845"/>
                  <a:pt x="111365" y="118704"/>
                  <a:pt x="109114" y="118704"/>
                </a:cubicBezTo>
                <a:close/>
                <a:moveTo>
                  <a:pt x="95218" y="18430"/>
                </a:moveTo>
                <a:cubicBezTo>
                  <a:pt x="107027" y="18985"/>
                  <a:pt x="117693" y="22801"/>
                  <a:pt x="125489" y="29325"/>
                </a:cubicBezTo>
                <a:cubicBezTo>
                  <a:pt x="132242" y="34968"/>
                  <a:pt x="136547" y="42341"/>
                  <a:pt x="138211" y="50887"/>
                </a:cubicBezTo>
                <a:cubicBezTo>
                  <a:pt x="134688" y="45374"/>
                  <a:pt x="129860" y="40644"/>
                  <a:pt x="123826" y="36926"/>
                </a:cubicBezTo>
                <a:cubicBezTo>
                  <a:pt x="123312" y="36618"/>
                  <a:pt x="122751" y="36469"/>
                  <a:pt x="122201" y="36469"/>
                </a:cubicBezTo>
                <a:cubicBezTo>
                  <a:pt x="121177" y="36469"/>
                  <a:pt x="120190" y="36982"/>
                  <a:pt x="119618" y="37937"/>
                </a:cubicBezTo>
                <a:cubicBezTo>
                  <a:pt x="118704" y="39372"/>
                  <a:pt x="119161" y="41232"/>
                  <a:pt x="120596" y="42145"/>
                </a:cubicBezTo>
                <a:cubicBezTo>
                  <a:pt x="132470" y="49452"/>
                  <a:pt x="138994" y="61293"/>
                  <a:pt x="138994" y="75515"/>
                </a:cubicBezTo>
                <a:lnTo>
                  <a:pt x="138994" y="101709"/>
                </a:lnTo>
                <a:cubicBezTo>
                  <a:pt x="138994" y="117334"/>
                  <a:pt x="134916" y="125782"/>
                  <a:pt x="128001" y="132763"/>
                </a:cubicBezTo>
                <a:cubicBezTo>
                  <a:pt x="125000" y="133187"/>
                  <a:pt x="121542" y="133415"/>
                  <a:pt x="117693" y="133415"/>
                </a:cubicBezTo>
                <a:cubicBezTo>
                  <a:pt x="115997" y="133415"/>
                  <a:pt x="114627" y="134785"/>
                  <a:pt x="114627" y="136482"/>
                </a:cubicBezTo>
                <a:cubicBezTo>
                  <a:pt x="114627" y="138178"/>
                  <a:pt x="115997" y="139548"/>
                  <a:pt x="117693" y="139548"/>
                </a:cubicBezTo>
                <a:cubicBezTo>
                  <a:pt x="118509" y="139548"/>
                  <a:pt x="119357" y="139515"/>
                  <a:pt x="120172" y="139515"/>
                </a:cubicBezTo>
                <a:cubicBezTo>
                  <a:pt x="118476" y="140820"/>
                  <a:pt x="116682" y="142125"/>
                  <a:pt x="114790" y="143527"/>
                </a:cubicBezTo>
                <a:lnTo>
                  <a:pt x="113126" y="144734"/>
                </a:lnTo>
                <a:cubicBezTo>
                  <a:pt x="103014" y="152237"/>
                  <a:pt x="98317" y="153542"/>
                  <a:pt x="92152" y="153542"/>
                </a:cubicBezTo>
                <a:cubicBezTo>
                  <a:pt x="86019" y="153542"/>
                  <a:pt x="81322" y="152237"/>
                  <a:pt x="71210" y="144734"/>
                </a:cubicBezTo>
                <a:lnTo>
                  <a:pt x="69514" y="143527"/>
                </a:lnTo>
                <a:cubicBezTo>
                  <a:pt x="54965" y="132763"/>
                  <a:pt x="45310" y="125684"/>
                  <a:pt x="45310" y="101709"/>
                </a:cubicBezTo>
                <a:lnTo>
                  <a:pt x="45310" y="75515"/>
                </a:lnTo>
                <a:cubicBezTo>
                  <a:pt x="45310" y="63380"/>
                  <a:pt x="50007" y="53040"/>
                  <a:pt x="58847" y="45635"/>
                </a:cubicBezTo>
                <a:cubicBezTo>
                  <a:pt x="61196" y="43678"/>
                  <a:pt x="63838" y="41917"/>
                  <a:pt x="66676" y="40481"/>
                </a:cubicBezTo>
                <a:cubicBezTo>
                  <a:pt x="73135" y="54051"/>
                  <a:pt x="84519" y="64359"/>
                  <a:pt x="99850" y="70459"/>
                </a:cubicBezTo>
                <a:cubicBezTo>
                  <a:pt x="98741" y="70916"/>
                  <a:pt x="97926" y="72025"/>
                  <a:pt x="97926" y="73297"/>
                </a:cubicBezTo>
                <a:cubicBezTo>
                  <a:pt x="97926" y="74993"/>
                  <a:pt x="99296" y="76363"/>
                  <a:pt x="100992" y="76363"/>
                </a:cubicBezTo>
                <a:lnTo>
                  <a:pt x="128132" y="76363"/>
                </a:lnTo>
                <a:cubicBezTo>
                  <a:pt x="129795" y="76330"/>
                  <a:pt x="131133" y="74960"/>
                  <a:pt x="131133" y="73297"/>
                </a:cubicBezTo>
                <a:cubicBezTo>
                  <a:pt x="131133" y="71601"/>
                  <a:pt x="129763" y="70263"/>
                  <a:pt x="128066" y="70231"/>
                </a:cubicBezTo>
                <a:cubicBezTo>
                  <a:pt x="127968" y="70231"/>
                  <a:pt x="117139" y="70165"/>
                  <a:pt x="104711" y="65762"/>
                </a:cubicBezTo>
                <a:cubicBezTo>
                  <a:pt x="89379" y="60314"/>
                  <a:pt x="78484" y="50985"/>
                  <a:pt x="72286" y="38035"/>
                </a:cubicBezTo>
                <a:cubicBezTo>
                  <a:pt x="78321" y="35817"/>
                  <a:pt x="85073" y="34675"/>
                  <a:pt x="92152" y="34675"/>
                </a:cubicBezTo>
                <a:cubicBezTo>
                  <a:pt x="98806" y="34675"/>
                  <a:pt x="105102" y="35654"/>
                  <a:pt x="110876" y="37611"/>
                </a:cubicBezTo>
                <a:cubicBezTo>
                  <a:pt x="111194" y="37715"/>
                  <a:pt x="111519" y="37764"/>
                  <a:pt x="111837" y="37764"/>
                </a:cubicBezTo>
                <a:cubicBezTo>
                  <a:pt x="113117" y="37764"/>
                  <a:pt x="114313" y="36966"/>
                  <a:pt x="114757" y="35686"/>
                </a:cubicBezTo>
                <a:cubicBezTo>
                  <a:pt x="115312" y="34088"/>
                  <a:pt x="114431" y="32359"/>
                  <a:pt x="112833" y="31804"/>
                </a:cubicBezTo>
                <a:cubicBezTo>
                  <a:pt x="107320" y="29945"/>
                  <a:pt x="101416" y="28869"/>
                  <a:pt x="95218" y="28608"/>
                </a:cubicBezTo>
                <a:lnTo>
                  <a:pt x="95218" y="18430"/>
                </a:lnTo>
                <a:close/>
                <a:moveTo>
                  <a:pt x="113061" y="152302"/>
                </a:moveTo>
                <a:lnTo>
                  <a:pt x="113061" y="155205"/>
                </a:lnTo>
                <a:cubicBezTo>
                  <a:pt x="113061" y="155858"/>
                  <a:pt x="113290" y="156510"/>
                  <a:pt x="113681" y="157032"/>
                </a:cubicBezTo>
                <a:cubicBezTo>
                  <a:pt x="113844" y="157260"/>
                  <a:pt x="115018" y="158761"/>
                  <a:pt x="117530" y="160620"/>
                </a:cubicBezTo>
                <a:cubicBezTo>
                  <a:pt x="110582" y="164893"/>
                  <a:pt x="100274" y="169525"/>
                  <a:pt x="87422" y="170439"/>
                </a:cubicBezTo>
                <a:cubicBezTo>
                  <a:pt x="86502" y="170507"/>
                  <a:pt x="85439" y="170551"/>
                  <a:pt x="84235" y="170551"/>
                </a:cubicBezTo>
                <a:cubicBezTo>
                  <a:pt x="78527" y="170551"/>
                  <a:pt x="69651" y="169553"/>
                  <a:pt x="57771" y="165350"/>
                </a:cubicBezTo>
                <a:cubicBezTo>
                  <a:pt x="66839" y="162023"/>
                  <a:pt x="70492" y="157260"/>
                  <a:pt x="70655" y="157032"/>
                </a:cubicBezTo>
                <a:cubicBezTo>
                  <a:pt x="71047" y="156510"/>
                  <a:pt x="71275" y="155858"/>
                  <a:pt x="71275" y="155205"/>
                </a:cubicBezTo>
                <a:lnTo>
                  <a:pt x="71275" y="152302"/>
                </a:lnTo>
                <a:cubicBezTo>
                  <a:pt x="80344" y="158435"/>
                  <a:pt x="85661" y="159642"/>
                  <a:pt x="92152" y="159642"/>
                </a:cubicBezTo>
                <a:cubicBezTo>
                  <a:pt x="98676" y="159642"/>
                  <a:pt x="103993" y="158435"/>
                  <a:pt x="113061" y="152302"/>
                </a:cubicBezTo>
                <a:close/>
                <a:moveTo>
                  <a:pt x="44723" y="0"/>
                </a:moveTo>
                <a:cubicBezTo>
                  <a:pt x="32131" y="0"/>
                  <a:pt x="21889" y="10243"/>
                  <a:pt x="21889" y="22834"/>
                </a:cubicBezTo>
                <a:cubicBezTo>
                  <a:pt x="21889" y="31217"/>
                  <a:pt x="26423" y="38557"/>
                  <a:pt x="33175" y="42536"/>
                </a:cubicBezTo>
                <a:cubicBezTo>
                  <a:pt x="25836" y="46614"/>
                  <a:pt x="20845" y="54443"/>
                  <a:pt x="20845" y="63413"/>
                </a:cubicBezTo>
                <a:cubicBezTo>
                  <a:pt x="20845" y="65109"/>
                  <a:pt x="22215" y="66479"/>
                  <a:pt x="23911" y="66479"/>
                </a:cubicBezTo>
                <a:cubicBezTo>
                  <a:pt x="25608" y="66479"/>
                  <a:pt x="26978" y="65109"/>
                  <a:pt x="26978" y="63413"/>
                </a:cubicBezTo>
                <a:cubicBezTo>
                  <a:pt x="26978" y="54932"/>
                  <a:pt x="32980" y="47788"/>
                  <a:pt x="40939" y="46059"/>
                </a:cubicBezTo>
                <a:lnTo>
                  <a:pt x="40939" y="46059"/>
                </a:lnTo>
                <a:cubicBezTo>
                  <a:pt x="39797" y="50202"/>
                  <a:pt x="39210" y="54573"/>
                  <a:pt x="39210" y="59205"/>
                </a:cubicBezTo>
                <a:lnTo>
                  <a:pt x="39210" y="68795"/>
                </a:lnTo>
                <a:cubicBezTo>
                  <a:pt x="38039" y="68312"/>
                  <a:pt x="36796" y="68072"/>
                  <a:pt x="35549" y="68072"/>
                </a:cubicBezTo>
                <a:cubicBezTo>
                  <a:pt x="34016" y="68072"/>
                  <a:pt x="32476" y="68435"/>
                  <a:pt x="31055" y="69154"/>
                </a:cubicBezTo>
                <a:cubicBezTo>
                  <a:pt x="24662" y="72383"/>
                  <a:pt x="20845" y="81321"/>
                  <a:pt x="20845" y="93064"/>
                </a:cubicBezTo>
                <a:cubicBezTo>
                  <a:pt x="20845" y="104808"/>
                  <a:pt x="24662" y="113745"/>
                  <a:pt x="31055" y="117007"/>
                </a:cubicBezTo>
                <a:cubicBezTo>
                  <a:pt x="32468" y="117714"/>
                  <a:pt x="33992" y="118067"/>
                  <a:pt x="35511" y="118067"/>
                </a:cubicBezTo>
                <a:cubicBezTo>
                  <a:pt x="37290" y="118067"/>
                  <a:pt x="39062" y="117583"/>
                  <a:pt x="40645" y="116616"/>
                </a:cubicBezTo>
                <a:cubicBezTo>
                  <a:pt x="40645" y="116583"/>
                  <a:pt x="40678" y="116583"/>
                  <a:pt x="40710" y="116551"/>
                </a:cubicBezTo>
                <a:cubicBezTo>
                  <a:pt x="44233" y="132176"/>
                  <a:pt x="53726" y="139450"/>
                  <a:pt x="65143" y="147866"/>
                </a:cubicBezTo>
                <a:lnTo>
                  <a:pt x="65143" y="154031"/>
                </a:lnTo>
                <a:cubicBezTo>
                  <a:pt x="63805" y="155336"/>
                  <a:pt x="60282" y="158239"/>
                  <a:pt x="53693" y="160294"/>
                </a:cubicBezTo>
                <a:lnTo>
                  <a:pt x="51899" y="160816"/>
                </a:lnTo>
                <a:cubicBezTo>
                  <a:pt x="50888" y="161142"/>
                  <a:pt x="49877" y="161468"/>
                  <a:pt x="48800" y="161795"/>
                </a:cubicBezTo>
                <a:cubicBezTo>
                  <a:pt x="47137" y="161044"/>
                  <a:pt x="45375" y="160229"/>
                  <a:pt x="43581" y="159348"/>
                </a:cubicBezTo>
                <a:cubicBezTo>
                  <a:pt x="42440" y="158786"/>
                  <a:pt x="41195" y="158508"/>
                  <a:pt x="39943" y="158508"/>
                </a:cubicBezTo>
                <a:cubicBezTo>
                  <a:pt x="38868" y="158508"/>
                  <a:pt x="37788" y="158713"/>
                  <a:pt x="36763" y="159120"/>
                </a:cubicBezTo>
                <a:cubicBezTo>
                  <a:pt x="34545" y="160000"/>
                  <a:pt x="32816" y="161795"/>
                  <a:pt x="32001" y="164013"/>
                </a:cubicBezTo>
                <a:lnTo>
                  <a:pt x="30566" y="167829"/>
                </a:lnTo>
                <a:cubicBezTo>
                  <a:pt x="25379" y="169786"/>
                  <a:pt x="22019" y="171385"/>
                  <a:pt x="20030" y="172885"/>
                </a:cubicBezTo>
                <a:cubicBezTo>
                  <a:pt x="8417" y="181562"/>
                  <a:pt x="1" y="195393"/>
                  <a:pt x="1" y="205701"/>
                </a:cubicBezTo>
                <a:cubicBezTo>
                  <a:pt x="1" y="207397"/>
                  <a:pt x="1371" y="208767"/>
                  <a:pt x="3067" y="208767"/>
                </a:cubicBezTo>
                <a:cubicBezTo>
                  <a:pt x="4763" y="208767"/>
                  <a:pt x="6133" y="207397"/>
                  <a:pt x="6133" y="205701"/>
                </a:cubicBezTo>
                <a:cubicBezTo>
                  <a:pt x="6133" y="198557"/>
                  <a:pt x="12299" y="186325"/>
                  <a:pt x="23683" y="177778"/>
                </a:cubicBezTo>
                <a:cubicBezTo>
                  <a:pt x="24727" y="176995"/>
                  <a:pt x="27141" y="175658"/>
                  <a:pt x="32686" y="173570"/>
                </a:cubicBezTo>
                <a:cubicBezTo>
                  <a:pt x="38786" y="176930"/>
                  <a:pt x="49877" y="182312"/>
                  <a:pt x="63218" y="185216"/>
                </a:cubicBezTo>
                <a:cubicBezTo>
                  <a:pt x="63435" y="185263"/>
                  <a:pt x="63651" y="185286"/>
                  <a:pt x="63865" y="185286"/>
                </a:cubicBezTo>
                <a:cubicBezTo>
                  <a:pt x="65260" y="185286"/>
                  <a:pt x="66528" y="184310"/>
                  <a:pt x="66839" y="182867"/>
                </a:cubicBezTo>
                <a:cubicBezTo>
                  <a:pt x="67198" y="181236"/>
                  <a:pt x="66154" y="179605"/>
                  <a:pt x="64490" y="179246"/>
                </a:cubicBezTo>
                <a:cubicBezTo>
                  <a:pt x="52649" y="176669"/>
                  <a:pt x="42668" y="172005"/>
                  <a:pt x="36731" y="168808"/>
                </a:cubicBezTo>
                <a:lnTo>
                  <a:pt x="37742" y="166133"/>
                </a:lnTo>
                <a:cubicBezTo>
                  <a:pt x="37970" y="165513"/>
                  <a:pt x="38427" y="165024"/>
                  <a:pt x="39047" y="164796"/>
                </a:cubicBezTo>
                <a:cubicBezTo>
                  <a:pt x="39241" y="164707"/>
                  <a:pt x="39532" y="164619"/>
                  <a:pt x="39887" y="164619"/>
                </a:cubicBezTo>
                <a:cubicBezTo>
                  <a:pt x="40187" y="164619"/>
                  <a:pt x="40533" y="164682"/>
                  <a:pt x="40906" y="164861"/>
                </a:cubicBezTo>
                <a:cubicBezTo>
                  <a:pt x="50235" y="169428"/>
                  <a:pt x="67720" y="176669"/>
                  <a:pt x="84127" y="176669"/>
                </a:cubicBezTo>
                <a:cubicBezTo>
                  <a:pt x="85400" y="176669"/>
                  <a:pt x="86639" y="176637"/>
                  <a:pt x="87846" y="176539"/>
                </a:cubicBezTo>
                <a:cubicBezTo>
                  <a:pt x="106896" y="175201"/>
                  <a:pt x="120792" y="166361"/>
                  <a:pt x="127381" y="161240"/>
                </a:cubicBezTo>
                <a:cubicBezTo>
                  <a:pt x="127872" y="160839"/>
                  <a:pt x="128378" y="160742"/>
                  <a:pt x="128774" y="160742"/>
                </a:cubicBezTo>
                <a:cubicBezTo>
                  <a:pt x="128957" y="160742"/>
                  <a:pt x="129117" y="160763"/>
                  <a:pt x="129241" y="160783"/>
                </a:cubicBezTo>
                <a:cubicBezTo>
                  <a:pt x="129632" y="160849"/>
                  <a:pt x="130350" y="161110"/>
                  <a:pt x="130806" y="161925"/>
                </a:cubicBezTo>
                <a:lnTo>
                  <a:pt x="133546" y="166720"/>
                </a:lnTo>
                <a:cubicBezTo>
                  <a:pt x="133938" y="167405"/>
                  <a:pt x="134558" y="167894"/>
                  <a:pt x="135308" y="168123"/>
                </a:cubicBezTo>
                <a:cubicBezTo>
                  <a:pt x="139712" y="169493"/>
                  <a:pt x="145387" y="171287"/>
                  <a:pt x="150183" y="173048"/>
                </a:cubicBezTo>
                <a:cubicBezTo>
                  <a:pt x="150522" y="173166"/>
                  <a:pt x="150870" y="173222"/>
                  <a:pt x="151211" y="173222"/>
                </a:cubicBezTo>
                <a:cubicBezTo>
                  <a:pt x="152475" y="173222"/>
                  <a:pt x="153660" y="172455"/>
                  <a:pt x="154097" y="171222"/>
                </a:cubicBezTo>
                <a:cubicBezTo>
                  <a:pt x="154684" y="169623"/>
                  <a:pt x="153869" y="167862"/>
                  <a:pt x="152270" y="167307"/>
                </a:cubicBezTo>
                <a:cubicBezTo>
                  <a:pt x="147769" y="165644"/>
                  <a:pt x="142549" y="163980"/>
                  <a:pt x="138276" y="162643"/>
                </a:cubicBezTo>
                <a:lnTo>
                  <a:pt x="136123" y="158891"/>
                </a:lnTo>
                <a:cubicBezTo>
                  <a:pt x="134916" y="156738"/>
                  <a:pt x="132829" y="155271"/>
                  <a:pt x="130448" y="154781"/>
                </a:cubicBezTo>
                <a:cubicBezTo>
                  <a:pt x="129902" y="154671"/>
                  <a:pt x="129354" y="154617"/>
                  <a:pt x="128809" y="154617"/>
                </a:cubicBezTo>
                <a:cubicBezTo>
                  <a:pt x="126942" y="154617"/>
                  <a:pt x="125120" y="155251"/>
                  <a:pt x="123630" y="156412"/>
                </a:cubicBezTo>
                <a:cubicBezTo>
                  <a:pt x="123402" y="156575"/>
                  <a:pt x="123173" y="156738"/>
                  <a:pt x="122978" y="156902"/>
                </a:cubicBezTo>
                <a:cubicBezTo>
                  <a:pt x="121086" y="155760"/>
                  <a:pt x="119846" y="154683"/>
                  <a:pt x="119194" y="154031"/>
                </a:cubicBezTo>
                <a:lnTo>
                  <a:pt x="119194" y="147866"/>
                </a:lnTo>
                <a:cubicBezTo>
                  <a:pt x="123434" y="144767"/>
                  <a:pt x="127381" y="141799"/>
                  <a:pt x="130904" y="138504"/>
                </a:cubicBezTo>
                <a:cubicBezTo>
                  <a:pt x="146105" y="135796"/>
                  <a:pt x="154554" y="127837"/>
                  <a:pt x="157131" y="114006"/>
                </a:cubicBezTo>
                <a:cubicBezTo>
                  <a:pt x="161175" y="109635"/>
                  <a:pt x="163459" y="102198"/>
                  <a:pt x="163459" y="93064"/>
                </a:cubicBezTo>
                <a:cubicBezTo>
                  <a:pt x="163459" y="81321"/>
                  <a:pt x="159642" y="72383"/>
                  <a:pt x="153281" y="69154"/>
                </a:cubicBezTo>
                <a:cubicBezTo>
                  <a:pt x="151843" y="68435"/>
                  <a:pt x="150305" y="68072"/>
                  <a:pt x="148777" y="68072"/>
                </a:cubicBezTo>
                <a:cubicBezTo>
                  <a:pt x="147534" y="68072"/>
                  <a:pt x="146297" y="68312"/>
                  <a:pt x="145126" y="68795"/>
                </a:cubicBezTo>
                <a:lnTo>
                  <a:pt x="145126" y="59205"/>
                </a:lnTo>
                <a:cubicBezTo>
                  <a:pt x="145126" y="54573"/>
                  <a:pt x="144539" y="50202"/>
                  <a:pt x="143365" y="46059"/>
                </a:cubicBezTo>
                <a:lnTo>
                  <a:pt x="143365" y="46059"/>
                </a:lnTo>
                <a:cubicBezTo>
                  <a:pt x="151357" y="47788"/>
                  <a:pt x="157359" y="54932"/>
                  <a:pt x="157359" y="63413"/>
                </a:cubicBezTo>
                <a:cubicBezTo>
                  <a:pt x="157359" y="65109"/>
                  <a:pt x="158729" y="66479"/>
                  <a:pt x="160425" y="66479"/>
                </a:cubicBezTo>
                <a:cubicBezTo>
                  <a:pt x="162089" y="66479"/>
                  <a:pt x="163459" y="65109"/>
                  <a:pt x="163459" y="63413"/>
                </a:cubicBezTo>
                <a:cubicBezTo>
                  <a:pt x="163459" y="54443"/>
                  <a:pt x="158501" y="46614"/>
                  <a:pt x="151161" y="42536"/>
                </a:cubicBezTo>
                <a:cubicBezTo>
                  <a:pt x="153869" y="40938"/>
                  <a:pt x="156250" y="38785"/>
                  <a:pt x="158142" y="36175"/>
                </a:cubicBezTo>
                <a:cubicBezTo>
                  <a:pt x="159153" y="34805"/>
                  <a:pt x="158827" y="32881"/>
                  <a:pt x="157457" y="31902"/>
                </a:cubicBezTo>
                <a:cubicBezTo>
                  <a:pt x="156913" y="31514"/>
                  <a:pt x="156282" y="31326"/>
                  <a:pt x="155658" y="31326"/>
                </a:cubicBezTo>
                <a:cubicBezTo>
                  <a:pt x="154709" y="31326"/>
                  <a:pt x="153774" y="31761"/>
                  <a:pt x="153184" y="32587"/>
                </a:cubicBezTo>
                <a:cubicBezTo>
                  <a:pt x="150313" y="36599"/>
                  <a:pt x="145811" y="39111"/>
                  <a:pt x="140951" y="39503"/>
                </a:cubicBezTo>
                <a:cubicBezTo>
                  <a:pt x="139385" y="36175"/>
                  <a:pt x="137396" y="33077"/>
                  <a:pt x="135014" y="30239"/>
                </a:cubicBezTo>
                <a:cubicBezTo>
                  <a:pt x="139442" y="26632"/>
                  <a:pt x="144493" y="24863"/>
                  <a:pt x="150480" y="24863"/>
                </a:cubicBezTo>
                <a:cubicBezTo>
                  <a:pt x="153049" y="24863"/>
                  <a:pt x="155790" y="25188"/>
                  <a:pt x="158729" y="25835"/>
                </a:cubicBezTo>
                <a:cubicBezTo>
                  <a:pt x="158944" y="25881"/>
                  <a:pt x="159160" y="25904"/>
                  <a:pt x="159375" y="25904"/>
                </a:cubicBezTo>
                <a:cubicBezTo>
                  <a:pt x="160074" y="25904"/>
                  <a:pt x="160757" y="25664"/>
                  <a:pt x="161306" y="25215"/>
                </a:cubicBezTo>
                <a:cubicBezTo>
                  <a:pt x="162023" y="24628"/>
                  <a:pt x="162448" y="23747"/>
                  <a:pt x="162448" y="22834"/>
                </a:cubicBezTo>
                <a:cubicBezTo>
                  <a:pt x="162448" y="10243"/>
                  <a:pt x="152205" y="0"/>
                  <a:pt x="139614" y="0"/>
                </a:cubicBezTo>
                <a:cubicBezTo>
                  <a:pt x="128980" y="0"/>
                  <a:pt x="119944" y="7307"/>
                  <a:pt x="117465" y="17289"/>
                </a:cubicBezTo>
                <a:cubicBezTo>
                  <a:pt x="109930" y="13994"/>
                  <a:pt x="101285" y="12232"/>
                  <a:pt x="92152" y="12232"/>
                </a:cubicBezTo>
                <a:cubicBezTo>
                  <a:pt x="83051" y="12232"/>
                  <a:pt x="74407" y="13994"/>
                  <a:pt x="66872" y="17289"/>
                </a:cubicBezTo>
                <a:cubicBezTo>
                  <a:pt x="64392" y="7307"/>
                  <a:pt x="55357" y="0"/>
                  <a:pt x="44723" y="0"/>
                </a:cubicBezTo>
                <a:close/>
                <a:moveTo>
                  <a:pt x="162484" y="172281"/>
                </a:moveTo>
                <a:cubicBezTo>
                  <a:pt x="161552" y="172281"/>
                  <a:pt x="160637" y="172708"/>
                  <a:pt x="160034" y="173505"/>
                </a:cubicBezTo>
                <a:cubicBezTo>
                  <a:pt x="159022" y="174842"/>
                  <a:pt x="159283" y="176767"/>
                  <a:pt x="160621" y="177778"/>
                </a:cubicBezTo>
                <a:cubicBezTo>
                  <a:pt x="172038" y="186325"/>
                  <a:pt x="178203" y="198557"/>
                  <a:pt x="178203" y="205701"/>
                </a:cubicBezTo>
                <a:cubicBezTo>
                  <a:pt x="178203" y="207397"/>
                  <a:pt x="179573" y="208767"/>
                  <a:pt x="181269" y="208767"/>
                </a:cubicBezTo>
                <a:cubicBezTo>
                  <a:pt x="182933" y="208767"/>
                  <a:pt x="184303" y="207397"/>
                  <a:pt x="184303" y="205701"/>
                </a:cubicBezTo>
                <a:cubicBezTo>
                  <a:pt x="184303" y="195393"/>
                  <a:pt x="175887" y="181562"/>
                  <a:pt x="164307" y="172885"/>
                </a:cubicBezTo>
                <a:cubicBezTo>
                  <a:pt x="163754" y="172477"/>
                  <a:pt x="163115" y="172281"/>
                  <a:pt x="162484" y="172281"/>
                </a:cubicBezTo>
                <a:close/>
              </a:path>
            </a:pathLst>
          </a:custGeom>
          <a:solidFill>
            <a:srgbClr val="775EF5"/>
          </a:solidFill>
          <a:ln>
            <a:noFill/>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6"/>
          <p:cNvSpPr/>
          <p:nvPr/>
        </p:nvSpPr>
        <p:spPr>
          <a:xfrm>
            <a:off x="6155397" y="3990550"/>
            <a:ext cx="861690" cy="861690"/>
          </a:xfrm>
          <a:custGeom>
            <a:rect b="b" l="l" r="r" t="t"/>
            <a:pathLst>
              <a:path extrusionOk="0" h="208768" w="208768">
                <a:moveTo>
                  <a:pt x="103487" y="25324"/>
                </a:moveTo>
                <a:cubicBezTo>
                  <a:pt x="102380" y="25324"/>
                  <a:pt x="101309" y="25919"/>
                  <a:pt x="100763" y="26944"/>
                </a:cubicBezTo>
                <a:cubicBezTo>
                  <a:pt x="99980" y="28445"/>
                  <a:pt x="100534" y="30304"/>
                  <a:pt x="102035" y="31087"/>
                </a:cubicBezTo>
                <a:lnTo>
                  <a:pt x="111103" y="35882"/>
                </a:lnTo>
                <a:cubicBezTo>
                  <a:pt x="111560" y="36110"/>
                  <a:pt x="112049" y="36208"/>
                  <a:pt x="112539" y="36208"/>
                </a:cubicBezTo>
                <a:cubicBezTo>
                  <a:pt x="113648" y="36208"/>
                  <a:pt x="114691" y="35621"/>
                  <a:pt x="115246" y="34577"/>
                </a:cubicBezTo>
                <a:cubicBezTo>
                  <a:pt x="116029" y="33109"/>
                  <a:pt x="115474" y="31250"/>
                  <a:pt x="113974" y="30467"/>
                </a:cubicBezTo>
                <a:lnTo>
                  <a:pt x="104905" y="25672"/>
                </a:lnTo>
                <a:cubicBezTo>
                  <a:pt x="104452" y="25435"/>
                  <a:pt x="103966" y="25324"/>
                  <a:pt x="103487" y="25324"/>
                </a:cubicBezTo>
                <a:close/>
                <a:moveTo>
                  <a:pt x="68469" y="66316"/>
                </a:moveTo>
                <a:cubicBezTo>
                  <a:pt x="66773" y="66316"/>
                  <a:pt x="65403" y="67686"/>
                  <a:pt x="65403" y="69350"/>
                </a:cubicBezTo>
                <a:cubicBezTo>
                  <a:pt x="65403" y="71046"/>
                  <a:pt x="66773" y="72416"/>
                  <a:pt x="68469" y="72416"/>
                </a:cubicBezTo>
                <a:lnTo>
                  <a:pt x="95544" y="72416"/>
                </a:lnTo>
                <a:cubicBezTo>
                  <a:pt x="97240" y="72416"/>
                  <a:pt x="98610" y="71046"/>
                  <a:pt x="98610" y="69350"/>
                </a:cubicBezTo>
                <a:cubicBezTo>
                  <a:pt x="98610" y="67686"/>
                  <a:pt x="97240" y="66316"/>
                  <a:pt x="95544" y="66316"/>
                </a:cubicBezTo>
                <a:close/>
                <a:moveTo>
                  <a:pt x="84681" y="80114"/>
                </a:moveTo>
                <a:cubicBezTo>
                  <a:pt x="82985" y="80114"/>
                  <a:pt x="81615" y="81484"/>
                  <a:pt x="81615" y="83148"/>
                </a:cubicBezTo>
                <a:lnTo>
                  <a:pt x="81615" y="89998"/>
                </a:lnTo>
                <a:cubicBezTo>
                  <a:pt x="81615" y="91694"/>
                  <a:pt x="82985" y="93064"/>
                  <a:pt x="84681" y="93064"/>
                </a:cubicBezTo>
                <a:cubicBezTo>
                  <a:pt x="86377" y="93064"/>
                  <a:pt x="87747" y="91694"/>
                  <a:pt x="87747" y="89998"/>
                </a:cubicBezTo>
                <a:lnTo>
                  <a:pt x="87747" y="83148"/>
                </a:lnTo>
                <a:cubicBezTo>
                  <a:pt x="87747" y="81484"/>
                  <a:pt x="86377" y="80114"/>
                  <a:pt x="84681" y="80114"/>
                </a:cubicBezTo>
                <a:close/>
                <a:moveTo>
                  <a:pt x="124086" y="80114"/>
                </a:moveTo>
                <a:cubicBezTo>
                  <a:pt x="122390" y="80114"/>
                  <a:pt x="121020" y="81484"/>
                  <a:pt x="121020" y="83148"/>
                </a:cubicBezTo>
                <a:lnTo>
                  <a:pt x="121020" y="89998"/>
                </a:lnTo>
                <a:cubicBezTo>
                  <a:pt x="121020" y="91694"/>
                  <a:pt x="122390" y="93064"/>
                  <a:pt x="124086" y="93064"/>
                </a:cubicBezTo>
                <a:cubicBezTo>
                  <a:pt x="125782" y="93064"/>
                  <a:pt x="127152" y="91694"/>
                  <a:pt x="127152" y="89998"/>
                </a:cubicBezTo>
                <a:lnTo>
                  <a:pt x="127152" y="83148"/>
                </a:lnTo>
                <a:cubicBezTo>
                  <a:pt x="127152" y="81484"/>
                  <a:pt x="125782" y="80114"/>
                  <a:pt x="124086" y="80114"/>
                </a:cubicBezTo>
                <a:close/>
                <a:moveTo>
                  <a:pt x="41395" y="66023"/>
                </a:moveTo>
                <a:cubicBezTo>
                  <a:pt x="42080" y="66023"/>
                  <a:pt x="42732" y="66218"/>
                  <a:pt x="43352" y="66577"/>
                </a:cubicBezTo>
                <a:cubicBezTo>
                  <a:pt x="44461" y="67295"/>
                  <a:pt x="45113" y="68436"/>
                  <a:pt x="45113" y="69741"/>
                </a:cubicBezTo>
                <a:lnTo>
                  <a:pt x="45113" y="100078"/>
                </a:lnTo>
                <a:cubicBezTo>
                  <a:pt x="45113" y="101383"/>
                  <a:pt x="44461" y="102557"/>
                  <a:pt x="43352" y="103242"/>
                </a:cubicBezTo>
                <a:cubicBezTo>
                  <a:pt x="42738" y="103610"/>
                  <a:pt x="42078" y="103799"/>
                  <a:pt x="41415" y="103799"/>
                </a:cubicBezTo>
                <a:cubicBezTo>
                  <a:pt x="40845" y="103799"/>
                  <a:pt x="40274" y="103659"/>
                  <a:pt x="39731" y="103372"/>
                </a:cubicBezTo>
                <a:cubicBezTo>
                  <a:pt x="36404" y="101709"/>
                  <a:pt x="32881" y="95968"/>
                  <a:pt x="32881" y="84910"/>
                </a:cubicBezTo>
                <a:cubicBezTo>
                  <a:pt x="32881" y="73851"/>
                  <a:pt x="36404" y="68110"/>
                  <a:pt x="39731" y="66447"/>
                </a:cubicBezTo>
                <a:cubicBezTo>
                  <a:pt x="40253" y="66153"/>
                  <a:pt x="40840" y="66023"/>
                  <a:pt x="41395" y="66023"/>
                </a:cubicBezTo>
                <a:close/>
                <a:moveTo>
                  <a:pt x="104384" y="90031"/>
                </a:moveTo>
                <a:cubicBezTo>
                  <a:pt x="104775" y="90031"/>
                  <a:pt x="106015" y="90129"/>
                  <a:pt x="106536" y="91303"/>
                </a:cubicBezTo>
                <a:lnTo>
                  <a:pt x="111495" y="102850"/>
                </a:lnTo>
                <a:cubicBezTo>
                  <a:pt x="111854" y="103764"/>
                  <a:pt x="111919" y="104645"/>
                  <a:pt x="111593" y="105395"/>
                </a:cubicBezTo>
                <a:cubicBezTo>
                  <a:pt x="111299" y="106178"/>
                  <a:pt x="110581" y="106830"/>
                  <a:pt x="109538" y="107287"/>
                </a:cubicBezTo>
                <a:cubicBezTo>
                  <a:pt x="108004" y="107923"/>
                  <a:pt x="106194" y="108241"/>
                  <a:pt x="104384" y="108241"/>
                </a:cubicBezTo>
                <a:cubicBezTo>
                  <a:pt x="102573" y="108241"/>
                  <a:pt x="100763" y="107923"/>
                  <a:pt x="99230" y="107287"/>
                </a:cubicBezTo>
                <a:cubicBezTo>
                  <a:pt x="98186" y="106830"/>
                  <a:pt x="97468" y="106178"/>
                  <a:pt x="97175" y="105395"/>
                </a:cubicBezTo>
                <a:cubicBezTo>
                  <a:pt x="96848" y="104645"/>
                  <a:pt x="96914" y="103764"/>
                  <a:pt x="97272" y="102850"/>
                </a:cubicBezTo>
                <a:lnTo>
                  <a:pt x="102231" y="91303"/>
                </a:lnTo>
                <a:cubicBezTo>
                  <a:pt x="102753" y="90129"/>
                  <a:pt x="103992" y="90031"/>
                  <a:pt x="104384" y="90031"/>
                </a:cubicBezTo>
                <a:close/>
                <a:moveTo>
                  <a:pt x="104384" y="83931"/>
                </a:moveTo>
                <a:cubicBezTo>
                  <a:pt x="100893" y="83931"/>
                  <a:pt x="97925" y="85823"/>
                  <a:pt x="96620" y="88889"/>
                </a:cubicBezTo>
                <a:lnTo>
                  <a:pt x="91662" y="100437"/>
                </a:lnTo>
                <a:cubicBezTo>
                  <a:pt x="90618" y="102850"/>
                  <a:pt x="90585" y="105427"/>
                  <a:pt x="91499" y="107711"/>
                </a:cubicBezTo>
                <a:cubicBezTo>
                  <a:pt x="92445" y="110027"/>
                  <a:pt x="94271" y="111821"/>
                  <a:pt x="96848" y="112897"/>
                </a:cubicBezTo>
                <a:cubicBezTo>
                  <a:pt x="99164" y="113876"/>
                  <a:pt x="101774" y="114365"/>
                  <a:pt x="104384" y="114365"/>
                </a:cubicBezTo>
                <a:cubicBezTo>
                  <a:pt x="106993" y="114365"/>
                  <a:pt x="109603" y="113876"/>
                  <a:pt x="111919" y="112897"/>
                </a:cubicBezTo>
                <a:cubicBezTo>
                  <a:pt x="114463" y="111821"/>
                  <a:pt x="116322" y="110027"/>
                  <a:pt x="117268" y="107711"/>
                </a:cubicBezTo>
                <a:cubicBezTo>
                  <a:pt x="118182" y="105427"/>
                  <a:pt x="118149" y="102850"/>
                  <a:pt x="117105" y="100437"/>
                </a:cubicBezTo>
                <a:lnTo>
                  <a:pt x="112147" y="88889"/>
                </a:lnTo>
                <a:cubicBezTo>
                  <a:pt x="110842" y="85823"/>
                  <a:pt x="107874" y="83931"/>
                  <a:pt x="104384" y="83931"/>
                </a:cubicBezTo>
                <a:close/>
                <a:moveTo>
                  <a:pt x="163393" y="109048"/>
                </a:moveTo>
                <a:cubicBezTo>
                  <a:pt x="164665" y="109618"/>
                  <a:pt x="166025" y="109908"/>
                  <a:pt x="167395" y="109908"/>
                </a:cubicBezTo>
                <a:cubicBezTo>
                  <a:pt x="168063" y="109908"/>
                  <a:pt x="168732" y="109840"/>
                  <a:pt x="169395" y="109701"/>
                </a:cubicBezTo>
                <a:lnTo>
                  <a:pt x="169395" y="109701"/>
                </a:lnTo>
                <a:cubicBezTo>
                  <a:pt x="168286" y="117105"/>
                  <a:pt x="164698" y="122944"/>
                  <a:pt x="158794" y="127087"/>
                </a:cubicBezTo>
                <a:cubicBezTo>
                  <a:pt x="161240" y="121476"/>
                  <a:pt x="162806" y="115409"/>
                  <a:pt x="163393" y="109048"/>
                </a:cubicBezTo>
                <a:close/>
                <a:moveTo>
                  <a:pt x="83353" y="113882"/>
                </a:moveTo>
                <a:cubicBezTo>
                  <a:pt x="82341" y="113882"/>
                  <a:pt x="81352" y="114379"/>
                  <a:pt x="80767" y="115279"/>
                </a:cubicBezTo>
                <a:lnTo>
                  <a:pt x="74243" y="125423"/>
                </a:lnTo>
                <a:cubicBezTo>
                  <a:pt x="73329" y="126859"/>
                  <a:pt x="73721" y="128751"/>
                  <a:pt x="75156" y="129664"/>
                </a:cubicBezTo>
                <a:cubicBezTo>
                  <a:pt x="75659" y="129992"/>
                  <a:pt x="76225" y="130147"/>
                  <a:pt x="76787" y="130147"/>
                </a:cubicBezTo>
                <a:cubicBezTo>
                  <a:pt x="77790" y="130147"/>
                  <a:pt x="78778" y="129650"/>
                  <a:pt x="79364" y="128751"/>
                </a:cubicBezTo>
                <a:lnTo>
                  <a:pt x="80930" y="126337"/>
                </a:lnTo>
                <a:cubicBezTo>
                  <a:pt x="86606" y="129533"/>
                  <a:pt x="95511" y="131132"/>
                  <a:pt x="104384" y="131132"/>
                </a:cubicBezTo>
                <a:cubicBezTo>
                  <a:pt x="113289" y="131132"/>
                  <a:pt x="122161" y="129533"/>
                  <a:pt x="127837" y="126337"/>
                </a:cubicBezTo>
                <a:lnTo>
                  <a:pt x="129403" y="128751"/>
                </a:lnTo>
                <a:cubicBezTo>
                  <a:pt x="129989" y="129650"/>
                  <a:pt x="130977" y="130147"/>
                  <a:pt x="131980" y="130147"/>
                </a:cubicBezTo>
                <a:cubicBezTo>
                  <a:pt x="132542" y="130147"/>
                  <a:pt x="133108" y="129992"/>
                  <a:pt x="133611" y="129664"/>
                </a:cubicBezTo>
                <a:cubicBezTo>
                  <a:pt x="135046" y="128751"/>
                  <a:pt x="135438" y="126859"/>
                  <a:pt x="134524" y="125423"/>
                </a:cubicBezTo>
                <a:lnTo>
                  <a:pt x="128000" y="115279"/>
                </a:lnTo>
                <a:cubicBezTo>
                  <a:pt x="127415" y="114379"/>
                  <a:pt x="126426" y="113882"/>
                  <a:pt x="125414" y="113882"/>
                </a:cubicBezTo>
                <a:cubicBezTo>
                  <a:pt x="124848" y="113882"/>
                  <a:pt x="124275" y="114038"/>
                  <a:pt x="123760" y="114365"/>
                </a:cubicBezTo>
                <a:cubicBezTo>
                  <a:pt x="122357" y="115279"/>
                  <a:pt x="121933" y="117171"/>
                  <a:pt x="122846" y="118606"/>
                </a:cubicBezTo>
                <a:lnTo>
                  <a:pt x="124510" y="121183"/>
                </a:lnTo>
                <a:cubicBezTo>
                  <a:pt x="120172" y="123564"/>
                  <a:pt x="112636" y="125032"/>
                  <a:pt x="104384" y="125032"/>
                </a:cubicBezTo>
                <a:lnTo>
                  <a:pt x="104351" y="125032"/>
                </a:lnTo>
                <a:cubicBezTo>
                  <a:pt x="96098" y="125032"/>
                  <a:pt x="88596" y="123564"/>
                  <a:pt x="84257" y="121183"/>
                </a:cubicBezTo>
                <a:lnTo>
                  <a:pt x="85921" y="118606"/>
                </a:lnTo>
                <a:cubicBezTo>
                  <a:pt x="86834" y="117171"/>
                  <a:pt x="86410" y="115279"/>
                  <a:pt x="85007" y="114365"/>
                </a:cubicBezTo>
                <a:cubicBezTo>
                  <a:pt x="84493" y="114038"/>
                  <a:pt x="83919" y="113882"/>
                  <a:pt x="83353" y="113882"/>
                </a:cubicBezTo>
                <a:close/>
                <a:moveTo>
                  <a:pt x="43903" y="131873"/>
                </a:moveTo>
                <a:cubicBezTo>
                  <a:pt x="45405" y="131873"/>
                  <a:pt x="47007" y="132520"/>
                  <a:pt x="48473" y="133741"/>
                </a:cubicBezTo>
                <a:lnTo>
                  <a:pt x="93489" y="171613"/>
                </a:lnTo>
                <a:lnTo>
                  <a:pt x="93489" y="171613"/>
                </a:lnTo>
                <a:lnTo>
                  <a:pt x="76885" y="168482"/>
                </a:lnTo>
                <a:cubicBezTo>
                  <a:pt x="76852" y="168482"/>
                  <a:pt x="76820" y="168482"/>
                  <a:pt x="76787" y="168449"/>
                </a:cubicBezTo>
                <a:lnTo>
                  <a:pt x="40449" y="161599"/>
                </a:lnTo>
                <a:cubicBezTo>
                  <a:pt x="36436" y="160849"/>
                  <a:pt x="33468" y="158043"/>
                  <a:pt x="32489" y="154129"/>
                </a:cubicBezTo>
                <a:cubicBezTo>
                  <a:pt x="31315" y="149432"/>
                  <a:pt x="33240" y="144539"/>
                  <a:pt x="37611" y="141081"/>
                </a:cubicBezTo>
                <a:cubicBezTo>
                  <a:pt x="38328" y="140494"/>
                  <a:pt x="38752" y="139613"/>
                  <a:pt x="38752" y="138667"/>
                </a:cubicBezTo>
                <a:cubicBezTo>
                  <a:pt x="38752" y="135568"/>
                  <a:pt x="39894" y="133252"/>
                  <a:pt x="41884" y="132306"/>
                </a:cubicBezTo>
                <a:cubicBezTo>
                  <a:pt x="42519" y="132015"/>
                  <a:pt x="43200" y="131873"/>
                  <a:pt x="43903" y="131873"/>
                </a:cubicBezTo>
                <a:close/>
                <a:moveTo>
                  <a:pt x="89868" y="160588"/>
                </a:moveTo>
                <a:lnTo>
                  <a:pt x="89868" y="160588"/>
                </a:lnTo>
                <a:cubicBezTo>
                  <a:pt x="94630" y="161827"/>
                  <a:pt x="99523" y="162480"/>
                  <a:pt x="104384" y="162480"/>
                </a:cubicBezTo>
                <a:cubicBezTo>
                  <a:pt x="109244" y="162480"/>
                  <a:pt x="114137" y="161827"/>
                  <a:pt x="118899" y="160588"/>
                </a:cubicBezTo>
                <a:lnTo>
                  <a:pt x="118899" y="160588"/>
                </a:lnTo>
                <a:lnTo>
                  <a:pt x="104384" y="172787"/>
                </a:lnTo>
                <a:lnTo>
                  <a:pt x="89868" y="160588"/>
                </a:lnTo>
                <a:close/>
                <a:moveTo>
                  <a:pt x="114137" y="0"/>
                </a:moveTo>
                <a:cubicBezTo>
                  <a:pt x="91042" y="0"/>
                  <a:pt x="78744" y="6263"/>
                  <a:pt x="46679" y="24367"/>
                </a:cubicBezTo>
                <a:cubicBezTo>
                  <a:pt x="45700" y="24922"/>
                  <a:pt x="45113" y="25933"/>
                  <a:pt x="45113" y="27042"/>
                </a:cubicBezTo>
                <a:lnTo>
                  <a:pt x="45113" y="46288"/>
                </a:lnTo>
                <a:cubicBezTo>
                  <a:pt x="45113" y="47984"/>
                  <a:pt x="46483" y="49354"/>
                  <a:pt x="48180" y="49354"/>
                </a:cubicBezTo>
                <a:cubicBezTo>
                  <a:pt x="49843" y="49354"/>
                  <a:pt x="51213" y="47984"/>
                  <a:pt x="51213" y="46288"/>
                </a:cubicBezTo>
                <a:lnTo>
                  <a:pt x="51213" y="28836"/>
                </a:lnTo>
                <a:cubicBezTo>
                  <a:pt x="81778" y="11613"/>
                  <a:pt x="92836" y="6133"/>
                  <a:pt x="114137" y="6133"/>
                </a:cubicBezTo>
                <a:cubicBezTo>
                  <a:pt x="124412" y="6133"/>
                  <a:pt x="135666" y="9362"/>
                  <a:pt x="145876" y="15266"/>
                </a:cubicBezTo>
                <a:cubicBezTo>
                  <a:pt x="156053" y="21138"/>
                  <a:pt x="164796" y="29456"/>
                  <a:pt x="171450" y="39535"/>
                </a:cubicBezTo>
                <a:lnTo>
                  <a:pt x="160588" y="39535"/>
                </a:lnTo>
                <a:cubicBezTo>
                  <a:pt x="158924" y="39535"/>
                  <a:pt x="157554" y="40905"/>
                  <a:pt x="157554" y="42602"/>
                </a:cubicBezTo>
                <a:lnTo>
                  <a:pt x="157554" y="53431"/>
                </a:lnTo>
                <a:lnTo>
                  <a:pt x="141766" y="45113"/>
                </a:lnTo>
                <a:cubicBezTo>
                  <a:pt x="141733" y="45081"/>
                  <a:pt x="141701" y="45081"/>
                  <a:pt x="141668" y="45048"/>
                </a:cubicBezTo>
                <a:lnTo>
                  <a:pt x="124575" y="36045"/>
                </a:lnTo>
                <a:cubicBezTo>
                  <a:pt x="124115" y="35805"/>
                  <a:pt x="123622" y="35691"/>
                  <a:pt x="123136" y="35691"/>
                </a:cubicBezTo>
                <a:cubicBezTo>
                  <a:pt x="122036" y="35691"/>
                  <a:pt x="120976" y="36276"/>
                  <a:pt x="120433" y="37317"/>
                </a:cubicBezTo>
                <a:cubicBezTo>
                  <a:pt x="119650" y="38818"/>
                  <a:pt x="120204" y="40677"/>
                  <a:pt x="121705" y="41460"/>
                </a:cubicBezTo>
                <a:lnTo>
                  <a:pt x="137232" y="49647"/>
                </a:lnTo>
                <a:lnTo>
                  <a:pt x="137232" y="64392"/>
                </a:lnTo>
                <a:lnTo>
                  <a:pt x="78027" y="34610"/>
                </a:lnTo>
                <a:cubicBezTo>
                  <a:pt x="75450" y="33329"/>
                  <a:pt x="72831" y="32685"/>
                  <a:pt x="70338" y="32685"/>
                </a:cubicBezTo>
                <a:cubicBezTo>
                  <a:pt x="67876" y="32685"/>
                  <a:pt x="65536" y="33313"/>
                  <a:pt x="63478" y="34577"/>
                </a:cubicBezTo>
                <a:cubicBezTo>
                  <a:pt x="59564" y="36991"/>
                  <a:pt x="57346" y="41264"/>
                  <a:pt x="57346" y="46288"/>
                </a:cubicBezTo>
                <a:cubicBezTo>
                  <a:pt x="57346" y="47984"/>
                  <a:pt x="58716" y="49354"/>
                  <a:pt x="60412" y="49354"/>
                </a:cubicBezTo>
                <a:cubicBezTo>
                  <a:pt x="62076" y="49354"/>
                  <a:pt x="63446" y="47984"/>
                  <a:pt x="63446" y="46288"/>
                </a:cubicBezTo>
                <a:cubicBezTo>
                  <a:pt x="63446" y="43417"/>
                  <a:pt x="64620" y="41068"/>
                  <a:pt x="66675" y="39796"/>
                </a:cubicBezTo>
                <a:cubicBezTo>
                  <a:pt x="67757" y="39141"/>
                  <a:pt x="69018" y="38813"/>
                  <a:pt x="70377" y="38813"/>
                </a:cubicBezTo>
                <a:cubicBezTo>
                  <a:pt x="71925" y="38813"/>
                  <a:pt x="73601" y="39239"/>
                  <a:pt x="75287" y="40090"/>
                </a:cubicBezTo>
                <a:lnTo>
                  <a:pt x="127413" y="66316"/>
                </a:lnTo>
                <a:lnTo>
                  <a:pt x="113224" y="66316"/>
                </a:lnTo>
                <a:cubicBezTo>
                  <a:pt x="111527" y="66316"/>
                  <a:pt x="110157" y="67686"/>
                  <a:pt x="110157" y="69350"/>
                </a:cubicBezTo>
                <a:cubicBezTo>
                  <a:pt x="110157" y="71046"/>
                  <a:pt x="111527" y="72416"/>
                  <a:pt x="113224" y="72416"/>
                </a:cubicBezTo>
                <a:lnTo>
                  <a:pt x="140298" y="72416"/>
                </a:lnTo>
                <a:cubicBezTo>
                  <a:pt x="141994" y="72416"/>
                  <a:pt x="143364" y="71046"/>
                  <a:pt x="143364" y="69350"/>
                </a:cubicBezTo>
                <a:lnTo>
                  <a:pt x="143364" y="52844"/>
                </a:lnTo>
                <a:lnTo>
                  <a:pt x="157554" y="60347"/>
                </a:lnTo>
                <a:lnTo>
                  <a:pt x="157554" y="103242"/>
                </a:lnTo>
                <a:cubicBezTo>
                  <a:pt x="157554" y="115279"/>
                  <a:pt x="154064" y="124608"/>
                  <a:pt x="149529" y="131654"/>
                </a:cubicBezTo>
                <a:cubicBezTo>
                  <a:pt x="143430" y="133709"/>
                  <a:pt x="135960" y="134720"/>
                  <a:pt x="127217" y="134720"/>
                </a:cubicBezTo>
                <a:cubicBezTo>
                  <a:pt x="125521" y="134720"/>
                  <a:pt x="124151" y="136090"/>
                  <a:pt x="124151" y="137786"/>
                </a:cubicBezTo>
                <a:cubicBezTo>
                  <a:pt x="124151" y="139483"/>
                  <a:pt x="125521" y="140853"/>
                  <a:pt x="127217" y="140853"/>
                </a:cubicBezTo>
                <a:cubicBezTo>
                  <a:pt x="133089" y="140853"/>
                  <a:pt x="138471" y="140396"/>
                  <a:pt x="143332" y="139515"/>
                </a:cubicBezTo>
                <a:lnTo>
                  <a:pt x="143332" y="139515"/>
                </a:lnTo>
                <a:cubicBezTo>
                  <a:pt x="142288" y="140592"/>
                  <a:pt x="141211" y="141603"/>
                  <a:pt x="140200" y="142484"/>
                </a:cubicBezTo>
                <a:cubicBezTo>
                  <a:pt x="130251" y="151291"/>
                  <a:pt x="117203" y="156347"/>
                  <a:pt x="104384" y="156347"/>
                </a:cubicBezTo>
                <a:cubicBezTo>
                  <a:pt x="91564" y="156347"/>
                  <a:pt x="78516" y="151291"/>
                  <a:pt x="68567" y="142484"/>
                </a:cubicBezTo>
                <a:cubicBezTo>
                  <a:pt x="60640" y="135503"/>
                  <a:pt x="51213" y="123010"/>
                  <a:pt x="51213" y="103242"/>
                </a:cubicBezTo>
                <a:lnTo>
                  <a:pt x="51213" y="58520"/>
                </a:lnTo>
                <a:cubicBezTo>
                  <a:pt x="51213" y="56824"/>
                  <a:pt x="49843" y="55454"/>
                  <a:pt x="48180" y="55454"/>
                </a:cubicBezTo>
                <a:cubicBezTo>
                  <a:pt x="46483" y="55454"/>
                  <a:pt x="45113" y="56824"/>
                  <a:pt x="45113" y="58520"/>
                </a:cubicBezTo>
                <a:lnTo>
                  <a:pt x="45113" y="60640"/>
                </a:lnTo>
                <a:cubicBezTo>
                  <a:pt x="43942" y="60157"/>
                  <a:pt x="42699" y="59917"/>
                  <a:pt x="41452" y="59917"/>
                </a:cubicBezTo>
                <a:cubicBezTo>
                  <a:pt x="39919" y="59917"/>
                  <a:pt x="38379" y="60280"/>
                  <a:pt x="36958" y="60999"/>
                </a:cubicBezTo>
                <a:cubicBezTo>
                  <a:pt x="30565" y="64229"/>
                  <a:pt x="26748" y="73166"/>
                  <a:pt x="26748" y="84910"/>
                </a:cubicBezTo>
                <a:cubicBezTo>
                  <a:pt x="26748" y="96653"/>
                  <a:pt x="30565" y="105591"/>
                  <a:pt x="36958" y="108852"/>
                </a:cubicBezTo>
                <a:cubicBezTo>
                  <a:pt x="38364" y="109555"/>
                  <a:pt x="39878" y="109907"/>
                  <a:pt x="41387" y="109907"/>
                </a:cubicBezTo>
                <a:cubicBezTo>
                  <a:pt x="42748" y="109907"/>
                  <a:pt x="44105" y="109621"/>
                  <a:pt x="45374" y="109048"/>
                </a:cubicBezTo>
                <a:cubicBezTo>
                  <a:pt x="45961" y="115540"/>
                  <a:pt x="47592" y="121737"/>
                  <a:pt x="50137" y="127478"/>
                </a:cubicBezTo>
                <a:cubicBezTo>
                  <a:pt x="48126" y="126343"/>
                  <a:pt x="45976" y="125759"/>
                  <a:pt x="43877" y="125759"/>
                </a:cubicBezTo>
                <a:cubicBezTo>
                  <a:pt x="42299" y="125759"/>
                  <a:pt x="40749" y="126089"/>
                  <a:pt x="39307" y="126761"/>
                </a:cubicBezTo>
                <a:cubicBezTo>
                  <a:pt x="35523" y="128522"/>
                  <a:pt x="33109" y="132371"/>
                  <a:pt x="32685" y="137199"/>
                </a:cubicBezTo>
                <a:cubicBezTo>
                  <a:pt x="27270" y="142125"/>
                  <a:pt x="24922" y="149040"/>
                  <a:pt x="26553" y="155597"/>
                </a:cubicBezTo>
                <a:cubicBezTo>
                  <a:pt x="27401" y="158989"/>
                  <a:pt x="29227" y="161892"/>
                  <a:pt x="31739" y="164045"/>
                </a:cubicBezTo>
                <a:cubicBezTo>
                  <a:pt x="24400" y="166948"/>
                  <a:pt x="22279" y="168123"/>
                  <a:pt x="21366" y="168743"/>
                </a:cubicBezTo>
                <a:cubicBezTo>
                  <a:pt x="8775" y="177583"/>
                  <a:pt x="0" y="195328"/>
                  <a:pt x="0" y="205701"/>
                </a:cubicBezTo>
                <a:cubicBezTo>
                  <a:pt x="0" y="207397"/>
                  <a:pt x="1370" y="208767"/>
                  <a:pt x="3066" y="208767"/>
                </a:cubicBezTo>
                <a:cubicBezTo>
                  <a:pt x="4763" y="208767"/>
                  <a:pt x="6100" y="207397"/>
                  <a:pt x="6100" y="205701"/>
                </a:cubicBezTo>
                <a:cubicBezTo>
                  <a:pt x="6100" y="198035"/>
                  <a:pt x="13439" y="181791"/>
                  <a:pt x="24889" y="173766"/>
                </a:cubicBezTo>
                <a:cubicBezTo>
                  <a:pt x="25476" y="173342"/>
                  <a:pt x="28053" y="171939"/>
                  <a:pt x="39372" y="167633"/>
                </a:cubicBezTo>
                <a:lnTo>
                  <a:pt x="73199" y="174027"/>
                </a:lnTo>
                <a:lnTo>
                  <a:pt x="73199" y="205701"/>
                </a:lnTo>
                <a:cubicBezTo>
                  <a:pt x="73199" y="207397"/>
                  <a:pt x="74569" y="208767"/>
                  <a:pt x="76265" y="208767"/>
                </a:cubicBezTo>
                <a:cubicBezTo>
                  <a:pt x="77961" y="208767"/>
                  <a:pt x="79299" y="207397"/>
                  <a:pt x="79299" y="205701"/>
                </a:cubicBezTo>
                <a:lnTo>
                  <a:pt x="79299" y="175169"/>
                </a:lnTo>
                <a:lnTo>
                  <a:pt x="103796" y="179768"/>
                </a:lnTo>
                <a:cubicBezTo>
                  <a:pt x="103878" y="179801"/>
                  <a:pt x="104123" y="179817"/>
                  <a:pt x="104371" y="179817"/>
                </a:cubicBezTo>
                <a:cubicBezTo>
                  <a:pt x="104620" y="179817"/>
                  <a:pt x="104873" y="179801"/>
                  <a:pt x="104971" y="179768"/>
                </a:cubicBezTo>
                <a:lnTo>
                  <a:pt x="129468" y="175169"/>
                </a:lnTo>
                <a:lnTo>
                  <a:pt x="129468" y="205701"/>
                </a:lnTo>
                <a:cubicBezTo>
                  <a:pt x="129468" y="207397"/>
                  <a:pt x="130838" y="208767"/>
                  <a:pt x="132502" y="208767"/>
                </a:cubicBezTo>
                <a:cubicBezTo>
                  <a:pt x="134198" y="208767"/>
                  <a:pt x="135568" y="207397"/>
                  <a:pt x="135568" y="205701"/>
                </a:cubicBezTo>
                <a:lnTo>
                  <a:pt x="135568" y="174027"/>
                </a:lnTo>
                <a:lnTo>
                  <a:pt x="147409" y="171776"/>
                </a:lnTo>
                <a:cubicBezTo>
                  <a:pt x="149073" y="171483"/>
                  <a:pt x="150182" y="169852"/>
                  <a:pt x="149856" y="168221"/>
                </a:cubicBezTo>
                <a:cubicBezTo>
                  <a:pt x="149568" y="166753"/>
                  <a:pt x="148290" y="165717"/>
                  <a:pt x="146851" y="165717"/>
                </a:cubicBezTo>
                <a:cubicBezTo>
                  <a:pt x="146659" y="165717"/>
                  <a:pt x="146464" y="165736"/>
                  <a:pt x="146267" y="165774"/>
                </a:cubicBezTo>
                <a:lnTo>
                  <a:pt x="131980" y="168449"/>
                </a:lnTo>
                <a:cubicBezTo>
                  <a:pt x="131947" y="168482"/>
                  <a:pt x="131915" y="168482"/>
                  <a:pt x="131882" y="168482"/>
                </a:cubicBezTo>
                <a:lnTo>
                  <a:pt x="115279" y="171613"/>
                </a:lnTo>
                <a:lnTo>
                  <a:pt x="115279" y="171613"/>
                </a:lnTo>
                <a:lnTo>
                  <a:pt x="160294" y="133741"/>
                </a:lnTo>
                <a:cubicBezTo>
                  <a:pt x="161760" y="132520"/>
                  <a:pt x="163362" y="131873"/>
                  <a:pt x="164864" y="131873"/>
                </a:cubicBezTo>
                <a:cubicBezTo>
                  <a:pt x="165567" y="131873"/>
                  <a:pt x="166248" y="132015"/>
                  <a:pt x="166883" y="132306"/>
                </a:cubicBezTo>
                <a:cubicBezTo>
                  <a:pt x="168873" y="133252"/>
                  <a:pt x="170015" y="135568"/>
                  <a:pt x="170015" y="138667"/>
                </a:cubicBezTo>
                <a:cubicBezTo>
                  <a:pt x="170015" y="139613"/>
                  <a:pt x="170439" y="140494"/>
                  <a:pt x="171156" y="141081"/>
                </a:cubicBezTo>
                <a:cubicBezTo>
                  <a:pt x="175527" y="144539"/>
                  <a:pt x="177452" y="149432"/>
                  <a:pt x="176278" y="154129"/>
                </a:cubicBezTo>
                <a:cubicBezTo>
                  <a:pt x="175299" y="158043"/>
                  <a:pt x="172331" y="160849"/>
                  <a:pt x="168319" y="161599"/>
                </a:cubicBezTo>
                <a:lnTo>
                  <a:pt x="157097" y="163719"/>
                </a:lnTo>
                <a:cubicBezTo>
                  <a:pt x="155434" y="164045"/>
                  <a:pt x="154325" y="165644"/>
                  <a:pt x="154651" y="167307"/>
                </a:cubicBezTo>
                <a:cubicBezTo>
                  <a:pt x="154941" y="168787"/>
                  <a:pt x="156237" y="169802"/>
                  <a:pt x="157691" y="169802"/>
                </a:cubicBezTo>
                <a:cubicBezTo>
                  <a:pt x="157872" y="169802"/>
                  <a:pt x="158055" y="169786"/>
                  <a:pt x="158239" y="169754"/>
                </a:cubicBezTo>
                <a:lnTo>
                  <a:pt x="169395" y="167633"/>
                </a:lnTo>
                <a:cubicBezTo>
                  <a:pt x="180714" y="171939"/>
                  <a:pt x="183291" y="173342"/>
                  <a:pt x="183878" y="173766"/>
                </a:cubicBezTo>
                <a:cubicBezTo>
                  <a:pt x="195328" y="181791"/>
                  <a:pt x="202635" y="198035"/>
                  <a:pt x="202635" y="205701"/>
                </a:cubicBezTo>
                <a:cubicBezTo>
                  <a:pt x="202635" y="207397"/>
                  <a:pt x="204005" y="208767"/>
                  <a:pt x="205701" y="208767"/>
                </a:cubicBezTo>
                <a:cubicBezTo>
                  <a:pt x="207397" y="208767"/>
                  <a:pt x="208767" y="207397"/>
                  <a:pt x="208767" y="205701"/>
                </a:cubicBezTo>
                <a:cubicBezTo>
                  <a:pt x="208767" y="195328"/>
                  <a:pt x="199992" y="177583"/>
                  <a:pt x="187401" y="168743"/>
                </a:cubicBezTo>
                <a:cubicBezTo>
                  <a:pt x="186488" y="168123"/>
                  <a:pt x="184367" y="166948"/>
                  <a:pt x="177028" y="164045"/>
                </a:cubicBezTo>
                <a:cubicBezTo>
                  <a:pt x="179540" y="161892"/>
                  <a:pt x="181366" y="158989"/>
                  <a:pt x="182215" y="155597"/>
                </a:cubicBezTo>
                <a:cubicBezTo>
                  <a:pt x="183846" y="149040"/>
                  <a:pt x="181497" y="142125"/>
                  <a:pt x="176082" y="137199"/>
                </a:cubicBezTo>
                <a:cubicBezTo>
                  <a:pt x="175658" y="132371"/>
                  <a:pt x="173244" y="128522"/>
                  <a:pt x="169460" y="126761"/>
                </a:cubicBezTo>
                <a:cubicBezTo>
                  <a:pt x="169134" y="126630"/>
                  <a:pt x="168840" y="126500"/>
                  <a:pt x="168514" y="126369"/>
                </a:cubicBezTo>
                <a:cubicBezTo>
                  <a:pt x="173114" y="120824"/>
                  <a:pt x="175625" y="113778"/>
                  <a:pt x="175886" y="105656"/>
                </a:cubicBezTo>
                <a:cubicBezTo>
                  <a:pt x="179768" y="101252"/>
                  <a:pt x="182019" y="93880"/>
                  <a:pt x="182019" y="84910"/>
                </a:cubicBezTo>
                <a:cubicBezTo>
                  <a:pt x="182019" y="79984"/>
                  <a:pt x="181366" y="75580"/>
                  <a:pt x="180127" y="71829"/>
                </a:cubicBezTo>
                <a:cubicBezTo>
                  <a:pt x="179685" y="70556"/>
                  <a:pt x="178499" y="69738"/>
                  <a:pt x="177226" y="69738"/>
                </a:cubicBezTo>
                <a:cubicBezTo>
                  <a:pt x="176901" y="69738"/>
                  <a:pt x="176570" y="69792"/>
                  <a:pt x="176245" y="69904"/>
                </a:cubicBezTo>
                <a:cubicBezTo>
                  <a:pt x="174647" y="70426"/>
                  <a:pt x="173766" y="72155"/>
                  <a:pt x="174321" y="73754"/>
                </a:cubicBezTo>
                <a:cubicBezTo>
                  <a:pt x="175364" y="76885"/>
                  <a:pt x="175886" y="80636"/>
                  <a:pt x="175886" y="84910"/>
                </a:cubicBezTo>
                <a:cubicBezTo>
                  <a:pt x="175886" y="94010"/>
                  <a:pt x="173505" y="99491"/>
                  <a:pt x="170798" y="102100"/>
                </a:cubicBezTo>
                <a:cubicBezTo>
                  <a:pt x="170765" y="102133"/>
                  <a:pt x="170700" y="102198"/>
                  <a:pt x="170667" y="102231"/>
                </a:cubicBezTo>
                <a:cubicBezTo>
                  <a:pt x="170113" y="102720"/>
                  <a:pt x="169591" y="103111"/>
                  <a:pt x="169036" y="103372"/>
                </a:cubicBezTo>
                <a:cubicBezTo>
                  <a:pt x="168493" y="103659"/>
                  <a:pt x="167922" y="103799"/>
                  <a:pt x="167352" y="103799"/>
                </a:cubicBezTo>
                <a:cubicBezTo>
                  <a:pt x="166690" y="103799"/>
                  <a:pt x="166029" y="103610"/>
                  <a:pt x="165415" y="103242"/>
                </a:cubicBezTo>
                <a:cubicBezTo>
                  <a:pt x="164306" y="102557"/>
                  <a:pt x="163654" y="101383"/>
                  <a:pt x="163654" y="100078"/>
                </a:cubicBezTo>
                <a:lnTo>
                  <a:pt x="163654" y="69741"/>
                </a:lnTo>
                <a:cubicBezTo>
                  <a:pt x="163654" y="68436"/>
                  <a:pt x="164306" y="67295"/>
                  <a:pt x="165415" y="66577"/>
                </a:cubicBezTo>
                <a:cubicBezTo>
                  <a:pt x="166023" y="66213"/>
                  <a:pt x="166676" y="66033"/>
                  <a:pt x="167332" y="66033"/>
                </a:cubicBezTo>
                <a:cubicBezTo>
                  <a:pt x="167909" y="66033"/>
                  <a:pt x="168487" y="66172"/>
                  <a:pt x="169036" y="66447"/>
                </a:cubicBezTo>
                <a:cubicBezTo>
                  <a:pt x="169487" y="66667"/>
                  <a:pt x="169964" y="66772"/>
                  <a:pt x="170431" y="66772"/>
                </a:cubicBezTo>
                <a:cubicBezTo>
                  <a:pt x="171551" y="66772"/>
                  <a:pt x="172617" y="66168"/>
                  <a:pt x="173146" y="65109"/>
                </a:cubicBezTo>
                <a:cubicBezTo>
                  <a:pt x="173929" y="63576"/>
                  <a:pt x="173309" y="61749"/>
                  <a:pt x="171809" y="60999"/>
                </a:cubicBezTo>
                <a:cubicBezTo>
                  <a:pt x="170388" y="60280"/>
                  <a:pt x="168848" y="59917"/>
                  <a:pt x="167315" y="59917"/>
                </a:cubicBezTo>
                <a:cubicBezTo>
                  <a:pt x="166068" y="59917"/>
                  <a:pt x="164825" y="60157"/>
                  <a:pt x="163654" y="60640"/>
                </a:cubicBezTo>
                <a:lnTo>
                  <a:pt x="163654" y="45635"/>
                </a:lnTo>
                <a:lnTo>
                  <a:pt x="176898" y="45635"/>
                </a:lnTo>
                <a:cubicBezTo>
                  <a:pt x="178007" y="45635"/>
                  <a:pt x="179018" y="45081"/>
                  <a:pt x="179540" y="44135"/>
                </a:cubicBezTo>
                <a:cubicBezTo>
                  <a:pt x="180094" y="43189"/>
                  <a:pt x="180094" y="42014"/>
                  <a:pt x="179572" y="41068"/>
                </a:cubicBezTo>
                <a:cubicBezTo>
                  <a:pt x="172135" y="28020"/>
                  <a:pt x="161534" y="17256"/>
                  <a:pt x="148942" y="9949"/>
                </a:cubicBezTo>
                <a:cubicBezTo>
                  <a:pt x="137819" y="3523"/>
                  <a:pt x="125456" y="0"/>
                  <a:pt x="114137" y="0"/>
                </a:cubicBezTo>
                <a:close/>
              </a:path>
            </a:pathLst>
          </a:custGeom>
          <a:solidFill>
            <a:srgbClr val="775EF5"/>
          </a:solidFill>
          <a:ln>
            <a:noFill/>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6"/>
          <p:cNvSpPr/>
          <p:nvPr/>
        </p:nvSpPr>
        <p:spPr>
          <a:xfrm>
            <a:off x="193844" y="3990550"/>
            <a:ext cx="760711" cy="861690"/>
          </a:xfrm>
          <a:custGeom>
            <a:rect b="b" l="l" r="r" t="t"/>
            <a:pathLst>
              <a:path extrusionOk="0" h="208768" w="184303">
                <a:moveTo>
                  <a:pt x="66187" y="51866"/>
                </a:moveTo>
                <a:cubicBezTo>
                  <a:pt x="60576" y="51866"/>
                  <a:pt x="56270" y="53431"/>
                  <a:pt x="55096" y="53921"/>
                </a:cubicBezTo>
                <a:cubicBezTo>
                  <a:pt x="53530" y="54540"/>
                  <a:pt x="52780" y="56335"/>
                  <a:pt x="53432" y="57900"/>
                </a:cubicBezTo>
                <a:cubicBezTo>
                  <a:pt x="53900" y="59082"/>
                  <a:pt x="55037" y="59799"/>
                  <a:pt x="56240" y="59799"/>
                </a:cubicBezTo>
                <a:cubicBezTo>
                  <a:pt x="56630" y="59799"/>
                  <a:pt x="57028" y="59724"/>
                  <a:pt x="57412" y="59564"/>
                </a:cubicBezTo>
                <a:cubicBezTo>
                  <a:pt x="58325" y="59205"/>
                  <a:pt x="61685" y="57966"/>
                  <a:pt x="66187" y="57966"/>
                </a:cubicBezTo>
                <a:cubicBezTo>
                  <a:pt x="72091" y="57966"/>
                  <a:pt x="79234" y="59466"/>
                  <a:pt x="81975" y="60836"/>
                </a:cubicBezTo>
                <a:cubicBezTo>
                  <a:pt x="82399" y="61064"/>
                  <a:pt x="82855" y="61162"/>
                  <a:pt x="83312" y="61162"/>
                </a:cubicBezTo>
                <a:cubicBezTo>
                  <a:pt x="84454" y="61162"/>
                  <a:pt x="85530" y="60542"/>
                  <a:pt x="86052" y="59466"/>
                </a:cubicBezTo>
                <a:cubicBezTo>
                  <a:pt x="86835" y="57933"/>
                  <a:pt x="86215" y="56106"/>
                  <a:pt x="84682" y="55356"/>
                </a:cubicBezTo>
                <a:cubicBezTo>
                  <a:pt x="80800" y="53431"/>
                  <a:pt x="72515" y="51866"/>
                  <a:pt x="66187" y="51866"/>
                </a:cubicBezTo>
                <a:close/>
                <a:moveTo>
                  <a:pt x="72450" y="77603"/>
                </a:moveTo>
                <a:cubicBezTo>
                  <a:pt x="70786" y="77603"/>
                  <a:pt x="69416" y="78973"/>
                  <a:pt x="69416" y="80669"/>
                </a:cubicBezTo>
                <a:lnTo>
                  <a:pt x="69416" y="87519"/>
                </a:lnTo>
                <a:cubicBezTo>
                  <a:pt x="69416" y="89183"/>
                  <a:pt x="70786" y="90553"/>
                  <a:pt x="72450" y="90553"/>
                </a:cubicBezTo>
                <a:cubicBezTo>
                  <a:pt x="74146" y="90553"/>
                  <a:pt x="75516" y="89183"/>
                  <a:pt x="75516" y="87519"/>
                </a:cubicBezTo>
                <a:lnTo>
                  <a:pt x="75516" y="80669"/>
                </a:lnTo>
                <a:cubicBezTo>
                  <a:pt x="75516" y="78973"/>
                  <a:pt x="74146" y="77603"/>
                  <a:pt x="72450" y="77603"/>
                </a:cubicBezTo>
                <a:close/>
                <a:moveTo>
                  <a:pt x="111854" y="77603"/>
                </a:moveTo>
                <a:cubicBezTo>
                  <a:pt x="110158" y="77603"/>
                  <a:pt x="108788" y="78973"/>
                  <a:pt x="108788" y="80669"/>
                </a:cubicBezTo>
                <a:lnTo>
                  <a:pt x="108788" y="87519"/>
                </a:lnTo>
                <a:cubicBezTo>
                  <a:pt x="108788" y="89183"/>
                  <a:pt x="110158" y="90553"/>
                  <a:pt x="111854" y="90553"/>
                </a:cubicBezTo>
                <a:cubicBezTo>
                  <a:pt x="113550" y="90553"/>
                  <a:pt x="114921" y="89183"/>
                  <a:pt x="114921" y="87519"/>
                </a:cubicBezTo>
                <a:lnTo>
                  <a:pt x="114921" y="80669"/>
                </a:lnTo>
                <a:cubicBezTo>
                  <a:pt x="114921" y="78973"/>
                  <a:pt x="113550" y="77603"/>
                  <a:pt x="111854" y="77603"/>
                </a:cubicBezTo>
                <a:close/>
                <a:moveTo>
                  <a:pt x="63675" y="71438"/>
                </a:moveTo>
                <a:cubicBezTo>
                  <a:pt x="73559" y="71438"/>
                  <a:pt x="79887" y="72938"/>
                  <a:pt x="82399" y="75939"/>
                </a:cubicBezTo>
                <a:cubicBezTo>
                  <a:pt x="83736" y="77505"/>
                  <a:pt x="84127" y="79690"/>
                  <a:pt x="83638" y="82659"/>
                </a:cubicBezTo>
                <a:cubicBezTo>
                  <a:pt x="82007" y="92249"/>
                  <a:pt x="75287" y="97109"/>
                  <a:pt x="63675" y="97109"/>
                </a:cubicBezTo>
                <a:cubicBezTo>
                  <a:pt x="52356" y="97109"/>
                  <a:pt x="45310" y="91629"/>
                  <a:pt x="45310" y="82822"/>
                </a:cubicBezTo>
                <a:cubicBezTo>
                  <a:pt x="45310" y="75091"/>
                  <a:pt x="48083" y="71438"/>
                  <a:pt x="63675" y="71438"/>
                </a:cubicBezTo>
                <a:close/>
                <a:moveTo>
                  <a:pt x="120629" y="71438"/>
                </a:moveTo>
                <a:cubicBezTo>
                  <a:pt x="121444" y="71438"/>
                  <a:pt x="122260" y="71438"/>
                  <a:pt x="123010" y="71470"/>
                </a:cubicBezTo>
                <a:cubicBezTo>
                  <a:pt x="123597" y="72123"/>
                  <a:pt x="124217" y="72775"/>
                  <a:pt x="124837" y="73395"/>
                </a:cubicBezTo>
                <a:cubicBezTo>
                  <a:pt x="128914" y="77374"/>
                  <a:pt x="133546" y="79919"/>
                  <a:pt x="138929" y="81060"/>
                </a:cubicBezTo>
                <a:cubicBezTo>
                  <a:pt x="138994" y="81615"/>
                  <a:pt x="138994" y="82202"/>
                  <a:pt x="138994" y="82822"/>
                </a:cubicBezTo>
                <a:cubicBezTo>
                  <a:pt x="138994" y="91629"/>
                  <a:pt x="131981" y="97109"/>
                  <a:pt x="120629" y="97109"/>
                </a:cubicBezTo>
                <a:cubicBezTo>
                  <a:pt x="109016" y="97109"/>
                  <a:pt x="102329" y="92249"/>
                  <a:pt x="100698" y="82659"/>
                </a:cubicBezTo>
                <a:cubicBezTo>
                  <a:pt x="100209" y="79690"/>
                  <a:pt x="100600" y="77505"/>
                  <a:pt x="101938" y="75939"/>
                </a:cubicBezTo>
                <a:cubicBezTo>
                  <a:pt x="104450" y="72938"/>
                  <a:pt x="110745" y="71438"/>
                  <a:pt x="120629" y="71438"/>
                </a:cubicBezTo>
                <a:close/>
                <a:moveTo>
                  <a:pt x="92152" y="82691"/>
                </a:moveTo>
                <a:cubicBezTo>
                  <a:pt x="92609" y="82691"/>
                  <a:pt x="94044" y="82822"/>
                  <a:pt x="94501" y="84453"/>
                </a:cubicBezTo>
                <a:lnTo>
                  <a:pt x="97306" y="94565"/>
                </a:lnTo>
                <a:cubicBezTo>
                  <a:pt x="97958" y="96881"/>
                  <a:pt x="96653" y="99458"/>
                  <a:pt x="95055" y="100469"/>
                </a:cubicBezTo>
                <a:cubicBezTo>
                  <a:pt x="94207" y="101024"/>
                  <a:pt x="93196" y="101317"/>
                  <a:pt x="92152" y="101317"/>
                </a:cubicBezTo>
                <a:cubicBezTo>
                  <a:pt x="91141" y="101317"/>
                  <a:pt x="90129" y="101024"/>
                  <a:pt x="89281" y="100469"/>
                </a:cubicBezTo>
                <a:cubicBezTo>
                  <a:pt x="87683" y="99458"/>
                  <a:pt x="86378" y="96881"/>
                  <a:pt x="87031" y="94565"/>
                </a:cubicBezTo>
                <a:lnTo>
                  <a:pt x="89836" y="84453"/>
                </a:lnTo>
                <a:cubicBezTo>
                  <a:pt x="90293" y="82822"/>
                  <a:pt x="91728" y="82691"/>
                  <a:pt x="92152" y="82691"/>
                </a:cubicBezTo>
                <a:close/>
                <a:moveTo>
                  <a:pt x="155108" y="80212"/>
                </a:moveTo>
                <a:cubicBezTo>
                  <a:pt x="156315" y="82920"/>
                  <a:pt x="157359" y="87030"/>
                  <a:pt x="157359" y="93064"/>
                </a:cubicBezTo>
                <a:cubicBezTo>
                  <a:pt x="157359" y="104123"/>
                  <a:pt x="153803" y="109864"/>
                  <a:pt x="150509" y="111527"/>
                </a:cubicBezTo>
                <a:cubicBezTo>
                  <a:pt x="149966" y="111814"/>
                  <a:pt x="149387" y="111954"/>
                  <a:pt x="148813" y="111954"/>
                </a:cubicBezTo>
                <a:cubicBezTo>
                  <a:pt x="148146" y="111954"/>
                  <a:pt x="147484" y="111765"/>
                  <a:pt x="146888" y="111397"/>
                </a:cubicBezTo>
                <a:cubicBezTo>
                  <a:pt x="145779" y="110712"/>
                  <a:pt x="145126" y="109538"/>
                  <a:pt x="145126" y="108233"/>
                </a:cubicBezTo>
                <a:lnTo>
                  <a:pt x="145126" y="82822"/>
                </a:lnTo>
                <a:cubicBezTo>
                  <a:pt x="145126" y="82463"/>
                  <a:pt x="145126" y="82104"/>
                  <a:pt x="145094" y="81778"/>
                </a:cubicBezTo>
                <a:cubicBezTo>
                  <a:pt x="145453" y="81778"/>
                  <a:pt x="145779" y="81811"/>
                  <a:pt x="146138" y="81811"/>
                </a:cubicBezTo>
                <a:cubicBezTo>
                  <a:pt x="149497" y="81811"/>
                  <a:pt x="152499" y="81191"/>
                  <a:pt x="155108" y="80212"/>
                </a:cubicBezTo>
                <a:close/>
                <a:moveTo>
                  <a:pt x="72650" y="110164"/>
                </a:moveTo>
                <a:cubicBezTo>
                  <a:pt x="71716" y="110164"/>
                  <a:pt x="70797" y="110586"/>
                  <a:pt x="70199" y="111397"/>
                </a:cubicBezTo>
                <a:cubicBezTo>
                  <a:pt x="69188" y="112734"/>
                  <a:pt x="69449" y="114659"/>
                  <a:pt x="70786" y="115670"/>
                </a:cubicBezTo>
                <a:cubicBezTo>
                  <a:pt x="75483" y="119226"/>
                  <a:pt x="83834" y="120987"/>
                  <a:pt x="92152" y="120987"/>
                </a:cubicBezTo>
                <a:cubicBezTo>
                  <a:pt x="100503" y="120987"/>
                  <a:pt x="108821" y="119226"/>
                  <a:pt x="113518" y="115670"/>
                </a:cubicBezTo>
                <a:cubicBezTo>
                  <a:pt x="114855" y="114659"/>
                  <a:pt x="115149" y="112734"/>
                  <a:pt x="114105" y="111397"/>
                </a:cubicBezTo>
                <a:cubicBezTo>
                  <a:pt x="113506" y="110586"/>
                  <a:pt x="112588" y="110164"/>
                  <a:pt x="111661" y="110164"/>
                </a:cubicBezTo>
                <a:cubicBezTo>
                  <a:pt x="111021" y="110164"/>
                  <a:pt x="110378" y="110364"/>
                  <a:pt x="109832" y="110777"/>
                </a:cubicBezTo>
                <a:cubicBezTo>
                  <a:pt x="106276" y="113468"/>
                  <a:pt x="99214" y="114814"/>
                  <a:pt x="92156" y="114814"/>
                </a:cubicBezTo>
                <a:cubicBezTo>
                  <a:pt x="85098" y="114814"/>
                  <a:pt x="78044" y="113468"/>
                  <a:pt x="74505" y="110777"/>
                </a:cubicBezTo>
                <a:cubicBezTo>
                  <a:pt x="73945" y="110364"/>
                  <a:pt x="73294" y="110164"/>
                  <a:pt x="72650" y="110164"/>
                </a:cubicBezTo>
                <a:close/>
                <a:moveTo>
                  <a:pt x="142191" y="115474"/>
                </a:moveTo>
                <a:cubicBezTo>
                  <a:pt x="142647" y="115898"/>
                  <a:pt x="143137" y="116257"/>
                  <a:pt x="143691" y="116616"/>
                </a:cubicBezTo>
                <a:cubicBezTo>
                  <a:pt x="145257" y="117562"/>
                  <a:pt x="147051" y="118051"/>
                  <a:pt x="148812" y="118051"/>
                </a:cubicBezTo>
                <a:cubicBezTo>
                  <a:pt x="146627" y="121150"/>
                  <a:pt x="143234" y="122977"/>
                  <a:pt x="138015" y="123988"/>
                </a:cubicBezTo>
                <a:cubicBezTo>
                  <a:pt x="139679" y="121476"/>
                  <a:pt x="141082" y="118671"/>
                  <a:pt x="142191" y="115474"/>
                </a:cubicBezTo>
                <a:close/>
                <a:moveTo>
                  <a:pt x="45342" y="97044"/>
                </a:moveTo>
                <a:lnTo>
                  <a:pt x="45342" y="97044"/>
                </a:lnTo>
                <a:cubicBezTo>
                  <a:pt x="49648" y="100958"/>
                  <a:pt x="56009" y="103209"/>
                  <a:pt x="63675" y="103209"/>
                </a:cubicBezTo>
                <a:cubicBezTo>
                  <a:pt x="70819" y="103209"/>
                  <a:pt x="76690" y="101578"/>
                  <a:pt x="81061" y="98414"/>
                </a:cubicBezTo>
                <a:cubicBezTo>
                  <a:pt x="81714" y="101317"/>
                  <a:pt x="83442" y="104025"/>
                  <a:pt x="85954" y="105623"/>
                </a:cubicBezTo>
                <a:cubicBezTo>
                  <a:pt x="87813" y="106830"/>
                  <a:pt x="89966" y="107450"/>
                  <a:pt x="92152" y="107450"/>
                </a:cubicBezTo>
                <a:cubicBezTo>
                  <a:pt x="94370" y="107450"/>
                  <a:pt x="96523" y="106830"/>
                  <a:pt x="98382" y="105623"/>
                </a:cubicBezTo>
                <a:cubicBezTo>
                  <a:pt x="100861" y="104025"/>
                  <a:pt x="102623" y="101317"/>
                  <a:pt x="103275" y="98414"/>
                </a:cubicBezTo>
                <a:cubicBezTo>
                  <a:pt x="107646" y="101578"/>
                  <a:pt x="113518" y="103209"/>
                  <a:pt x="120629" y="103209"/>
                </a:cubicBezTo>
                <a:cubicBezTo>
                  <a:pt x="128327" y="103209"/>
                  <a:pt x="134688" y="100958"/>
                  <a:pt x="138994" y="97044"/>
                </a:cubicBezTo>
                <a:lnTo>
                  <a:pt x="138994" y="97044"/>
                </a:lnTo>
                <a:cubicBezTo>
                  <a:pt x="138766" y="110581"/>
                  <a:pt x="135308" y="118541"/>
                  <a:pt x="129567" y="124999"/>
                </a:cubicBezTo>
                <a:cubicBezTo>
                  <a:pt x="126142" y="125195"/>
                  <a:pt x="122195" y="125260"/>
                  <a:pt x="117693" y="125260"/>
                </a:cubicBezTo>
                <a:cubicBezTo>
                  <a:pt x="115997" y="125260"/>
                  <a:pt x="114627" y="126630"/>
                  <a:pt x="114627" y="128327"/>
                </a:cubicBezTo>
                <a:cubicBezTo>
                  <a:pt x="114627" y="130023"/>
                  <a:pt x="115997" y="131393"/>
                  <a:pt x="117693" y="131393"/>
                </a:cubicBezTo>
                <a:cubicBezTo>
                  <a:pt x="119422" y="131393"/>
                  <a:pt x="121118" y="131360"/>
                  <a:pt x="122749" y="131360"/>
                </a:cubicBezTo>
                <a:cubicBezTo>
                  <a:pt x="120303" y="133317"/>
                  <a:pt x="117661" y="135307"/>
                  <a:pt x="114790" y="137395"/>
                </a:cubicBezTo>
                <a:lnTo>
                  <a:pt x="113126" y="138634"/>
                </a:lnTo>
                <a:cubicBezTo>
                  <a:pt x="103014" y="146104"/>
                  <a:pt x="98317" y="147409"/>
                  <a:pt x="92152" y="147409"/>
                </a:cubicBezTo>
                <a:cubicBezTo>
                  <a:pt x="86019" y="147409"/>
                  <a:pt x="81322" y="146104"/>
                  <a:pt x="71210" y="138634"/>
                </a:cubicBezTo>
                <a:lnTo>
                  <a:pt x="69514" y="137395"/>
                </a:lnTo>
                <a:cubicBezTo>
                  <a:pt x="55259" y="126859"/>
                  <a:pt x="45734" y="119845"/>
                  <a:pt x="45342" y="97044"/>
                </a:cubicBezTo>
                <a:close/>
                <a:moveTo>
                  <a:pt x="105983" y="0"/>
                </a:moveTo>
                <a:cubicBezTo>
                  <a:pt x="97143" y="0"/>
                  <a:pt x="88498" y="2414"/>
                  <a:pt x="80996" y="7013"/>
                </a:cubicBezTo>
                <a:cubicBezTo>
                  <a:pt x="55585" y="11254"/>
                  <a:pt x="39210" y="29260"/>
                  <a:pt x="39210" y="53073"/>
                </a:cubicBezTo>
                <a:lnTo>
                  <a:pt x="39210" y="68795"/>
                </a:lnTo>
                <a:cubicBezTo>
                  <a:pt x="38039" y="68312"/>
                  <a:pt x="36796" y="68072"/>
                  <a:pt x="35549" y="68072"/>
                </a:cubicBezTo>
                <a:cubicBezTo>
                  <a:pt x="34016" y="68072"/>
                  <a:pt x="32476" y="68435"/>
                  <a:pt x="31055" y="69154"/>
                </a:cubicBezTo>
                <a:cubicBezTo>
                  <a:pt x="28511" y="70426"/>
                  <a:pt x="24988" y="73362"/>
                  <a:pt x="22770" y="79951"/>
                </a:cubicBezTo>
                <a:cubicBezTo>
                  <a:pt x="22215" y="81550"/>
                  <a:pt x="23096" y="83279"/>
                  <a:pt x="24694" y="83833"/>
                </a:cubicBezTo>
                <a:cubicBezTo>
                  <a:pt x="25013" y="83937"/>
                  <a:pt x="25337" y="83987"/>
                  <a:pt x="25656" y="83987"/>
                </a:cubicBezTo>
                <a:cubicBezTo>
                  <a:pt x="26934" y="83987"/>
                  <a:pt x="28125" y="83188"/>
                  <a:pt x="28543" y="81908"/>
                </a:cubicBezTo>
                <a:cubicBezTo>
                  <a:pt x="29783" y="78288"/>
                  <a:pt x="31642" y="75711"/>
                  <a:pt x="33828" y="74602"/>
                </a:cubicBezTo>
                <a:cubicBezTo>
                  <a:pt x="34377" y="74327"/>
                  <a:pt x="34955" y="74188"/>
                  <a:pt x="35532" y="74188"/>
                </a:cubicBezTo>
                <a:cubicBezTo>
                  <a:pt x="36187" y="74188"/>
                  <a:pt x="36841" y="74368"/>
                  <a:pt x="37448" y="74732"/>
                </a:cubicBezTo>
                <a:cubicBezTo>
                  <a:pt x="38558" y="75450"/>
                  <a:pt x="39210" y="76591"/>
                  <a:pt x="39210" y="77896"/>
                </a:cubicBezTo>
                <a:lnTo>
                  <a:pt x="39210" y="108233"/>
                </a:lnTo>
                <a:cubicBezTo>
                  <a:pt x="39210" y="109538"/>
                  <a:pt x="38558" y="110712"/>
                  <a:pt x="37448" y="111397"/>
                </a:cubicBezTo>
                <a:cubicBezTo>
                  <a:pt x="36835" y="111765"/>
                  <a:pt x="36174" y="111954"/>
                  <a:pt x="35512" y="111954"/>
                </a:cubicBezTo>
                <a:cubicBezTo>
                  <a:pt x="34942" y="111954"/>
                  <a:pt x="34371" y="111814"/>
                  <a:pt x="33828" y="111527"/>
                </a:cubicBezTo>
                <a:cubicBezTo>
                  <a:pt x="30500" y="109864"/>
                  <a:pt x="26978" y="104123"/>
                  <a:pt x="26978" y="93064"/>
                </a:cubicBezTo>
                <a:cubicBezTo>
                  <a:pt x="26978" y="91368"/>
                  <a:pt x="25608" y="89998"/>
                  <a:pt x="23911" y="89998"/>
                </a:cubicBezTo>
                <a:cubicBezTo>
                  <a:pt x="22215" y="89998"/>
                  <a:pt x="20845" y="91368"/>
                  <a:pt x="20845" y="93064"/>
                </a:cubicBezTo>
                <a:cubicBezTo>
                  <a:pt x="20845" y="104808"/>
                  <a:pt x="24662" y="113745"/>
                  <a:pt x="31055" y="117007"/>
                </a:cubicBezTo>
                <a:cubicBezTo>
                  <a:pt x="32468" y="117714"/>
                  <a:pt x="33992" y="118067"/>
                  <a:pt x="35511" y="118067"/>
                </a:cubicBezTo>
                <a:cubicBezTo>
                  <a:pt x="37290" y="118067"/>
                  <a:pt x="39062" y="117583"/>
                  <a:pt x="40645" y="116616"/>
                </a:cubicBezTo>
                <a:cubicBezTo>
                  <a:pt x="41167" y="116257"/>
                  <a:pt x="41689" y="115898"/>
                  <a:pt x="42146" y="115474"/>
                </a:cubicBezTo>
                <a:cubicBezTo>
                  <a:pt x="46419" y="127739"/>
                  <a:pt x="55031" y="134296"/>
                  <a:pt x="65143" y="141766"/>
                </a:cubicBezTo>
                <a:lnTo>
                  <a:pt x="65143" y="149954"/>
                </a:lnTo>
                <a:cubicBezTo>
                  <a:pt x="63805" y="151258"/>
                  <a:pt x="60315" y="154161"/>
                  <a:pt x="53758" y="156184"/>
                </a:cubicBezTo>
                <a:cubicBezTo>
                  <a:pt x="53726" y="156184"/>
                  <a:pt x="53693" y="156217"/>
                  <a:pt x="53628" y="156217"/>
                </a:cubicBezTo>
                <a:lnTo>
                  <a:pt x="51834" y="156771"/>
                </a:lnTo>
                <a:cubicBezTo>
                  <a:pt x="36698" y="161436"/>
                  <a:pt x="24727" y="165285"/>
                  <a:pt x="20030" y="168808"/>
                </a:cubicBezTo>
                <a:cubicBezTo>
                  <a:pt x="8221" y="177648"/>
                  <a:pt x="1" y="195360"/>
                  <a:pt x="1" y="205701"/>
                </a:cubicBezTo>
                <a:cubicBezTo>
                  <a:pt x="1" y="207397"/>
                  <a:pt x="1371" y="208767"/>
                  <a:pt x="3067" y="208767"/>
                </a:cubicBezTo>
                <a:cubicBezTo>
                  <a:pt x="4763" y="208767"/>
                  <a:pt x="6133" y="207397"/>
                  <a:pt x="6133" y="205701"/>
                </a:cubicBezTo>
                <a:cubicBezTo>
                  <a:pt x="6133" y="198035"/>
                  <a:pt x="12984" y="181725"/>
                  <a:pt x="23683" y="173701"/>
                </a:cubicBezTo>
                <a:cubicBezTo>
                  <a:pt x="27728" y="170700"/>
                  <a:pt x="41363" y="166394"/>
                  <a:pt x="52030" y="163132"/>
                </a:cubicBezTo>
                <a:cubicBezTo>
                  <a:pt x="53432" y="169623"/>
                  <a:pt x="57673" y="177028"/>
                  <a:pt x="60413" y="181334"/>
                </a:cubicBezTo>
                <a:cubicBezTo>
                  <a:pt x="60999" y="182233"/>
                  <a:pt x="61987" y="182730"/>
                  <a:pt x="62999" y="182730"/>
                </a:cubicBezTo>
                <a:cubicBezTo>
                  <a:pt x="63565" y="182730"/>
                  <a:pt x="64139" y="182575"/>
                  <a:pt x="64653" y="182247"/>
                </a:cubicBezTo>
                <a:cubicBezTo>
                  <a:pt x="66056" y="181334"/>
                  <a:pt x="66480" y="179474"/>
                  <a:pt x="65567" y="178039"/>
                </a:cubicBezTo>
                <a:cubicBezTo>
                  <a:pt x="61457" y="171580"/>
                  <a:pt x="58651" y="165415"/>
                  <a:pt x="57868" y="161240"/>
                </a:cubicBezTo>
                <a:cubicBezTo>
                  <a:pt x="66872" y="157913"/>
                  <a:pt x="70492" y="153183"/>
                  <a:pt x="70655" y="152955"/>
                </a:cubicBezTo>
                <a:cubicBezTo>
                  <a:pt x="71047" y="152433"/>
                  <a:pt x="71275" y="151780"/>
                  <a:pt x="71275" y="151128"/>
                </a:cubicBezTo>
                <a:lnTo>
                  <a:pt x="71275" y="146170"/>
                </a:lnTo>
                <a:cubicBezTo>
                  <a:pt x="80344" y="152335"/>
                  <a:pt x="85661" y="153542"/>
                  <a:pt x="92152" y="153542"/>
                </a:cubicBezTo>
                <a:cubicBezTo>
                  <a:pt x="98676" y="153542"/>
                  <a:pt x="103993" y="152335"/>
                  <a:pt x="113061" y="146170"/>
                </a:cubicBezTo>
                <a:lnTo>
                  <a:pt x="113061" y="151128"/>
                </a:lnTo>
                <a:cubicBezTo>
                  <a:pt x="113061" y="151780"/>
                  <a:pt x="113290" y="152433"/>
                  <a:pt x="113681" y="152955"/>
                </a:cubicBezTo>
                <a:cubicBezTo>
                  <a:pt x="113844" y="153183"/>
                  <a:pt x="117465" y="157913"/>
                  <a:pt x="126435" y="161240"/>
                </a:cubicBezTo>
                <a:cubicBezTo>
                  <a:pt x="125391" y="167144"/>
                  <a:pt x="120335" y="176637"/>
                  <a:pt x="113485" y="185509"/>
                </a:cubicBezTo>
                <a:cubicBezTo>
                  <a:pt x="105559" y="195752"/>
                  <a:pt x="96980" y="202667"/>
                  <a:pt x="92152" y="202667"/>
                </a:cubicBezTo>
                <a:cubicBezTo>
                  <a:pt x="87552" y="202667"/>
                  <a:pt x="79593" y="196437"/>
                  <a:pt x="71895" y="186847"/>
                </a:cubicBezTo>
                <a:cubicBezTo>
                  <a:pt x="71299" y="186101"/>
                  <a:pt x="70414" y="185707"/>
                  <a:pt x="69517" y="185707"/>
                </a:cubicBezTo>
                <a:cubicBezTo>
                  <a:pt x="68843" y="185707"/>
                  <a:pt x="68162" y="185929"/>
                  <a:pt x="67589" y="186390"/>
                </a:cubicBezTo>
                <a:cubicBezTo>
                  <a:pt x="66284" y="187434"/>
                  <a:pt x="66089" y="189358"/>
                  <a:pt x="67133" y="190696"/>
                </a:cubicBezTo>
                <a:cubicBezTo>
                  <a:pt x="71504" y="196111"/>
                  <a:pt x="82660" y="208767"/>
                  <a:pt x="92152" y="208767"/>
                </a:cubicBezTo>
                <a:cubicBezTo>
                  <a:pt x="102134" y="208767"/>
                  <a:pt x="113779" y="195132"/>
                  <a:pt x="118313" y="189260"/>
                </a:cubicBezTo>
                <a:cubicBezTo>
                  <a:pt x="124021" y="181888"/>
                  <a:pt x="130513" y="171320"/>
                  <a:pt x="132307" y="163132"/>
                </a:cubicBezTo>
                <a:cubicBezTo>
                  <a:pt x="138570" y="165057"/>
                  <a:pt x="145420" y="167177"/>
                  <a:pt x="151063" y="169297"/>
                </a:cubicBezTo>
                <a:cubicBezTo>
                  <a:pt x="151408" y="169426"/>
                  <a:pt x="151762" y="169488"/>
                  <a:pt x="152110" y="169488"/>
                </a:cubicBezTo>
                <a:cubicBezTo>
                  <a:pt x="153347" y="169488"/>
                  <a:pt x="154520" y="168717"/>
                  <a:pt x="154978" y="167470"/>
                </a:cubicBezTo>
                <a:cubicBezTo>
                  <a:pt x="155565" y="165905"/>
                  <a:pt x="154782" y="164143"/>
                  <a:pt x="153184" y="163556"/>
                </a:cubicBezTo>
                <a:cubicBezTo>
                  <a:pt x="146888" y="161207"/>
                  <a:pt x="139222" y="158859"/>
                  <a:pt x="132470" y="156771"/>
                </a:cubicBezTo>
                <a:lnTo>
                  <a:pt x="130676" y="156217"/>
                </a:lnTo>
                <a:cubicBezTo>
                  <a:pt x="130643" y="156217"/>
                  <a:pt x="130611" y="156184"/>
                  <a:pt x="130545" y="156184"/>
                </a:cubicBezTo>
                <a:cubicBezTo>
                  <a:pt x="124021" y="154161"/>
                  <a:pt x="120498" y="151226"/>
                  <a:pt x="119194" y="149954"/>
                </a:cubicBezTo>
                <a:lnTo>
                  <a:pt x="119194" y="141766"/>
                </a:lnTo>
                <a:cubicBezTo>
                  <a:pt x="124021" y="138178"/>
                  <a:pt x="128523" y="134818"/>
                  <a:pt x="132372" y="130936"/>
                </a:cubicBezTo>
                <a:cubicBezTo>
                  <a:pt x="145387" y="129794"/>
                  <a:pt x="154097" y="126043"/>
                  <a:pt x="157196" y="113941"/>
                </a:cubicBezTo>
                <a:cubicBezTo>
                  <a:pt x="161175" y="109570"/>
                  <a:pt x="163459" y="102165"/>
                  <a:pt x="163459" y="93064"/>
                </a:cubicBezTo>
                <a:cubicBezTo>
                  <a:pt x="163459" y="86932"/>
                  <a:pt x="162480" y="81582"/>
                  <a:pt x="160556" y="77374"/>
                </a:cubicBezTo>
                <a:cubicBezTo>
                  <a:pt x="165775" y="73721"/>
                  <a:pt x="168906" y="68665"/>
                  <a:pt x="170113" y="65338"/>
                </a:cubicBezTo>
                <a:cubicBezTo>
                  <a:pt x="170505" y="64196"/>
                  <a:pt x="170211" y="62956"/>
                  <a:pt x="169396" y="62141"/>
                </a:cubicBezTo>
                <a:lnTo>
                  <a:pt x="160817" y="53562"/>
                </a:lnTo>
                <a:cubicBezTo>
                  <a:pt x="160217" y="52962"/>
                  <a:pt x="159441" y="52669"/>
                  <a:pt x="158663" y="52669"/>
                </a:cubicBezTo>
                <a:cubicBezTo>
                  <a:pt x="157875" y="52669"/>
                  <a:pt x="157086" y="52971"/>
                  <a:pt x="156478" y="53562"/>
                </a:cubicBezTo>
                <a:cubicBezTo>
                  <a:pt x="155304" y="54769"/>
                  <a:pt x="155304" y="56693"/>
                  <a:pt x="156478" y="57900"/>
                </a:cubicBezTo>
                <a:lnTo>
                  <a:pt x="163557" y="64946"/>
                </a:lnTo>
                <a:cubicBezTo>
                  <a:pt x="161763" y="68371"/>
                  <a:pt x="156674" y="75678"/>
                  <a:pt x="146138" y="75678"/>
                </a:cubicBezTo>
                <a:cubicBezTo>
                  <a:pt x="132959" y="75678"/>
                  <a:pt x="126859" y="67980"/>
                  <a:pt x="121216" y="58161"/>
                </a:cubicBezTo>
                <a:lnTo>
                  <a:pt x="121216" y="58161"/>
                </a:lnTo>
                <a:cubicBezTo>
                  <a:pt x="124119" y="58520"/>
                  <a:pt x="126207" y="59303"/>
                  <a:pt x="126925" y="59564"/>
                </a:cubicBezTo>
                <a:cubicBezTo>
                  <a:pt x="127308" y="59724"/>
                  <a:pt x="127704" y="59799"/>
                  <a:pt x="128092" y="59799"/>
                </a:cubicBezTo>
                <a:cubicBezTo>
                  <a:pt x="129287" y="59799"/>
                  <a:pt x="130412" y="59082"/>
                  <a:pt x="130904" y="57900"/>
                </a:cubicBezTo>
                <a:cubicBezTo>
                  <a:pt x="131524" y="56335"/>
                  <a:pt x="130774" y="54540"/>
                  <a:pt x="129208" y="53921"/>
                </a:cubicBezTo>
                <a:cubicBezTo>
                  <a:pt x="128034" y="53431"/>
                  <a:pt x="123760" y="51866"/>
                  <a:pt x="118150" y="51866"/>
                </a:cubicBezTo>
                <a:lnTo>
                  <a:pt x="117726" y="51866"/>
                </a:lnTo>
                <a:cubicBezTo>
                  <a:pt x="111202" y="39992"/>
                  <a:pt x="103569" y="27074"/>
                  <a:pt x="85139" y="25802"/>
                </a:cubicBezTo>
                <a:lnTo>
                  <a:pt x="85139" y="22182"/>
                </a:lnTo>
                <a:cubicBezTo>
                  <a:pt x="85139" y="20485"/>
                  <a:pt x="83769" y="19115"/>
                  <a:pt x="82072" y="19115"/>
                </a:cubicBezTo>
                <a:cubicBezTo>
                  <a:pt x="80376" y="19115"/>
                  <a:pt x="79006" y="20485"/>
                  <a:pt x="79006" y="22182"/>
                </a:cubicBezTo>
                <a:lnTo>
                  <a:pt x="79006" y="28738"/>
                </a:lnTo>
                <a:cubicBezTo>
                  <a:pt x="79006" y="30434"/>
                  <a:pt x="80376" y="31804"/>
                  <a:pt x="82072" y="31804"/>
                </a:cubicBezTo>
                <a:cubicBezTo>
                  <a:pt x="98056" y="31804"/>
                  <a:pt x="104841" y="41362"/>
                  <a:pt x="111039" y="52388"/>
                </a:cubicBezTo>
                <a:cubicBezTo>
                  <a:pt x="106537" y="53007"/>
                  <a:pt x="102134" y="54116"/>
                  <a:pt x="99622" y="55356"/>
                </a:cubicBezTo>
                <a:cubicBezTo>
                  <a:pt x="98121" y="56106"/>
                  <a:pt x="97502" y="57933"/>
                  <a:pt x="98252" y="59466"/>
                </a:cubicBezTo>
                <a:cubicBezTo>
                  <a:pt x="98785" y="60533"/>
                  <a:pt x="99880" y="61155"/>
                  <a:pt x="101008" y="61155"/>
                </a:cubicBezTo>
                <a:cubicBezTo>
                  <a:pt x="101466" y="61155"/>
                  <a:pt x="101929" y="61053"/>
                  <a:pt x="102362" y="60836"/>
                </a:cubicBezTo>
                <a:cubicBezTo>
                  <a:pt x="104482" y="59760"/>
                  <a:pt x="109343" y="58618"/>
                  <a:pt x="114203" y="58161"/>
                </a:cubicBezTo>
                <a:cubicBezTo>
                  <a:pt x="115540" y="60575"/>
                  <a:pt x="116943" y="63022"/>
                  <a:pt x="118443" y="65338"/>
                </a:cubicBezTo>
                <a:cubicBezTo>
                  <a:pt x="107614" y="65599"/>
                  <a:pt x="100861" y="67719"/>
                  <a:pt x="97273" y="71992"/>
                </a:cubicBezTo>
                <a:cubicBezTo>
                  <a:pt x="96034" y="73427"/>
                  <a:pt x="95186" y="75091"/>
                  <a:pt x="94761" y="76983"/>
                </a:cubicBezTo>
                <a:cubicBezTo>
                  <a:pt x="93946" y="76722"/>
                  <a:pt x="93057" y="76591"/>
                  <a:pt x="92168" y="76591"/>
                </a:cubicBezTo>
                <a:cubicBezTo>
                  <a:pt x="91279" y="76591"/>
                  <a:pt x="90390" y="76722"/>
                  <a:pt x="89575" y="76983"/>
                </a:cubicBezTo>
                <a:cubicBezTo>
                  <a:pt x="89118" y="75091"/>
                  <a:pt x="88303" y="73427"/>
                  <a:pt x="87063" y="71992"/>
                </a:cubicBezTo>
                <a:cubicBezTo>
                  <a:pt x="83214" y="67425"/>
                  <a:pt x="75777" y="65305"/>
                  <a:pt x="63675" y="65305"/>
                </a:cubicBezTo>
                <a:cubicBezTo>
                  <a:pt x="56662" y="65305"/>
                  <a:pt x="49942" y="65957"/>
                  <a:pt x="45310" y="69121"/>
                </a:cubicBezTo>
                <a:lnTo>
                  <a:pt x="45310" y="53073"/>
                </a:lnTo>
                <a:cubicBezTo>
                  <a:pt x="45310" y="42471"/>
                  <a:pt x="48963" y="33109"/>
                  <a:pt x="55846" y="25998"/>
                </a:cubicBezTo>
                <a:cubicBezTo>
                  <a:pt x="62468" y="19148"/>
                  <a:pt x="71699" y="14646"/>
                  <a:pt x="82562" y="12950"/>
                </a:cubicBezTo>
                <a:lnTo>
                  <a:pt x="82594" y="12950"/>
                </a:lnTo>
                <a:cubicBezTo>
                  <a:pt x="83116" y="12885"/>
                  <a:pt x="83573" y="12657"/>
                  <a:pt x="83964" y="12363"/>
                </a:cubicBezTo>
                <a:cubicBezTo>
                  <a:pt x="90554" y="8285"/>
                  <a:pt x="98187" y="6133"/>
                  <a:pt x="105983" y="6133"/>
                </a:cubicBezTo>
                <a:cubicBezTo>
                  <a:pt x="129077" y="6133"/>
                  <a:pt x="147866" y="24889"/>
                  <a:pt x="147866" y="47984"/>
                </a:cubicBezTo>
                <a:cubicBezTo>
                  <a:pt x="147866" y="49680"/>
                  <a:pt x="149237" y="51050"/>
                  <a:pt x="150900" y="51050"/>
                </a:cubicBezTo>
                <a:cubicBezTo>
                  <a:pt x="152596" y="51050"/>
                  <a:pt x="153966" y="49680"/>
                  <a:pt x="153966" y="47984"/>
                </a:cubicBezTo>
                <a:cubicBezTo>
                  <a:pt x="153966" y="21529"/>
                  <a:pt x="132437" y="0"/>
                  <a:pt x="105983" y="0"/>
                </a:cubicBezTo>
                <a:close/>
                <a:moveTo>
                  <a:pt x="162484" y="168204"/>
                </a:moveTo>
                <a:cubicBezTo>
                  <a:pt x="161552" y="168204"/>
                  <a:pt x="160637" y="168630"/>
                  <a:pt x="160034" y="169428"/>
                </a:cubicBezTo>
                <a:cubicBezTo>
                  <a:pt x="159022" y="170765"/>
                  <a:pt x="159283" y="172690"/>
                  <a:pt x="160621" y="173701"/>
                </a:cubicBezTo>
                <a:cubicBezTo>
                  <a:pt x="171353" y="181725"/>
                  <a:pt x="178203" y="198035"/>
                  <a:pt x="178203" y="205701"/>
                </a:cubicBezTo>
                <a:cubicBezTo>
                  <a:pt x="178203" y="207397"/>
                  <a:pt x="179573" y="208767"/>
                  <a:pt x="181269" y="208767"/>
                </a:cubicBezTo>
                <a:cubicBezTo>
                  <a:pt x="182933" y="208767"/>
                  <a:pt x="184303" y="207397"/>
                  <a:pt x="184303" y="205701"/>
                </a:cubicBezTo>
                <a:cubicBezTo>
                  <a:pt x="184303" y="195360"/>
                  <a:pt x="176083" y="177648"/>
                  <a:pt x="164307" y="168808"/>
                </a:cubicBezTo>
                <a:cubicBezTo>
                  <a:pt x="163754" y="168399"/>
                  <a:pt x="163115" y="168204"/>
                  <a:pt x="162484" y="168204"/>
                </a:cubicBezTo>
                <a:close/>
              </a:path>
            </a:pathLst>
          </a:custGeom>
          <a:solidFill>
            <a:srgbClr val="775EF5"/>
          </a:solidFill>
          <a:ln>
            <a:noFill/>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6"/>
          <p:cNvSpPr/>
          <p:nvPr/>
        </p:nvSpPr>
        <p:spPr>
          <a:xfrm>
            <a:off x="141875" y="1599900"/>
            <a:ext cx="864649" cy="861690"/>
          </a:xfrm>
          <a:custGeom>
            <a:rect b="b" l="l" r="r" t="t"/>
            <a:pathLst>
              <a:path extrusionOk="0" h="208768" w="209485">
                <a:moveTo>
                  <a:pt x="78745" y="51866"/>
                </a:moveTo>
                <a:cubicBezTo>
                  <a:pt x="73167" y="51866"/>
                  <a:pt x="68861" y="53431"/>
                  <a:pt x="67686" y="53921"/>
                </a:cubicBezTo>
                <a:cubicBezTo>
                  <a:pt x="66121" y="54540"/>
                  <a:pt x="65370" y="56335"/>
                  <a:pt x="65990" y="57900"/>
                </a:cubicBezTo>
                <a:cubicBezTo>
                  <a:pt x="66483" y="59082"/>
                  <a:pt x="67626" y="59799"/>
                  <a:pt x="68830" y="59799"/>
                </a:cubicBezTo>
                <a:cubicBezTo>
                  <a:pt x="69221" y="59799"/>
                  <a:pt x="69619" y="59724"/>
                  <a:pt x="70002" y="59564"/>
                </a:cubicBezTo>
                <a:cubicBezTo>
                  <a:pt x="70916" y="59205"/>
                  <a:pt x="74276" y="57966"/>
                  <a:pt x="78745" y="57966"/>
                </a:cubicBezTo>
                <a:cubicBezTo>
                  <a:pt x="84681" y="57966"/>
                  <a:pt x="91825" y="59466"/>
                  <a:pt x="94533" y="60836"/>
                </a:cubicBezTo>
                <a:cubicBezTo>
                  <a:pt x="94989" y="61064"/>
                  <a:pt x="95446" y="61162"/>
                  <a:pt x="95903" y="61162"/>
                </a:cubicBezTo>
                <a:cubicBezTo>
                  <a:pt x="97044" y="61162"/>
                  <a:pt x="98121" y="60542"/>
                  <a:pt x="98643" y="59466"/>
                </a:cubicBezTo>
                <a:cubicBezTo>
                  <a:pt x="99393" y="57933"/>
                  <a:pt x="98773" y="56106"/>
                  <a:pt x="97273" y="55356"/>
                </a:cubicBezTo>
                <a:cubicBezTo>
                  <a:pt x="93391" y="53431"/>
                  <a:pt x="85073" y="51866"/>
                  <a:pt x="78745" y="51866"/>
                </a:cubicBezTo>
                <a:close/>
                <a:moveTo>
                  <a:pt x="130741" y="51866"/>
                </a:moveTo>
                <a:cubicBezTo>
                  <a:pt x="124412" y="51866"/>
                  <a:pt x="116094" y="53431"/>
                  <a:pt x="112213" y="55356"/>
                </a:cubicBezTo>
                <a:cubicBezTo>
                  <a:pt x="110712" y="56106"/>
                  <a:pt x="110092" y="57933"/>
                  <a:pt x="110842" y="59466"/>
                </a:cubicBezTo>
                <a:cubicBezTo>
                  <a:pt x="111364" y="60542"/>
                  <a:pt x="112441" y="61162"/>
                  <a:pt x="113583" y="61162"/>
                </a:cubicBezTo>
                <a:cubicBezTo>
                  <a:pt x="114039" y="61162"/>
                  <a:pt x="114496" y="61064"/>
                  <a:pt x="114953" y="60836"/>
                </a:cubicBezTo>
                <a:cubicBezTo>
                  <a:pt x="117660" y="59466"/>
                  <a:pt x="124804" y="57966"/>
                  <a:pt x="130741" y="57966"/>
                </a:cubicBezTo>
                <a:cubicBezTo>
                  <a:pt x="135210" y="57966"/>
                  <a:pt x="138569" y="59205"/>
                  <a:pt x="139483" y="59564"/>
                </a:cubicBezTo>
                <a:cubicBezTo>
                  <a:pt x="139867" y="59724"/>
                  <a:pt x="140264" y="59799"/>
                  <a:pt x="140655" y="59799"/>
                </a:cubicBezTo>
                <a:cubicBezTo>
                  <a:pt x="141859" y="59799"/>
                  <a:pt x="143002" y="59082"/>
                  <a:pt x="143495" y="57900"/>
                </a:cubicBezTo>
                <a:cubicBezTo>
                  <a:pt x="144115" y="56335"/>
                  <a:pt x="143364" y="54540"/>
                  <a:pt x="141799" y="53921"/>
                </a:cubicBezTo>
                <a:cubicBezTo>
                  <a:pt x="140624" y="53431"/>
                  <a:pt x="136319" y="51866"/>
                  <a:pt x="130741" y="51866"/>
                </a:cubicBezTo>
                <a:close/>
                <a:moveTo>
                  <a:pt x="85040" y="74797"/>
                </a:moveTo>
                <a:cubicBezTo>
                  <a:pt x="83344" y="74797"/>
                  <a:pt x="81974" y="76167"/>
                  <a:pt x="81974" y="77864"/>
                </a:cubicBezTo>
                <a:lnTo>
                  <a:pt x="81974" y="84681"/>
                </a:lnTo>
                <a:cubicBezTo>
                  <a:pt x="81974" y="86377"/>
                  <a:pt x="83344" y="87747"/>
                  <a:pt x="85040" y="87747"/>
                </a:cubicBezTo>
                <a:cubicBezTo>
                  <a:pt x="86736" y="87747"/>
                  <a:pt x="88106" y="86377"/>
                  <a:pt x="88106" y="84681"/>
                </a:cubicBezTo>
                <a:lnTo>
                  <a:pt x="88106" y="77864"/>
                </a:lnTo>
                <a:cubicBezTo>
                  <a:pt x="88106" y="76167"/>
                  <a:pt x="86736" y="74797"/>
                  <a:pt x="85040" y="74797"/>
                </a:cubicBezTo>
                <a:close/>
                <a:moveTo>
                  <a:pt x="124445" y="74797"/>
                </a:moveTo>
                <a:cubicBezTo>
                  <a:pt x="122749" y="74797"/>
                  <a:pt x="121379" y="76167"/>
                  <a:pt x="121379" y="77864"/>
                </a:cubicBezTo>
                <a:lnTo>
                  <a:pt x="121379" y="84681"/>
                </a:lnTo>
                <a:cubicBezTo>
                  <a:pt x="121379" y="86377"/>
                  <a:pt x="122749" y="87747"/>
                  <a:pt x="124445" y="87747"/>
                </a:cubicBezTo>
                <a:cubicBezTo>
                  <a:pt x="126141" y="87747"/>
                  <a:pt x="127511" y="86377"/>
                  <a:pt x="127511" y="84681"/>
                </a:cubicBezTo>
                <a:lnTo>
                  <a:pt x="127511" y="77864"/>
                </a:lnTo>
                <a:cubicBezTo>
                  <a:pt x="127511" y="76167"/>
                  <a:pt x="126141" y="74797"/>
                  <a:pt x="124445" y="74797"/>
                </a:cubicBezTo>
                <a:close/>
                <a:moveTo>
                  <a:pt x="76265" y="69382"/>
                </a:moveTo>
                <a:cubicBezTo>
                  <a:pt x="86149" y="69382"/>
                  <a:pt x="92445" y="70916"/>
                  <a:pt x="94989" y="73884"/>
                </a:cubicBezTo>
                <a:cubicBezTo>
                  <a:pt x="96294" y="75450"/>
                  <a:pt x="96718" y="77668"/>
                  <a:pt x="96229" y="80604"/>
                </a:cubicBezTo>
                <a:cubicBezTo>
                  <a:pt x="94598" y="90194"/>
                  <a:pt x="87878" y="95054"/>
                  <a:pt x="76265" y="95054"/>
                </a:cubicBezTo>
                <a:cubicBezTo>
                  <a:pt x="64946" y="95054"/>
                  <a:pt x="57900" y="89574"/>
                  <a:pt x="57900" y="80767"/>
                </a:cubicBezTo>
                <a:cubicBezTo>
                  <a:pt x="57900" y="73068"/>
                  <a:pt x="60641" y="69382"/>
                  <a:pt x="76265" y="69382"/>
                </a:cubicBezTo>
                <a:close/>
                <a:moveTo>
                  <a:pt x="133220" y="69382"/>
                </a:moveTo>
                <a:cubicBezTo>
                  <a:pt x="148845" y="69382"/>
                  <a:pt x="151585" y="73068"/>
                  <a:pt x="151585" y="80767"/>
                </a:cubicBezTo>
                <a:cubicBezTo>
                  <a:pt x="151585" y="89574"/>
                  <a:pt x="144539" y="95054"/>
                  <a:pt x="133220" y="95054"/>
                </a:cubicBezTo>
                <a:cubicBezTo>
                  <a:pt x="121607" y="95054"/>
                  <a:pt x="114887" y="90194"/>
                  <a:pt x="113256" y="80604"/>
                </a:cubicBezTo>
                <a:cubicBezTo>
                  <a:pt x="112767" y="77668"/>
                  <a:pt x="113191" y="75450"/>
                  <a:pt x="114496" y="73884"/>
                </a:cubicBezTo>
                <a:cubicBezTo>
                  <a:pt x="117040" y="70916"/>
                  <a:pt x="123336" y="69382"/>
                  <a:pt x="133220" y="69382"/>
                </a:cubicBezTo>
                <a:close/>
                <a:moveTo>
                  <a:pt x="104743" y="87193"/>
                </a:moveTo>
                <a:cubicBezTo>
                  <a:pt x="108298" y="87193"/>
                  <a:pt x="113811" y="95380"/>
                  <a:pt x="116160" y="98871"/>
                </a:cubicBezTo>
                <a:cubicBezTo>
                  <a:pt x="117464" y="100828"/>
                  <a:pt x="117660" y="102589"/>
                  <a:pt x="116681" y="103731"/>
                </a:cubicBezTo>
                <a:cubicBezTo>
                  <a:pt x="116160" y="104340"/>
                  <a:pt x="115261" y="104804"/>
                  <a:pt x="114178" y="104804"/>
                </a:cubicBezTo>
                <a:cubicBezTo>
                  <a:pt x="113637" y="104804"/>
                  <a:pt x="113050" y="104688"/>
                  <a:pt x="112441" y="104416"/>
                </a:cubicBezTo>
                <a:cubicBezTo>
                  <a:pt x="112032" y="104229"/>
                  <a:pt x="111596" y="104130"/>
                  <a:pt x="111161" y="104130"/>
                </a:cubicBezTo>
                <a:cubicBezTo>
                  <a:pt x="110764" y="104130"/>
                  <a:pt x="110368" y="104212"/>
                  <a:pt x="109994" y="104384"/>
                </a:cubicBezTo>
                <a:cubicBezTo>
                  <a:pt x="108298" y="105085"/>
                  <a:pt x="106520" y="105436"/>
                  <a:pt x="104743" y="105436"/>
                </a:cubicBezTo>
                <a:cubicBezTo>
                  <a:pt x="102965" y="105436"/>
                  <a:pt x="101187" y="105085"/>
                  <a:pt x="99491" y="104384"/>
                </a:cubicBezTo>
                <a:cubicBezTo>
                  <a:pt x="99132" y="104220"/>
                  <a:pt x="98708" y="104123"/>
                  <a:pt x="98316" y="104123"/>
                </a:cubicBezTo>
                <a:cubicBezTo>
                  <a:pt x="97892" y="104123"/>
                  <a:pt x="97436" y="104220"/>
                  <a:pt x="97044" y="104416"/>
                </a:cubicBezTo>
                <a:cubicBezTo>
                  <a:pt x="96435" y="104688"/>
                  <a:pt x="95848" y="104804"/>
                  <a:pt x="95307" y="104804"/>
                </a:cubicBezTo>
                <a:cubicBezTo>
                  <a:pt x="94224" y="104804"/>
                  <a:pt x="93326" y="104340"/>
                  <a:pt x="92804" y="103731"/>
                </a:cubicBezTo>
                <a:cubicBezTo>
                  <a:pt x="91825" y="102589"/>
                  <a:pt x="92021" y="100828"/>
                  <a:pt x="93326" y="98871"/>
                </a:cubicBezTo>
                <a:cubicBezTo>
                  <a:pt x="95674" y="95380"/>
                  <a:pt x="101187" y="87193"/>
                  <a:pt x="104743" y="87193"/>
                </a:cubicBezTo>
                <a:close/>
                <a:moveTo>
                  <a:pt x="48054" y="72147"/>
                </a:moveTo>
                <a:cubicBezTo>
                  <a:pt x="48730" y="72147"/>
                  <a:pt x="49402" y="72336"/>
                  <a:pt x="50006" y="72710"/>
                </a:cubicBezTo>
                <a:cubicBezTo>
                  <a:pt x="51148" y="73395"/>
                  <a:pt x="51801" y="74536"/>
                  <a:pt x="51801" y="75874"/>
                </a:cubicBezTo>
                <a:lnTo>
                  <a:pt x="51801" y="106178"/>
                </a:lnTo>
                <a:cubicBezTo>
                  <a:pt x="51801" y="107515"/>
                  <a:pt x="51148" y="108657"/>
                  <a:pt x="50006" y="109342"/>
                </a:cubicBezTo>
                <a:cubicBezTo>
                  <a:pt x="49402" y="109715"/>
                  <a:pt x="48730" y="109904"/>
                  <a:pt x="48054" y="109904"/>
                </a:cubicBezTo>
                <a:cubicBezTo>
                  <a:pt x="47488" y="109904"/>
                  <a:pt x="46920" y="109772"/>
                  <a:pt x="46386" y="109505"/>
                </a:cubicBezTo>
                <a:cubicBezTo>
                  <a:pt x="43091" y="107809"/>
                  <a:pt x="39568" y="102100"/>
                  <a:pt x="39568" y="91042"/>
                </a:cubicBezTo>
                <a:cubicBezTo>
                  <a:pt x="39568" y="79984"/>
                  <a:pt x="43091" y="74243"/>
                  <a:pt x="46386" y="72547"/>
                </a:cubicBezTo>
                <a:cubicBezTo>
                  <a:pt x="46920" y="72279"/>
                  <a:pt x="47488" y="72147"/>
                  <a:pt x="48054" y="72147"/>
                </a:cubicBezTo>
                <a:close/>
                <a:moveTo>
                  <a:pt x="161431" y="72147"/>
                </a:moveTo>
                <a:cubicBezTo>
                  <a:pt x="161997" y="72147"/>
                  <a:pt x="162565" y="72279"/>
                  <a:pt x="163100" y="72547"/>
                </a:cubicBezTo>
                <a:cubicBezTo>
                  <a:pt x="166394" y="74243"/>
                  <a:pt x="169917" y="79984"/>
                  <a:pt x="169917" y="91042"/>
                </a:cubicBezTo>
                <a:cubicBezTo>
                  <a:pt x="169917" y="102100"/>
                  <a:pt x="166394" y="107809"/>
                  <a:pt x="163100" y="109505"/>
                </a:cubicBezTo>
                <a:cubicBezTo>
                  <a:pt x="162565" y="109772"/>
                  <a:pt x="161997" y="109904"/>
                  <a:pt x="161431" y="109904"/>
                </a:cubicBezTo>
                <a:cubicBezTo>
                  <a:pt x="160755" y="109904"/>
                  <a:pt x="160083" y="109715"/>
                  <a:pt x="159479" y="109342"/>
                </a:cubicBezTo>
                <a:cubicBezTo>
                  <a:pt x="158337" y="108657"/>
                  <a:pt x="157685" y="107515"/>
                  <a:pt x="157685" y="106178"/>
                </a:cubicBezTo>
                <a:lnTo>
                  <a:pt x="157685" y="75874"/>
                </a:lnTo>
                <a:cubicBezTo>
                  <a:pt x="157685" y="74536"/>
                  <a:pt x="158337" y="73395"/>
                  <a:pt x="159479" y="72710"/>
                </a:cubicBezTo>
                <a:cubicBezTo>
                  <a:pt x="160083" y="72336"/>
                  <a:pt x="160755" y="72147"/>
                  <a:pt x="161431" y="72147"/>
                </a:cubicBezTo>
                <a:close/>
                <a:moveTo>
                  <a:pt x="57966" y="95054"/>
                </a:moveTo>
                <a:lnTo>
                  <a:pt x="57966" y="95054"/>
                </a:lnTo>
                <a:cubicBezTo>
                  <a:pt x="62272" y="98936"/>
                  <a:pt x="68600" y="101187"/>
                  <a:pt x="76265" y="101187"/>
                </a:cubicBezTo>
                <a:cubicBezTo>
                  <a:pt x="79951" y="101187"/>
                  <a:pt x="83311" y="100730"/>
                  <a:pt x="86312" y="99849"/>
                </a:cubicBezTo>
                <a:lnTo>
                  <a:pt x="86312" y="99849"/>
                </a:lnTo>
                <a:cubicBezTo>
                  <a:pt x="86019" y="101252"/>
                  <a:pt x="85986" y="102622"/>
                  <a:pt x="86247" y="103894"/>
                </a:cubicBezTo>
                <a:cubicBezTo>
                  <a:pt x="79462" y="105232"/>
                  <a:pt x="74276" y="108396"/>
                  <a:pt x="71340" y="113126"/>
                </a:cubicBezTo>
                <a:cubicBezTo>
                  <a:pt x="61652" y="109244"/>
                  <a:pt x="58455" y="100437"/>
                  <a:pt x="57966" y="95054"/>
                </a:cubicBezTo>
                <a:close/>
                <a:moveTo>
                  <a:pt x="151519" y="95054"/>
                </a:moveTo>
                <a:cubicBezTo>
                  <a:pt x="151030" y="100437"/>
                  <a:pt x="147801" y="109244"/>
                  <a:pt x="138145" y="113126"/>
                </a:cubicBezTo>
                <a:cubicBezTo>
                  <a:pt x="135177" y="108396"/>
                  <a:pt x="130023" y="105232"/>
                  <a:pt x="123238" y="103894"/>
                </a:cubicBezTo>
                <a:cubicBezTo>
                  <a:pt x="123499" y="102622"/>
                  <a:pt x="123466" y="101252"/>
                  <a:pt x="123173" y="99849"/>
                </a:cubicBezTo>
                <a:lnTo>
                  <a:pt x="123173" y="99849"/>
                </a:lnTo>
                <a:cubicBezTo>
                  <a:pt x="126174" y="100730"/>
                  <a:pt x="129534" y="101187"/>
                  <a:pt x="133220" y="101187"/>
                </a:cubicBezTo>
                <a:cubicBezTo>
                  <a:pt x="140885" y="101187"/>
                  <a:pt x="147214" y="98936"/>
                  <a:pt x="151519" y="95054"/>
                </a:cubicBezTo>
                <a:close/>
                <a:moveTo>
                  <a:pt x="85234" y="118319"/>
                </a:moveTo>
                <a:cubicBezTo>
                  <a:pt x="84306" y="118319"/>
                  <a:pt x="83388" y="118741"/>
                  <a:pt x="82789" y="119552"/>
                </a:cubicBezTo>
                <a:cubicBezTo>
                  <a:pt x="81778" y="120889"/>
                  <a:pt x="82039" y="122814"/>
                  <a:pt x="83377" y="123825"/>
                </a:cubicBezTo>
                <a:cubicBezTo>
                  <a:pt x="88074" y="127381"/>
                  <a:pt x="96392" y="129142"/>
                  <a:pt x="104743" y="129142"/>
                </a:cubicBezTo>
                <a:cubicBezTo>
                  <a:pt x="113093" y="129142"/>
                  <a:pt x="121411" y="127381"/>
                  <a:pt x="126109" y="123825"/>
                </a:cubicBezTo>
                <a:cubicBezTo>
                  <a:pt x="127446" y="122814"/>
                  <a:pt x="127707" y="120889"/>
                  <a:pt x="126696" y="119552"/>
                </a:cubicBezTo>
                <a:cubicBezTo>
                  <a:pt x="126097" y="118741"/>
                  <a:pt x="125179" y="118319"/>
                  <a:pt x="124251" y="118319"/>
                </a:cubicBezTo>
                <a:cubicBezTo>
                  <a:pt x="123612" y="118319"/>
                  <a:pt x="122968" y="118519"/>
                  <a:pt x="122423" y="118932"/>
                </a:cubicBezTo>
                <a:cubicBezTo>
                  <a:pt x="118867" y="121623"/>
                  <a:pt x="111805" y="122969"/>
                  <a:pt x="104743" y="122969"/>
                </a:cubicBezTo>
                <a:cubicBezTo>
                  <a:pt x="97680" y="122969"/>
                  <a:pt x="90618" y="121623"/>
                  <a:pt x="87063" y="118932"/>
                </a:cubicBezTo>
                <a:cubicBezTo>
                  <a:pt x="86517" y="118519"/>
                  <a:pt x="85873" y="118319"/>
                  <a:pt x="85234" y="118319"/>
                </a:cubicBezTo>
                <a:close/>
                <a:moveTo>
                  <a:pt x="70590" y="162447"/>
                </a:moveTo>
                <a:cubicBezTo>
                  <a:pt x="71992" y="163654"/>
                  <a:pt x="73591" y="164567"/>
                  <a:pt x="75385" y="165154"/>
                </a:cubicBezTo>
                <a:cubicBezTo>
                  <a:pt x="78614" y="173016"/>
                  <a:pt x="85693" y="182410"/>
                  <a:pt x="91825" y="189652"/>
                </a:cubicBezTo>
                <a:lnTo>
                  <a:pt x="85725" y="186716"/>
                </a:lnTo>
                <a:cubicBezTo>
                  <a:pt x="84432" y="186075"/>
                  <a:pt x="83054" y="185767"/>
                  <a:pt x="81690" y="185767"/>
                </a:cubicBezTo>
                <a:cubicBezTo>
                  <a:pt x="79028" y="185767"/>
                  <a:pt x="76425" y="186940"/>
                  <a:pt x="74634" y="189097"/>
                </a:cubicBezTo>
                <a:lnTo>
                  <a:pt x="69937" y="194806"/>
                </a:lnTo>
                <a:lnTo>
                  <a:pt x="69937" y="167275"/>
                </a:lnTo>
                <a:cubicBezTo>
                  <a:pt x="69937" y="165578"/>
                  <a:pt x="70166" y="163947"/>
                  <a:pt x="70590" y="162447"/>
                </a:cubicBezTo>
                <a:close/>
                <a:moveTo>
                  <a:pt x="138896" y="162447"/>
                </a:moveTo>
                <a:cubicBezTo>
                  <a:pt x="139320" y="163947"/>
                  <a:pt x="139548" y="165578"/>
                  <a:pt x="139548" y="167275"/>
                </a:cubicBezTo>
                <a:lnTo>
                  <a:pt x="139548" y="194806"/>
                </a:lnTo>
                <a:lnTo>
                  <a:pt x="134851" y="189097"/>
                </a:lnTo>
                <a:cubicBezTo>
                  <a:pt x="133057" y="186944"/>
                  <a:pt x="130447" y="185770"/>
                  <a:pt x="127772" y="185770"/>
                </a:cubicBezTo>
                <a:cubicBezTo>
                  <a:pt x="126402" y="185770"/>
                  <a:pt x="125032" y="186064"/>
                  <a:pt x="123760" y="186716"/>
                </a:cubicBezTo>
                <a:lnTo>
                  <a:pt x="117660" y="189652"/>
                </a:lnTo>
                <a:cubicBezTo>
                  <a:pt x="123793" y="182410"/>
                  <a:pt x="130871" y="173016"/>
                  <a:pt x="134100" y="165154"/>
                </a:cubicBezTo>
                <a:cubicBezTo>
                  <a:pt x="135895" y="164567"/>
                  <a:pt x="137493" y="163654"/>
                  <a:pt x="138896" y="162447"/>
                </a:cubicBezTo>
                <a:close/>
                <a:moveTo>
                  <a:pt x="119226" y="109505"/>
                </a:moveTo>
                <a:cubicBezTo>
                  <a:pt x="128718" y="110418"/>
                  <a:pt x="132404" y="114659"/>
                  <a:pt x="133839" y="118051"/>
                </a:cubicBezTo>
                <a:cubicBezTo>
                  <a:pt x="134316" y="119217"/>
                  <a:pt x="135439" y="119931"/>
                  <a:pt x="136647" y="119931"/>
                </a:cubicBezTo>
                <a:cubicBezTo>
                  <a:pt x="136927" y="119931"/>
                  <a:pt x="137211" y="119892"/>
                  <a:pt x="137493" y="119813"/>
                </a:cubicBezTo>
                <a:cubicBezTo>
                  <a:pt x="143952" y="117953"/>
                  <a:pt x="148453" y="114496"/>
                  <a:pt x="151585" y="110581"/>
                </a:cubicBezTo>
                <a:lnTo>
                  <a:pt x="151585" y="114822"/>
                </a:lnTo>
                <a:cubicBezTo>
                  <a:pt x="151585" y="116453"/>
                  <a:pt x="151487" y="118117"/>
                  <a:pt x="151356" y="119748"/>
                </a:cubicBezTo>
                <a:cubicBezTo>
                  <a:pt x="151161" y="121411"/>
                  <a:pt x="152400" y="122912"/>
                  <a:pt x="154096" y="123075"/>
                </a:cubicBezTo>
                <a:cubicBezTo>
                  <a:pt x="154195" y="123084"/>
                  <a:pt x="154293" y="123089"/>
                  <a:pt x="154391" y="123089"/>
                </a:cubicBezTo>
                <a:cubicBezTo>
                  <a:pt x="155933" y="123089"/>
                  <a:pt x="157270" y="121900"/>
                  <a:pt x="157424" y="120335"/>
                </a:cubicBezTo>
                <a:cubicBezTo>
                  <a:pt x="157587" y="118671"/>
                  <a:pt x="157685" y="116975"/>
                  <a:pt x="157685" y="115279"/>
                </a:cubicBezTo>
                <a:cubicBezTo>
                  <a:pt x="158880" y="115773"/>
                  <a:pt x="160140" y="116020"/>
                  <a:pt x="161399" y="116020"/>
                </a:cubicBezTo>
                <a:cubicBezTo>
                  <a:pt x="162133" y="116020"/>
                  <a:pt x="162868" y="115936"/>
                  <a:pt x="163589" y="115768"/>
                </a:cubicBezTo>
                <a:lnTo>
                  <a:pt x="163589" y="115768"/>
                </a:lnTo>
                <a:cubicBezTo>
                  <a:pt x="162251" y="127805"/>
                  <a:pt x="154912" y="133872"/>
                  <a:pt x="128196" y="133872"/>
                </a:cubicBezTo>
                <a:cubicBezTo>
                  <a:pt x="126533" y="133872"/>
                  <a:pt x="125163" y="135242"/>
                  <a:pt x="125163" y="136938"/>
                </a:cubicBezTo>
                <a:cubicBezTo>
                  <a:pt x="125163" y="138634"/>
                  <a:pt x="126533" y="140004"/>
                  <a:pt x="128196" y="140004"/>
                </a:cubicBezTo>
                <a:cubicBezTo>
                  <a:pt x="136384" y="140004"/>
                  <a:pt x="143201" y="139417"/>
                  <a:pt x="148747" y="138178"/>
                </a:cubicBezTo>
                <a:cubicBezTo>
                  <a:pt x="148845" y="138667"/>
                  <a:pt x="148877" y="139156"/>
                  <a:pt x="148877" y="139646"/>
                </a:cubicBezTo>
                <a:cubicBezTo>
                  <a:pt x="148877" y="144147"/>
                  <a:pt x="145354" y="147801"/>
                  <a:pt x="140820" y="147931"/>
                </a:cubicBezTo>
                <a:cubicBezTo>
                  <a:pt x="140005" y="147964"/>
                  <a:pt x="139254" y="148323"/>
                  <a:pt x="138700" y="148910"/>
                </a:cubicBezTo>
                <a:cubicBezTo>
                  <a:pt x="138113" y="149497"/>
                  <a:pt x="137819" y="150312"/>
                  <a:pt x="137852" y="151128"/>
                </a:cubicBezTo>
                <a:cubicBezTo>
                  <a:pt x="137884" y="151226"/>
                  <a:pt x="137884" y="151356"/>
                  <a:pt x="137884" y="151454"/>
                </a:cubicBezTo>
                <a:cubicBezTo>
                  <a:pt x="137884" y="156053"/>
                  <a:pt x="134133" y="159772"/>
                  <a:pt x="129566" y="159772"/>
                </a:cubicBezTo>
                <a:cubicBezTo>
                  <a:pt x="127903" y="159772"/>
                  <a:pt x="126337" y="159283"/>
                  <a:pt x="124967" y="158402"/>
                </a:cubicBezTo>
                <a:cubicBezTo>
                  <a:pt x="124464" y="158059"/>
                  <a:pt x="123881" y="157876"/>
                  <a:pt x="123285" y="157876"/>
                </a:cubicBezTo>
                <a:cubicBezTo>
                  <a:pt x="123031" y="157876"/>
                  <a:pt x="122774" y="157910"/>
                  <a:pt x="122520" y="157978"/>
                </a:cubicBezTo>
                <a:cubicBezTo>
                  <a:pt x="121705" y="158174"/>
                  <a:pt x="120987" y="158728"/>
                  <a:pt x="120563" y="159479"/>
                </a:cubicBezTo>
                <a:cubicBezTo>
                  <a:pt x="119128" y="162186"/>
                  <a:pt x="116323" y="163850"/>
                  <a:pt x="113256" y="163850"/>
                </a:cubicBezTo>
                <a:cubicBezTo>
                  <a:pt x="110875" y="163850"/>
                  <a:pt x="108624" y="162838"/>
                  <a:pt x="107026" y="161044"/>
                </a:cubicBezTo>
                <a:cubicBezTo>
                  <a:pt x="106439" y="160392"/>
                  <a:pt x="105623" y="160033"/>
                  <a:pt x="104743" y="160033"/>
                </a:cubicBezTo>
                <a:cubicBezTo>
                  <a:pt x="103862" y="160033"/>
                  <a:pt x="103046" y="160392"/>
                  <a:pt x="102459" y="161044"/>
                </a:cubicBezTo>
                <a:cubicBezTo>
                  <a:pt x="100861" y="162838"/>
                  <a:pt x="98610" y="163850"/>
                  <a:pt x="96229" y="163850"/>
                </a:cubicBezTo>
                <a:cubicBezTo>
                  <a:pt x="94533" y="163850"/>
                  <a:pt x="93163" y="165220"/>
                  <a:pt x="93163" y="166916"/>
                </a:cubicBezTo>
                <a:cubicBezTo>
                  <a:pt x="93163" y="168612"/>
                  <a:pt x="94533" y="169982"/>
                  <a:pt x="96229" y="169982"/>
                </a:cubicBezTo>
                <a:cubicBezTo>
                  <a:pt x="99328" y="169982"/>
                  <a:pt x="102296" y="168971"/>
                  <a:pt x="104743" y="167177"/>
                </a:cubicBezTo>
                <a:cubicBezTo>
                  <a:pt x="107189" y="168971"/>
                  <a:pt x="110157" y="169982"/>
                  <a:pt x="113256" y="169982"/>
                </a:cubicBezTo>
                <a:cubicBezTo>
                  <a:pt x="117530" y="169982"/>
                  <a:pt x="121542" y="168090"/>
                  <a:pt x="124249" y="164893"/>
                </a:cubicBezTo>
                <a:cubicBezTo>
                  <a:pt x="125163" y="165252"/>
                  <a:pt x="126141" y="165513"/>
                  <a:pt x="127120" y="165676"/>
                </a:cubicBezTo>
                <a:cubicBezTo>
                  <a:pt x="121672" y="176408"/>
                  <a:pt x="109668" y="189717"/>
                  <a:pt x="104743" y="194936"/>
                </a:cubicBezTo>
                <a:cubicBezTo>
                  <a:pt x="99817" y="189717"/>
                  <a:pt x="87813" y="176408"/>
                  <a:pt x="82365" y="165676"/>
                </a:cubicBezTo>
                <a:cubicBezTo>
                  <a:pt x="84323" y="165350"/>
                  <a:pt x="86214" y="164600"/>
                  <a:pt x="87911" y="163491"/>
                </a:cubicBezTo>
                <a:cubicBezTo>
                  <a:pt x="89313" y="162545"/>
                  <a:pt x="89705" y="160653"/>
                  <a:pt x="88759" y="159250"/>
                </a:cubicBezTo>
                <a:cubicBezTo>
                  <a:pt x="88163" y="158367"/>
                  <a:pt x="87193" y="157885"/>
                  <a:pt x="86205" y="157885"/>
                </a:cubicBezTo>
                <a:cubicBezTo>
                  <a:pt x="85624" y="157885"/>
                  <a:pt x="85038" y="158052"/>
                  <a:pt x="84518" y="158402"/>
                </a:cubicBezTo>
                <a:cubicBezTo>
                  <a:pt x="83148" y="159283"/>
                  <a:pt x="81582" y="159772"/>
                  <a:pt x="79919" y="159772"/>
                </a:cubicBezTo>
                <a:cubicBezTo>
                  <a:pt x="75352" y="159772"/>
                  <a:pt x="71601" y="156053"/>
                  <a:pt x="71601" y="151454"/>
                </a:cubicBezTo>
                <a:cubicBezTo>
                  <a:pt x="71601" y="151356"/>
                  <a:pt x="71601" y="151226"/>
                  <a:pt x="71601" y="151128"/>
                </a:cubicBezTo>
                <a:cubicBezTo>
                  <a:pt x="71633" y="150312"/>
                  <a:pt x="71340" y="149497"/>
                  <a:pt x="70785" y="148910"/>
                </a:cubicBezTo>
                <a:cubicBezTo>
                  <a:pt x="70231" y="148323"/>
                  <a:pt x="69480" y="147964"/>
                  <a:pt x="68665" y="147931"/>
                </a:cubicBezTo>
                <a:cubicBezTo>
                  <a:pt x="64131" y="147801"/>
                  <a:pt x="60608" y="144147"/>
                  <a:pt x="60608" y="139646"/>
                </a:cubicBezTo>
                <a:cubicBezTo>
                  <a:pt x="60608" y="138341"/>
                  <a:pt x="60901" y="137134"/>
                  <a:pt x="61456" y="135960"/>
                </a:cubicBezTo>
                <a:cubicBezTo>
                  <a:pt x="61847" y="135177"/>
                  <a:pt x="61880" y="134263"/>
                  <a:pt x="61554" y="133480"/>
                </a:cubicBezTo>
                <a:cubicBezTo>
                  <a:pt x="59140" y="127544"/>
                  <a:pt x="57900" y="121248"/>
                  <a:pt x="57900" y="114822"/>
                </a:cubicBezTo>
                <a:lnTo>
                  <a:pt x="57900" y="110581"/>
                </a:lnTo>
                <a:cubicBezTo>
                  <a:pt x="60999" y="114496"/>
                  <a:pt x="65533" y="117953"/>
                  <a:pt x="71992" y="119813"/>
                </a:cubicBezTo>
                <a:cubicBezTo>
                  <a:pt x="72268" y="119892"/>
                  <a:pt x="72549" y="119931"/>
                  <a:pt x="72826" y="119931"/>
                </a:cubicBezTo>
                <a:cubicBezTo>
                  <a:pt x="74025" y="119931"/>
                  <a:pt x="75169" y="119217"/>
                  <a:pt x="75646" y="118051"/>
                </a:cubicBezTo>
                <a:cubicBezTo>
                  <a:pt x="77081" y="114659"/>
                  <a:pt x="80734" y="110418"/>
                  <a:pt x="90227" y="109505"/>
                </a:cubicBezTo>
                <a:lnTo>
                  <a:pt x="90259" y="109505"/>
                </a:lnTo>
                <a:cubicBezTo>
                  <a:pt x="91747" y="110427"/>
                  <a:pt x="93504" y="110918"/>
                  <a:pt x="95305" y="110918"/>
                </a:cubicBezTo>
                <a:cubicBezTo>
                  <a:pt x="96308" y="110918"/>
                  <a:pt x="97325" y="110766"/>
                  <a:pt x="98316" y="110451"/>
                </a:cubicBezTo>
                <a:cubicBezTo>
                  <a:pt x="100404" y="111185"/>
                  <a:pt x="102573" y="111552"/>
                  <a:pt x="104743" y="111552"/>
                </a:cubicBezTo>
                <a:cubicBezTo>
                  <a:pt x="106912" y="111552"/>
                  <a:pt x="109081" y="111185"/>
                  <a:pt x="111169" y="110451"/>
                </a:cubicBezTo>
                <a:cubicBezTo>
                  <a:pt x="112162" y="110755"/>
                  <a:pt x="113181" y="110904"/>
                  <a:pt x="114185" y="110904"/>
                </a:cubicBezTo>
                <a:cubicBezTo>
                  <a:pt x="115985" y="110904"/>
                  <a:pt x="117740" y="110426"/>
                  <a:pt x="119226" y="109505"/>
                </a:cubicBezTo>
                <a:close/>
                <a:moveTo>
                  <a:pt x="104743" y="0"/>
                </a:moveTo>
                <a:cubicBezTo>
                  <a:pt x="101057" y="0"/>
                  <a:pt x="97436" y="1109"/>
                  <a:pt x="94402" y="3132"/>
                </a:cubicBezTo>
                <a:cubicBezTo>
                  <a:pt x="91890" y="1925"/>
                  <a:pt x="89118" y="1305"/>
                  <a:pt x="86280" y="1305"/>
                </a:cubicBezTo>
                <a:cubicBezTo>
                  <a:pt x="79495" y="1305"/>
                  <a:pt x="73362" y="4926"/>
                  <a:pt x="70068" y="10732"/>
                </a:cubicBezTo>
                <a:cubicBezTo>
                  <a:pt x="59955" y="10895"/>
                  <a:pt x="51801" y="19180"/>
                  <a:pt x="51801" y="29358"/>
                </a:cubicBezTo>
                <a:lnTo>
                  <a:pt x="51801" y="66773"/>
                </a:lnTo>
                <a:cubicBezTo>
                  <a:pt x="50597" y="66283"/>
                  <a:pt x="49333" y="66036"/>
                  <a:pt x="48069" y="66036"/>
                </a:cubicBezTo>
                <a:cubicBezTo>
                  <a:pt x="46559" y="66036"/>
                  <a:pt x="45049" y="66389"/>
                  <a:pt x="43646" y="67099"/>
                </a:cubicBezTo>
                <a:cubicBezTo>
                  <a:pt x="37252" y="70328"/>
                  <a:pt x="33436" y="79299"/>
                  <a:pt x="33436" y="91042"/>
                </a:cubicBezTo>
                <a:cubicBezTo>
                  <a:pt x="33436" y="102785"/>
                  <a:pt x="37252" y="111723"/>
                  <a:pt x="43646" y="114952"/>
                </a:cubicBezTo>
                <a:cubicBezTo>
                  <a:pt x="45049" y="115663"/>
                  <a:pt x="46559" y="116016"/>
                  <a:pt x="48069" y="116016"/>
                </a:cubicBezTo>
                <a:cubicBezTo>
                  <a:pt x="49333" y="116016"/>
                  <a:pt x="50597" y="115769"/>
                  <a:pt x="51801" y="115279"/>
                </a:cubicBezTo>
                <a:cubicBezTo>
                  <a:pt x="51833" y="121933"/>
                  <a:pt x="53073" y="128392"/>
                  <a:pt x="55389" y="134557"/>
                </a:cubicBezTo>
                <a:cubicBezTo>
                  <a:pt x="54802" y="136188"/>
                  <a:pt x="54475" y="137884"/>
                  <a:pt x="54475" y="139646"/>
                </a:cubicBezTo>
                <a:cubicBezTo>
                  <a:pt x="54475" y="146528"/>
                  <a:pt x="59205" y="152237"/>
                  <a:pt x="65664" y="153705"/>
                </a:cubicBezTo>
                <a:cubicBezTo>
                  <a:pt x="65827" y="154683"/>
                  <a:pt x="66055" y="155597"/>
                  <a:pt x="66414" y="156510"/>
                </a:cubicBezTo>
                <a:cubicBezTo>
                  <a:pt x="65860" y="157521"/>
                  <a:pt x="65403" y="158598"/>
                  <a:pt x="65012" y="159707"/>
                </a:cubicBezTo>
                <a:cubicBezTo>
                  <a:pt x="62565" y="160718"/>
                  <a:pt x="60086" y="161599"/>
                  <a:pt x="57639" y="162316"/>
                </a:cubicBezTo>
                <a:lnTo>
                  <a:pt x="55650" y="162871"/>
                </a:lnTo>
                <a:cubicBezTo>
                  <a:pt x="39503" y="167536"/>
                  <a:pt x="26748" y="171385"/>
                  <a:pt x="21725" y="174875"/>
                </a:cubicBezTo>
                <a:cubicBezTo>
                  <a:pt x="11450" y="182084"/>
                  <a:pt x="4078" y="192457"/>
                  <a:pt x="489" y="204853"/>
                </a:cubicBezTo>
                <a:cubicBezTo>
                  <a:pt x="0" y="206484"/>
                  <a:pt x="946" y="208180"/>
                  <a:pt x="2577" y="208637"/>
                </a:cubicBezTo>
                <a:cubicBezTo>
                  <a:pt x="2838" y="208735"/>
                  <a:pt x="3132" y="208767"/>
                  <a:pt x="3425" y="208767"/>
                </a:cubicBezTo>
                <a:cubicBezTo>
                  <a:pt x="4730" y="208767"/>
                  <a:pt x="5970" y="207886"/>
                  <a:pt x="6361" y="206549"/>
                </a:cubicBezTo>
                <a:cubicBezTo>
                  <a:pt x="9623" y="195360"/>
                  <a:pt x="15984" y="186390"/>
                  <a:pt x="25248" y="179866"/>
                </a:cubicBezTo>
                <a:cubicBezTo>
                  <a:pt x="29815" y="176669"/>
                  <a:pt x="45733" y="172102"/>
                  <a:pt x="57346" y="168743"/>
                </a:cubicBezTo>
                <a:lnTo>
                  <a:pt x="59336" y="168188"/>
                </a:lnTo>
                <a:cubicBezTo>
                  <a:pt x="60836" y="167764"/>
                  <a:pt x="62337" y="167275"/>
                  <a:pt x="63837" y="166720"/>
                </a:cubicBezTo>
                <a:cubicBezTo>
                  <a:pt x="63837" y="166916"/>
                  <a:pt x="63837" y="167112"/>
                  <a:pt x="63837" y="167275"/>
                </a:cubicBezTo>
                <a:lnTo>
                  <a:pt x="63837" y="194806"/>
                </a:lnTo>
                <a:cubicBezTo>
                  <a:pt x="63837" y="197415"/>
                  <a:pt x="65436" y="199666"/>
                  <a:pt x="67882" y="200547"/>
                </a:cubicBezTo>
                <a:cubicBezTo>
                  <a:pt x="68577" y="200806"/>
                  <a:pt x="69290" y="200932"/>
                  <a:pt x="69993" y="200932"/>
                </a:cubicBezTo>
                <a:cubicBezTo>
                  <a:pt x="71766" y="200932"/>
                  <a:pt x="73476" y="200136"/>
                  <a:pt x="74667" y="198688"/>
                </a:cubicBezTo>
                <a:lnTo>
                  <a:pt x="79364" y="193012"/>
                </a:lnTo>
                <a:cubicBezTo>
                  <a:pt x="79970" y="192277"/>
                  <a:pt x="80832" y="191886"/>
                  <a:pt x="81716" y="191886"/>
                </a:cubicBezTo>
                <a:cubicBezTo>
                  <a:pt x="82166" y="191886"/>
                  <a:pt x="82621" y="191987"/>
                  <a:pt x="83050" y="192196"/>
                </a:cubicBezTo>
                <a:lnTo>
                  <a:pt x="101676" y="201265"/>
                </a:lnTo>
                <a:lnTo>
                  <a:pt x="101676" y="205701"/>
                </a:lnTo>
                <a:cubicBezTo>
                  <a:pt x="101676" y="207397"/>
                  <a:pt x="103046" y="208767"/>
                  <a:pt x="104743" y="208767"/>
                </a:cubicBezTo>
                <a:cubicBezTo>
                  <a:pt x="106439" y="208767"/>
                  <a:pt x="107809" y="207397"/>
                  <a:pt x="107809" y="205701"/>
                </a:cubicBezTo>
                <a:lnTo>
                  <a:pt x="107809" y="201265"/>
                </a:lnTo>
                <a:lnTo>
                  <a:pt x="126435" y="192196"/>
                </a:lnTo>
                <a:cubicBezTo>
                  <a:pt x="126864" y="191987"/>
                  <a:pt x="127319" y="191886"/>
                  <a:pt x="127769" y="191886"/>
                </a:cubicBezTo>
                <a:cubicBezTo>
                  <a:pt x="128653" y="191886"/>
                  <a:pt x="129516" y="192277"/>
                  <a:pt x="130121" y="193012"/>
                </a:cubicBezTo>
                <a:lnTo>
                  <a:pt x="134818" y="198688"/>
                </a:lnTo>
                <a:cubicBezTo>
                  <a:pt x="136011" y="200138"/>
                  <a:pt x="137724" y="200917"/>
                  <a:pt x="139500" y="200917"/>
                </a:cubicBezTo>
                <a:cubicBezTo>
                  <a:pt x="140201" y="200917"/>
                  <a:pt x="140911" y="200796"/>
                  <a:pt x="141603" y="200547"/>
                </a:cubicBezTo>
                <a:cubicBezTo>
                  <a:pt x="144050" y="199666"/>
                  <a:pt x="145648" y="197415"/>
                  <a:pt x="145648" y="194806"/>
                </a:cubicBezTo>
                <a:lnTo>
                  <a:pt x="145648" y="167275"/>
                </a:lnTo>
                <a:cubicBezTo>
                  <a:pt x="145648" y="167112"/>
                  <a:pt x="145648" y="166916"/>
                  <a:pt x="145648" y="166720"/>
                </a:cubicBezTo>
                <a:cubicBezTo>
                  <a:pt x="147148" y="167275"/>
                  <a:pt x="148649" y="167764"/>
                  <a:pt x="150149" y="168188"/>
                </a:cubicBezTo>
                <a:lnTo>
                  <a:pt x="152139" y="168743"/>
                </a:lnTo>
                <a:cubicBezTo>
                  <a:pt x="159055" y="170732"/>
                  <a:pt x="166883" y="173016"/>
                  <a:pt x="173342" y="175201"/>
                </a:cubicBezTo>
                <a:cubicBezTo>
                  <a:pt x="173674" y="175316"/>
                  <a:pt x="174012" y="175371"/>
                  <a:pt x="174343" y="175371"/>
                </a:cubicBezTo>
                <a:cubicBezTo>
                  <a:pt x="175608" y="175371"/>
                  <a:pt x="176785" y="174576"/>
                  <a:pt x="177224" y="173309"/>
                </a:cubicBezTo>
                <a:cubicBezTo>
                  <a:pt x="177778" y="171711"/>
                  <a:pt x="176930" y="169982"/>
                  <a:pt x="175332" y="169428"/>
                </a:cubicBezTo>
                <a:cubicBezTo>
                  <a:pt x="168710" y="167177"/>
                  <a:pt x="160816" y="164893"/>
                  <a:pt x="153835" y="162871"/>
                </a:cubicBezTo>
                <a:lnTo>
                  <a:pt x="151846" y="162316"/>
                </a:lnTo>
                <a:cubicBezTo>
                  <a:pt x="149399" y="161599"/>
                  <a:pt x="146920" y="160718"/>
                  <a:pt x="144474" y="159707"/>
                </a:cubicBezTo>
                <a:cubicBezTo>
                  <a:pt x="144082" y="158598"/>
                  <a:pt x="143625" y="157521"/>
                  <a:pt x="143071" y="156510"/>
                </a:cubicBezTo>
                <a:cubicBezTo>
                  <a:pt x="143430" y="155597"/>
                  <a:pt x="143658" y="154683"/>
                  <a:pt x="143821" y="153705"/>
                </a:cubicBezTo>
                <a:cubicBezTo>
                  <a:pt x="150280" y="152237"/>
                  <a:pt x="155010" y="146528"/>
                  <a:pt x="155010" y="139646"/>
                </a:cubicBezTo>
                <a:cubicBezTo>
                  <a:pt x="155010" y="138537"/>
                  <a:pt x="154879" y="137493"/>
                  <a:pt x="154651" y="136449"/>
                </a:cubicBezTo>
                <a:cubicBezTo>
                  <a:pt x="165252" y="132371"/>
                  <a:pt x="169754" y="124543"/>
                  <a:pt x="169917" y="111756"/>
                </a:cubicBezTo>
                <a:cubicBezTo>
                  <a:pt x="173831" y="107352"/>
                  <a:pt x="176050" y="100013"/>
                  <a:pt x="176050" y="91042"/>
                </a:cubicBezTo>
                <a:cubicBezTo>
                  <a:pt x="176050" y="79299"/>
                  <a:pt x="172233" y="70328"/>
                  <a:pt x="165840" y="67099"/>
                </a:cubicBezTo>
                <a:cubicBezTo>
                  <a:pt x="164436" y="66389"/>
                  <a:pt x="162927" y="66036"/>
                  <a:pt x="161416" y="66036"/>
                </a:cubicBezTo>
                <a:cubicBezTo>
                  <a:pt x="160152" y="66036"/>
                  <a:pt x="158888" y="66283"/>
                  <a:pt x="157685" y="66773"/>
                </a:cubicBezTo>
                <a:lnTo>
                  <a:pt x="157685" y="29358"/>
                </a:lnTo>
                <a:cubicBezTo>
                  <a:pt x="157685" y="19083"/>
                  <a:pt x="149334" y="10732"/>
                  <a:pt x="139091" y="10732"/>
                </a:cubicBezTo>
                <a:cubicBezTo>
                  <a:pt x="137395" y="10732"/>
                  <a:pt x="136025" y="12102"/>
                  <a:pt x="136025" y="13798"/>
                </a:cubicBezTo>
                <a:cubicBezTo>
                  <a:pt x="136025" y="15494"/>
                  <a:pt x="137395" y="16864"/>
                  <a:pt x="139091" y="16864"/>
                </a:cubicBezTo>
                <a:cubicBezTo>
                  <a:pt x="145974" y="16864"/>
                  <a:pt x="151585" y="22442"/>
                  <a:pt x="151585" y="29358"/>
                </a:cubicBezTo>
                <a:lnTo>
                  <a:pt x="151585" y="48571"/>
                </a:lnTo>
                <a:lnTo>
                  <a:pt x="148062" y="42112"/>
                </a:lnTo>
                <a:cubicBezTo>
                  <a:pt x="147501" y="41107"/>
                  <a:pt x="146455" y="40521"/>
                  <a:pt x="145379" y="40521"/>
                </a:cubicBezTo>
                <a:cubicBezTo>
                  <a:pt x="144953" y="40521"/>
                  <a:pt x="144522" y="40613"/>
                  <a:pt x="144115" y="40807"/>
                </a:cubicBezTo>
                <a:lnTo>
                  <a:pt x="143919" y="40873"/>
                </a:lnTo>
                <a:cubicBezTo>
                  <a:pt x="142386" y="41525"/>
                  <a:pt x="140755" y="41851"/>
                  <a:pt x="139091" y="41851"/>
                </a:cubicBezTo>
                <a:cubicBezTo>
                  <a:pt x="136123" y="41851"/>
                  <a:pt x="133220" y="40775"/>
                  <a:pt x="130969" y="38850"/>
                </a:cubicBezTo>
                <a:cubicBezTo>
                  <a:pt x="130407" y="38361"/>
                  <a:pt x="129703" y="38113"/>
                  <a:pt x="128993" y="38113"/>
                </a:cubicBezTo>
                <a:cubicBezTo>
                  <a:pt x="128426" y="38113"/>
                  <a:pt x="127855" y="38271"/>
                  <a:pt x="127348" y="38589"/>
                </a:cubicBezTo>
                <a:cubicBezTo>
                  <a:pt x="125326" y="39894"/>
                  <a:pt x="123010" y="40546"/>
                  <a:pt x="120628" y="40546"/>
                </a:cubicBezTo>
                <a:cubicBezTo>
                  <a:pt x="115572" y="40546"/>
                  <a:pt x="111071" y="37545"/>
                  <a:pt x="109114" y="32913"/>
                </a:cubicBezTo>
                <a:cubicBezTo>
                  <a:pt x="108631" y="31767"/>
                  <a:pt x="107507" y="31039"/>
                  <a:pt x="106283" y="31039"/>
                </a:cubicBezTo>
                <a:cubicBezTo>
                  <a:pt x="106183" y="31039"/>
                  <a:pt x="106083" y="31044"/>
                  <a:pt x="105982" y="31054"/>
                </a:cubicBezTo>
                <a:cubicBezTo>
                  <a:pt x="105558" y="31087"/>
                  <a:pt x="105134" y="31119"/>
                  <a:pt x="104743" y="31119"/>
                </a:cubicBezTo>
                <a:cubicBezTo>
                  <a:pt x="82920" y="31119"/>
                  <a:pt x="73460" y="26683"/>
                  <a:pt x="73264" y="26618"/>
                </a:cubicBezTo>
                <a:cubicBezTo>
                  <a:pt x="72831" y="26401"/>
                  <a:pt x="72371" y="26299"/>
                  <a:pt x="71917" y="26299"/>
                </a:cubicBezTo>
                <a:cubicBezTo>
                  <a:pt x="70799" y="26299"/>
                  <a:pt x="69721" y="26921"/>
                  <a:pt x="69187" y="27988"/>
                </a:cubicBezTo>
                <a:cubicBezTo>
                  <a:pt x="68437" y="29488"/>
                  <a:pt x="69056" y="31348"/>
                  <a:pt x="70557" y="32098"/>
                </a:cubicBezTo>
                <a:cubicBezTo>
                  <a:pt x="70981" y="32294"/>
                  <a:pt x="81061" y="37187"/>
                  <a:pt x="104416" y="37219"/>
                </a:cubicBezTo>
                <a:cubicBezTo>
                  <a:pt x="107711" y="43026"/>
                  <a:pt x="113844" y="46679"/>
                  <a:pt x="120628" y="46679"/>
                </a:cubicBezTo>
                <a:cubicBezTo>
                  <a:pt x="123434" y="46679"/>
                  <a:pt x="126206" y="46027"/>
                  <a:pt x="128718" y="44820"/>
                </a:cubicBezTo>
                <a:cubicBezTo>
                  <a:pt x="131784" y="46842"/>
                  <a:pt x="135373" y="47951"/>
                  <a:pt x="139091" y="47951"/>
                </a:cubicBezTo>
                <a:cubicBezTo>
                  <a:pt x="140722" y="47951"/>
                  <a:pt x="142353" y="47755"/>
                  <a:pt x="143919" y="47331"/>
                </a:cubicBezTo>
                <a:lnTo>
                  <a:pt x="151585" y="61293"/>
                </a:lnTo>
                <a:lnTo>
                  <a:pt x="151585" y="67066"/>
                </a:lnTo>
                <a:cubicBezTo>
                  <a:pt x="147703" y="64457"/>
                  <a:pt x="142027" y="63283"/>
                  <a:pt x="133220" y="63283"/>
                </a:cubicBezTo>
                <a:cubicBezTo>
                  <a:pt x="121118" y="63283"/>
                  <a:pt x="113680" y="65403"/>
                  <a:pt x="109831" y="69937"/>
                </a:cubicBezTo>
                <a:cubicBezTo>
                  <a:pt x="107352" y="72905"/>
                  <a:pt x="106471" y="76755"/>
                  <a:pt x="107222" y="81419"/>
                </a:cubicBezTo>
                <a:cubicBezTo>
                  <a:pt x="106406" y="81191"/>
                  <a:pt x="105574" y="81077"/>
                  <a:pt x="104743" y="81077"/>
                </a:cubicBezTo>
                <a:cubicBezTo>
                  <a:pt x="103911" y="81077"/>
                  <a:pt x="103079" y="81191"/>
                  <a:pt x="102263" y="81419"/>
                </a:cubicBezTo>
                <a:cubicBezTo>
                  <a:pt x="103014" y="76755"/>
                  <a:pt x="102133" y="72905"/>
                  <a:pt x="99654" y="69937"/>
                </a:cubicBezTo>
                <a:cubicBezTo>
                  <a:pt x="95805" y="65403"/>
                  <a:pt x="88367" y="63283"/>
                  <a:pt x="76265" y="63283"/>
                </a:cubicBezTo>
                <a:cubicBezTo>
                  <a:pt x="69252" y="63283"/>
                  <a:pt x="62532" y="63935"/>
                  <a:pt x="57900" y="67099"/>
                </a:cubicBezTo>
                <a:lnTo>
                  <a:pt x="57900" y="61293"/>
                </a:lnTo>
                <a:lnTo>
                  <a:pt x="68893" y="41264"/>
                </a:lnTo>
                <a:cubicBezTo>
                  <a:pt x="69709" y="39764"/>
                  <a:pt x="69154" y="37904"/>
                  <a:pt x="67686" y="37089"/>
                </a:cubicBezTo>
                <a:cubicBezTo>
                  <a:pt x="67215" y="36833"/>
                  <a:pt x="66709" y="36712"/>
                  <a:pt x="66210" y="36712"/>
                </a:cubicBezTo>
                <a:cubicBezTo>
                  <a:pt x="65121" y="36712"/>
                  <a:pt x="64070" y="37289"/>
                  <a:pt x="63511" y="38296"/>
                </a:cubicBezTo>
                <a:lnTo>
                  <a:pt x="57900" y="48571"/>
                </a:lnTo>
                <a:lnTo>
                  <a:pt x="57900" y="29358"/>
                </a:lnTo>
                <a:cubicBezTo>
                  <a:pt x="57900" y="22442"/>
                  <a:pt x="63511" y="16864"/>
                  <a:pt x="70394" y="16864"/>
                </a:cubicBezTo>
                <a:cubicBezTo>
                  <a:pt x="70818" y="16864"/>
                  <a:pt x="71242" y="16864"/>
                  <a:pt x="71633" y="16897"/>
                </a:cubicBezTo>
                <a:cubicBezTo>
                  <a:pt x="71734" y="16907"/>
                  <a:pt x="71835" y="16912"/>
                  <a:pt x="71935" y="16912"/>
                </a:cubicBezTo>
                <a:cubicBezTo>
                  <a:pt x="73159" y="16912"/>
                  <a:pt x="74282" y="16186"/>
                  <a:pt x="74765" y="15070"/>
                </a:cubicBezTo>
                <a:cubicBezTo>
                  <a:pt x="76722" y="10406"/>
                  <a:pt x="81256" y="7405"/>
                  <a:pt x="86280" y="7405"/>
                </a:cubicBezTo>
                <a:cubicBezTo>
                  <a:pt x="88661" y="7405"/>
                  <a:pt x="90977" y="8090"/>
                  <a:pt x="92999" y="9362"/>
                </a:cubicBezTo>
                <a:cubicBezTo>
                  <a:pt x="93506" y="9680"/>
                  <a:pt x="94077" y="9838"/>
                  <a:pt x="94644" y="9838"/>
                </a:cubicBezTo>
                <a:cubicBezTo>
                  <a:pt x="95354" y="9838"/>
                  <a:pt x="96058" y="9591"/>
                  <a:pt x="96620" y="9101"/>
                </a:cubicBezTo>
                <a:cubicBezTo>
                  <a:pt x="98904" y="7176"/>
                  <a:pt x="101774" y="6133"/>
                  <a:pt x="104743" y="6133"/>
                </a:cubicBezTo>
                <a:cubicBezTo>
                  <a:pt x="107711" y="6133"/>
                  <a:pt x="110582" y="7176"/>
                  <a:pt x="112865" y="9101"/>
                </a:cubicBezTo>
                <a:cubicBezTo>
                  <a:pt x="113427" y="9591"/>
                  <a:pt x="114131" y="9838"/>
                  <a:pt x="114841" y="9838"/>
                </a:cubicBezTo>
                <a:cubicBezTo>
                  <a:pt x="115408" y="9838"/>
                  <a:pt x="115979" y="9680"/>
                  <a:pt x="116486" y="9362"/>
                </a:cubicBezTo>
                <a:cubicBezTo>
                  <a:pt x="118508" y="8090"/>
                  <a:pt x="120824" y="7405"/>
                  <a:pt x="123205" y="7405"/>
                </a:cubicBezTo>
                <a:cubicBezTo>
                  <a:pt x="125260" y="7405"/>
                  <a:pt x="127250" y="7894"/>
                  <a:pt x="129044" y="8840"/>
                </a:cubicBezTo>
                <a:cubicBezTo>
                  <a:pt x="129505" y="9090"/>
                  <a:pt x="130000" y="9209"/>
                  <a:pt x="130487" y="9209"/>
                </a:cubicBezTo>
                <a:cubicBezTo>
                  <a:pt x="131586" y="9209"/>
                  <a:pt x="132645" y="8607"/>
                  <a:pt x="133187" y="7568"/>
                </a:cubicBezTo>
                <a:cubicBezTo>
                  <a:pt x="133970" y="6100"/>
                  <a:pt x="133415" y="4241"/>
                  <a:pt x="131915" y="3458"/>
                </a:cubicBezTo>
                <a:cubicBezTo>
                  <a:pt x="129240" y="2022"/>
                  <a:pt x="126239" y="1305"/>
                  <a:pt x="123205" y="1305"/>
                </a:cubicBezTo>
                <a:cubicBezTo>
                  <a:pt x="120367" y="1305"/>
                  <a:pt x="117627" y="1925"/>
                  <a:pt x="115083" y="3132"/>
                </a:cubicBezTo>
                <a:cubicBezTo>
                  <a:pt x="112049" y="1109"/>
                  <a:pt x="108429" y="0"/>
                  <a:pt x="104743" y="0"/>
                </a:cubicBezTo>
                <a:close/>
                <a:moveTo>
                  <a:pt x="185988" y="174312"/>
                </a:moveTo>
                <a:cubicBezTo>
                  <a:pt x="185026" y="174312"/>
                  <a:pt x="184086" y="174767"/>
                  <a:pt x="183487" y="175625"/>
                </a:cubicBezTo>
                <a:cubicBezTo>
                  <a:pt x="182508" y="176995"/>
                  <a:pt x="182835" y="178920"/>
                  <a:pt x="184237" y="179866"/>
                </a:cubicBezTo>
                <a:cubicBezTo>
                  <a:pt x="193501" y="186390"/>
                  <a:pt x="199862" y="195360"/>
                  <a:pt x="203124" y="206549"/>
                </a:cubicBezTo>
                <a:cubicBezTo>
                  <a:pt x="203516" y="207886"/>
                  <a:pt x="204755" y="208767"/>
                  <a:pt x="206060" y="208767"/>
                </a:cubicBezTo>
                <a:cubicBezTo>
                  <a:pt x="206353" y="208767"/>
                  <a:pt x="206647" y="208735"/>
                  <a:pt x="206908" y="208637"/>
                </a:cubicBezTo>
                <a:cubicBezTo>
                  <a:pt x="208539" y="208180"/>
                  <a:pt x="209485" y="206484"/>
                  <a:pt x="208996" y="204853"/>
                </a:cubicBezTo>
                <a:cubicBezTo>
                  <a:pt x="205407" y="192457"/>
                  <a:pt x="198035" y="182084"/>
                  <a:pt x="187760" y="174875"/>
                </a:cubicBezTo>
                <a:cubicBezTo>
                  <a:pt x="187216" y="174495"/>
                  <a:pt x="186597" y="174312"/>
                  <a:pt x="185988" y="174312"/>
                </a:cubicBezTo>
                <a:close/>
              </a:path>
            </a:pathLst>
          </a:custGeom>
          <a:solidFill>
            <a:srgbClr val="775EF5"/>
          </a:solidFill>
          <a:ln>
            <a:noFill/>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6"/>
          <p:cNvSpPr txBox="1"/>
          <p:nvPr>
            <p:ph idx="7" type="subTitle"/>
          </p:nvPr>
        </p:nvSpPr>
        <p:spPr>
          <a:xfrm>
            <a:off x="1078700" y="4211550"/>
            <a:ext cx="2236800" cy="41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Poonam Shinare</a:t>
            </a:r>
            <a:endParaRPr/>
          </a:p>
        </p:txBody>
      </p:sp>
      <p:sp>
        <p:nvSpPr>
          <p:cNvPr id="1156" name="Google Shape;1156;p56"/>
          <p:cNvSpPr txBox="1"/>
          <p:nvPr>
            <p:ph type="title"/>
          </p:nvPr>
        </p:nvSpPr>
        <p:spPr>
          <a:xfrm>
            <a:off x="74295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00C3B1"/>
                </a:solidFill>
              </a:rPr>
              <a:t>IBM Innovac </a:t>
            </a:r>
            <a:endParaRPr b="1" i="1">
              <a:solidFill>
                <a:srgbClr val="00C3B1"/>
              </a:solidFill>
            </a:endParaRPr>
          </a:p>
        </p:txBody>
      </p:sp>
      <p:sp>
        <p:nvSpPr>
          <p:cNvPr id="1157" name="Google Shape;1157;p56"/>
          <p:cNvSpPr/>
          <p:nvPr/>
        </p:nvSpPr>
        <p:spPr>
          <a:xfrm>
            <a:off x="2828760" y="2461600"/>
            <a:ext cx="914673" cy="1019354"/>
          </a:xfrm>
          <a:custGeom>
            <a:rect b="b" l="l" r="r" t="t"/>
            <a:pathLst>
              <a:path extrusionOk="0" h="208777" w="187337">
                <a:moveTo>
                  <a:pt x="70492" y="72849"/>
                </a:moveTo>
                <a:cubicBezTo>
                  <a:pt x="63349" y="72849"/>
                  <a:pt x="58064" y="75687"/>
                  <a:pt x="56140" y="76927"/>
                </a:cubicBezTo>
                <a:cubicBezTo>
                  <a:pt x="54704" y="77840"/>
                  <a:pt x="54280" y="79699"/>
                  <a:pt x="55194" y="81135"/>
                </a:cubicBezTo>
                <a:cubicBezTo>
                  <a:pt x="55760" y="82057"/>
                  <a:pt x="56744" y="82562"/>
                  <a:pt x="57757" y="82562"/>
                </a:cubicBezTo>
                <a:cubicBezTo>
                  <a:pt x="58319" y="82562"/>
                  <a:pt x="58889" y="82407"/>
                  <a:pt x="59402" y="82081"/>
                </a:cubicBezTo>
                <a:cubicBezTo>
                  <a:pt x="62500" y="80123"/>
                  <a:pt x="66643" y="78949"/>
                  <a:pt x="70492" y="78949"/>
                </a:cubicBezTo>
                <a:cubicBezTo>
                  <a:pt x="75092" y="78949"/>
                  <a:pt x="79691" y="80352"/>
                  <a:pt x="83051" y="82766"/>
                </a:cubicBezTo>
                <a:cubicBezTo>
                  <a:pt x="83605" y="83157"/>
                  <a:pt x="84225" y="83353"/>
                  <a:pt x="84845" y="83353"/>
                </a:cubicBezTo>
                <a:cubicBezTo>
                  <a:pt x="85791" y="83353"/>
                  <a:pt x="86737" y="82896"/>
                  <a:pt x="87324" y="82048"/>
                </a:cubicBezTo>
                <a:cubicBezTo>
                  <a:pt x="88303" y="80678"/>
                  <a:pt x="88009" y="78786"/>
                  <a:pt x="86607" y="77807"/>
                </a:cubicBezTo>
                <a:cubicBezTo>
                  <a:pt x="82170" y="74611"/>
                  <a:pt x="76429" y="72849"/>
                  <a:pt x="70492" y="72849"/>
                </a:cubicBezTo>
                <a:close/>
                <a:moveTo>
                  <a:pt x="116878" y="72849"/>
                </a:moveTo>
                <a:cubicBezTo>
                  <a:pt x="110908" y="72849"/>
                  <a:pt x="105200" y="74611"/>
                  <a:pt x="100731" y="77807"/>
                </a:cubicBezTo>
                <a:cubicBezTo>
                  <a:pt x="99361" y="78786"/>
                  <a:pt x="99035" y="80678"/>
                  <a:pt x="100013" y="82048"/>
                </a:cubicBezTo>
                <a:cubicBezTo>
                  <a:pt x="100633" y="82896"/>
                  <a:pt x="101546" y="83353"/>
                  <a:pt x="102525" y="83353"/>
                </a:cubicBezTo>
                <a:cubicBezTo>
                  <a:pt x="103112" y="83353"/>
                  <a:pt x="103765" y="83157"/>
                  <a:pt x="104286" y="82766"/>
                </a:cubicBezTo>
                <a:cubicBezTo>
                  <a:pt x="107679" y="80352"/>
                  <a:pt x="112246" y="78949"/>
                  <a:pt x="116878" y="78949"/>
                </a:cubicBezTo>
                <a:cubicBezTo>
                  <a:pt x="120694" y="78949"/>
                  <a:pt x="124837" y="80123"/>
                  <a:pt x="127936" y="82081"/>
                </a:cubicBezTo>
                <a:cubicBezTo>
                  <a:pt x="128448" y="82407"/>
                  <a:pt x="129019" y="82562"/>
                  <a:pt x="129582" y="82562"/>
                </a:cubicBezTo>
                <a:cubicBezTo>
                  <a:pt x="130597" y="82562"/>
                  <a:pt x="131589" y="82057"/>
                  <a:pt x="132176" y="81135"/>
                </a:cubicBezTo>
                <a:cubicBezTo>
                  <a:pt x="133057" y="79699"/>
                  <a:pt x="132633" y="77840"/>
                  <a:pt x="131230" y="76927"/>
                </a:cubicBezTo>
                <a:cubicBezTo>
                  <a:pt x="129273" y="75687"/>
                  <a:pt x="123989" y="72849"/>
                  <a:pt x="116878" y="72849"/>
                </a:cubicBezTo>
                <a:close/>
                <a:moveTo>
                  <a:pt x="73983" y="87463"/>
                </a:moveTo>
                <a:cubicBezTo>
                  <a:pt x="72286" y="87463"/>
                  <a:pt x="70916" y="88833"/>
                  <a:pt x="70916" y="90497"/>
                </a:cubicBezTo>
                <a:lnTo>
                  <a:pt x="70916" y="97347"/>
                </a:lnTo>
                <a:cubicBezTo>
                  <a:pt x="70916" y="99043"/>
                  <a:pt x="72286" y="100413"/>
                  <a:pt x="73983" y="100413"/>
                </a:cubicBezTo>
                <a:cubicBezTo>
                  <a:pt x="75679" y="100413"/>
                  <a:pt x="77049" y="99043"/>
                  <a:pt x="77049" y="97347"/>
                </a:cubicBezTo>
                <a:lnTo>
                  <a:pt x="77049" y="90497"/>
                </a:lnTo>
                <a:cubicBezTo>
                  <a:pt x="77049" y="88833"/>
                  <a:pt x="75679" y="87463"/>
                  <a:pt x="73983" y="87463"/>
                </a:cubicBezTo>
                <a:close/>
                <a:moveTo>
                  <a:pt x="113355" y="87463"/>
                </a:moveTo>
                <a:cubicBezTo>
                  <a:pt x="111691" y="87463"/>
                  <a:pt x="110321" y="88833"/>
                  <a:pt x="110321" y="90497"/>
                </a:cubicBezTo>
                <a:lnTo>
                  <a:pt x="110321" y="97347"/>
                </a:lnTo>
                <a:cubicBezTo>
                  <a:pt x="110321" y="99043"/>
                  <a:pt x="111691" y="100413"/>
                  <a:pt x="113355" y="100413"/>
                </a:cubicBezTo>
                <a:cubicBezTo>
                  <a:pt x="115051" y="100413"/>
                  <a:pt x="116421" y="99043"/>
                  <a:pt x="116421" y="97347"/>
                </a:cubicBezTo>
                <a:lnTo>
                  <a:pt x="116421" y="90497"/>
                </a:lnTo>
                <a:cubicBezTo>
                  <a:pt x="116421" y="88833"/>
                  <a:pt x="115051" y="87463"/>
                  <a:pt x="113355" y="87463"/>
                </a:cubicBezTo>
                <a:close/>
                <a:moveTo>
                  <a:pt x="150346" y="79569"/>
                </a:moveTo>
                <a:cubicBezTo>
                  <a:pt x="150900" y="79569"/>
                  <a:pt x="151487" y="79699"/>
                  <a:pt x="152009" y="79993"/>
                </a:cubicBezTo>
                <a:cubicBezTo>
                  <a:pt x="155336" y="81657"/>
                  <a:pt x="158859" y="87398"/>
                  <a:pt x="158859" y="98456"/>
                </a:cubicBezTo>
                <a:cubicBezTo>
                  <a:pt x="158859" y="109514"/>
                  <a:pt x="155336" y="115255"/>
                  <a:pt x="152009" y="116919"/>
                </a:cubicBezTo>
                <a:cubicBezTo>
                  <a:pt x="151466" y="117205"/>
                  <a:pt x="150895" y="117345"/>
                  <a:pt x="150325" y="117345"/>
                </a:cubicBezTo>
                <a:cubicBezTo>
                  <a:pt x="149663" y="117345"/>
                  <a:pt x="149002" y="117156"/>
                  <a:pt x="148388" y="116788"/>
                </a:cubicBezTo>
                <a:cubicBezTo>
                  <a:pt x="147279" y="116103"/>
                  <a:pt x="146627" y="114929"/>
                  <a:pt x="146627" y="113624"/>
                </a:cubicBezTo>
                <a:lnTo>
                  <a:pt x="146627" y="83288"/>
                </a:lnTo>
                <a:cubicBezTo>
                  <a:pt x="146627" y="81983"/>
                  <a:pt x="147279" y="80841"/>
                  <a:pt x="148388" y="80123"/>
                </a:cubicBezTo>
                <a:cubicBezTo>
                  <a:pt x="149008" y="79765"/>
                  <a:pt x="149661" y="79569"/>
                  <a:pt x="150346" y="79569"/>
                </a:cubicBezTo>
                <a:close/>
                <a:moveTo>
                  <a:pt x="93685" y="93661"/>
                </a:moveTo>
                <a:cubicBezTo>
                  <a:pt x="94044" y="93661"/>
                  <a:pt x="95349" y="93791"/>
                  <a:pt x="95740" y="95226"/>
                </a:cubicBezTo>
                <a:lnTo>
                  <a:pt x="100405" y="111928"/>
                </a:lnTo>
                <a:cubicBezTo>
                  <a:pt x="100992" y="114048"/>
                  <a:pt x="101188" y="114766"/>
                  <a:pt x="97404" y="117082"/>
                </a:cubicBezTo>
                <a:cubicBezTo>
                  <a:pt x="96262" y="117783"/>
                  <a:pt x="94974" y="118134"/>
                  <a:pt x="93681" y="118134"/>
                </a:cubicBezTo>
                <a:cubicBezTo>
                  <a:pt x="92388" y="118134"/>
                  <a:pt x="91092" y="117783"/>
                  <a:pt x="89934" y="117082"/>
                </a:cubicBezTo>
                <a:cubicBezTo>
                  <a:pt x="86150" y="114766"/>
                  <a:pt x="86346" y="114048"/>
                  <a:pt x="86933" y="111928"/>
                </a:cubicBezTo>
                <a:lnTo>
                  <a:pt x="91597" y="95226"/>
                </a:lnTo>
                <a:cubicBezTo>
                  <a:pt x="92021" y="93791"/>
                  <a:pt x="93294" y="93661"/>
                  <a:pt x="93685" y="93661"/>
                </a:cubicBezTo>
                <a:close/>
                <a:moveTo>
                  <a:pt x="93685" y="87561"/>
                </a:moveTo>
                <a:cubicBezTo>
                  <a:pt x="89934" y="87561"/>
                  <a:pt x="86704" y="89975"/>
                  <a:pt x="85693" y="93595"/>
                </a:cubicBezTo>
                <a:lnTo>
                  <a:pt x="81061" y="110297"/>
                </a:lnTo>
                <a:cubicBezTo>
                  <a:pt x="79365" y="116364"/>
                  <a:pt x="81975" y="119398"/>
                  <a:pt x="86770" y="122301"/>
                </a:cubicBezTo>
                <a:cubicBezTo>
                  <a:pt x="88890" y="123606"/>
                  <a:pt x="91271" y="124258"/>
                  <a:pt x="93685" y="124258"/>
                </a:cubicBezTo>
                <a:cubicBezTo>
                  <a:pt x="96066" y="124258"/>
                  <a:pt x="98448" y="123606"/>
                  <a:pt x="100600" y="122301"/>
                </a:cubicBezTo>
                <a:cubicBezTo>
                  <a:pt x="105363" y="119398"/>
                  <a:pt x="108005" y="116364"/>
                  <a:pt x="106309" y="110297"/>
                </a:cubicBezTo>
                <a:lnTo>
                  <a:pt x="101644" y="93595"/>
                </a:lnTo>
                <a:cubicBezTo>
                  <a:pt x="100633" y="89975"/>
                  <a:pt x="97436" y="87561"/>
                  <a:pt x="93685" y="87561"/>
                </a:cubicBezTo>
                <a:close/>
                <a:moveTo>
                  <a:pt x="143789" y="120963"/>
                </a:moveTo>
                <a:cubicBezTo>
                  <a:pt x="144213" y="121322"/>
                  <a:pt x="144702" y="121681"/>
                  <a:pt x="145192" y="122007"/>
                </a:cubicBezTo>
                <a:cubicBezTo>
                  <a:pt x="146792" y="122978"/>
                  <a:pt x="148583" y="123463"/>
                  <a:pt x="150376" y="123463"/>
                </a:cubicBezTo>
                <a:cubicBezTo>
                  <a:pt x="150813" y="123463"/>
                  <a:pt x="151249" y="123435"/>
                  <a:pt x="151683" y="123377"/>
                </a:cubicBezTo>
                <a:lnTo>
                  <a:pt x="151683" y="123377"/>
                </a:lnTo>
                <a:cubicBezTo>
                  <a:pt x="149595" y="131630"/>
                  <a:pt x="145909" y="136947"/>
                  <a:pt x="135830" y="139524"/>
                </a:cubicBezTo>
                <a:cubicBezTo>
                  <a:pt x="139124" y="134207"/>
                  <a:pt x="141897" y="128140"/>
                  <a:pt x="143789" y="120963"/>
                </a:cubicBezTo>
                <a:close/>
                <a:moveTo>
                  <a:pt x="76166" y="128832"/>
                </a:moveTo>
                <a:cubicBezTo>
                  <a:pt x="75708" y="128832"/>
                  <a:pt x="75241" y="128934"/>
                  <a:pt x="74798" y="129151"/>
                </a:cubicBezTo>
                <a:cubicBezTo>
                  <a:pt x="73298" y="129901"/>
                  <a:pt x="72678" y="131728"/>
                  <a:pt x="73428" y="133261"/>
                </a:cubicBezTo>
                <a:cubicBezTo>
                  <a:pt x="75483" y="137404"/>
                  <a:pt x="81485" y="139850"/>
                  <a:pt x="86150" y="139850"/>
                </a:cubicBezTo>
                <a:lnTo>
                  <a:pt x="101220" y="139850"/>
                </a:lnTo>
                <a:cubicBezTo>
                  <a:pt x="105852" y="139850"/>
                  <a:pt x="111887" y="137404"/>
                  <a:pt x="113909" y="133261"/>
                </a:cubicBezTo>
                <a:cubicBezTo>
                  <a:pt x="114660" y="131728"/>
                  <a:pt x="114040" y="129901"/>
                  <a:pt x="112539" y="129151"/>
                </a:cubicBezTo>
                <a:cubicBezTo>
                  <a:pt x="112106" y="128934"/>
                  <a:pt x="111643" y="128832"/>
                  <a:pt x="111185" y="128832"/>
                </a:cubicBezTo>
                <a:cubicBezTo>
                  <a:pt x="110058" y="128832"/>
                  <a:pt x="108963" y="129454"/>
                  <a:pt x="108429" y="130521"/>
                </a:cubicBezTo>
                <a:cubicBezTo>
                  <a:pt x="107875" y="131663"/>
                  <a:pt x="104906" y="133750"/>
                  <a:pt x="101220" y="133750"/>
                </a:cubicBezTo>
                <a:lnTo>
                  <a:pt x="86150" y="133750"/>
                </a:lnTo>
                <a:cubicBezTo>
                  <a:pt x="82431" y="133750"/>
                  <a:pt x="79463" y="131663"/>
                  <a:pt x="78908" y="130521"/>
                </a:cubicBezTo>
                <a:cubicBezTo>
                  <a:pt x="78375" y="129454"/>
                  <a:pt x="77296" y="128832"/>
                  <a:pt x="76166" y="128832"/>
                </a:cubicBezTo>
                <a:close/>
                <a:moveTo>
                  <a:pt x="76700" y="44974"/>
                </a:moveTo>
                <a:cubicBezTo>
                  <a:pt x="81881" y="44974"/>
                  <a:pt x="87064" y="46730"/>
                  <a:pt x="91891" y="50244"/>
                </a:cubicBezTo>
                <a:cubicBezTo>
                  <a:pt x="97753" y="54522"/>
                  <a:pt x="104192" y="56655"/>
                  <a:pt x="110636" y="56655"/>
                </a:cubicBezTo>
                <a:cubicBezTo>
                  <a:pt x="115344" y="56655"/>
                  <a:pt x="120054" y="55517"/>
                  <a:pt x="124543" y="53245"/>
                </a:cubicBezTo>
                <a:lnTo>
                  <a:pt x="124543" y="56702"/>
                </a:lnTo>
                <a:cubicBezTo>
                  <a:pt x="124543" y="57975"/>
                  <a:pt x="125326" y="59116"/>
                  <a:pt x="126501" y="59573"/>
                </a:cubicBezTo>
                <a:cubicBezTo>
                  <a:pt x="126631" y="59605"/>
                  <a:pt x="140527" y="65216"/>
                  <a:pt x="140527" y="83288"/>
                </a:cubicBezTo>
                <a:lnTo>
                  <a:pt x="140527" y="97314"/>
                </a:lnTo>
                <a:cubicBezTo>
                  <a:pt x="140527" y="117538"/>
                  <a:pt x="135145" y="130554"/>
                  <a:pt x="127479" y="140894"/>
                </a:cubicBezTo>
                <a:cubicBezTo>
                  <a:pt x="124282" y="141188"/>
                  <a:pt x="120629" y="141351"/>
                  <a:pt x="116486" y="141351"/>
                </a:cubicBezTo>
                <a:cubicBezTo>
                  <a:pt x="114823" y="141351"/>
                  <a:pt x="113453" y="142721"/>
                  <a:pt x="113453" y="144417"/>
                </a:cubicBezTo>
                <a:cubicBezTo>
                  <a:pt x="113453" y="146081"/>
                  <a:pt x="114823" y="147451"/>
                  <a:pt x="116486" y="147451"/>
                </a:cubicBezTo>
                <a:cubicBezTo>
                  <a:pt x="118476" y="147451"/>
                  <a:pt x="120335" y="147418"/>
                  <a:pt x="122130" y="147353"/>
                </a:cubicBezTo>
                <a:lnTo>
                  <a:pt x="122130" y="147353"/>
                </a:lnTo>
                <a:cubicBezTo>
                  <a:pt x="118378" y="151463"/>
                  <a:pt x="114333" y="155214"/>
                  <a:pt x="110223" y="159063"/>
                </a:cubicBezTo>
                <a:cubicBezTo>
                  <a:pt x="108755" y="160433"/>
                  <a:pt x="107190" y="161869"/>
                  <a:pt x="105689" y="163304"/>
                </a:cubicBezTo>
                <a:cubicBezTo>
                  <a:pt x="103389" y="165490"/>
                  <a:pt x="98529" y="166582"/>
                  <a:pt x="93669" y="166582"/>
                </a:cubicBezTo>
                <a:cubicBezTo>
                  <a:pt x="88808" y="166582"/>
                  <a:pt x="83948" y="165490"/>
                  <a:pt x="81648" y="163304"/>
                </a:cubicBezTo>
                <a:cubicBezTo>
                  <a:pt x="80148" y="161869"/>
                  <a:pt x="78615" y="160433"/>
                  <a:pt x="77114" y="159063"/>
                </a:cubicBezTo>
                <a:cubicBezTo>
                  <a:pt x="61554" y="144548"/>
                  <a:pt x="46843" y="130847"/>
                  <a:pt x="46843" y="97314"/>
                </a:cubicBezTo>
                <a:lnTo>
                  <a:pt x="46843" y="83288"/>
                </a:lnTo>
                <a:cubicBezTo>
                  <a:pt x="46843" y="65379"/>
                  <a:pt x="60282" y="59801"/>
                  <a:pt x="60837" y="59573"/>
                </a:cubicBezTo>
                <a:cubicBezTo>
                  <a:pt x="62011" y="59116"/>
                  <a:pt x="62794" y="57975"/>
                  <a:pt x="62794" y="56702"/>
                </a:cubicBezTo>
                <a:lnTo>
                  <a:pt x="62794" y="49363"/>
                </a:lnTo>
                <a:cubicBezTo>
                  <a:pt x="67246" y="46437"/>
                  <a:pt x="71972" y="44974"/>
                  <a:pt x="76700" y="44974"/>
                </a:cubicBezTo>
                <a:close/>
                <a:moveTo>
                  <a:pt x="114236" y="163695"/>
                </a:moveTo>
                <a:lnTo>
                  <a:pt x="114236" y="164674"/>
                </a:lnTo>
                <a:cubicBezTo>
                  <a:pt x="114236" y="167969"/>
                  <a:pt x="114236" y="177885"/>
                  <a:pt x="93685" y="186986"/>
                </a:cubicBezTo>
                <a:cubicBezTo>
                  <a:pt x="73102" y="177885"/>
                  <a:pt x="73102" y="167969"/>
                  <a:pt x="73102" y="164674"/>
                </a:cubicBezTo>
                <a:lnTo>
                  <a:pt x="73102" y="163695"/>
                </a:lnTo>
                <a:cubicBezTo>
                  <a:pt x="74537" y="165000"/>
                  <a:pt x="76005" y="166370"/>
                  <a:pt x="77440" y="167740"/>
                </a:cubicBezTo>
                <a:cubicBezTo>
                  <a:pt x="80931" y="171068"/>
                  <a:pt x="87300" y="172731"/>
                  <a:pt x="93669" y="172731"/>
                </a:cubicBezTo>
                <a:cubicBezTo>
                  <a:pt x="100038" y="172731"/>
                  <a:pt x="106407" y="171068"/>
                  <a:pt x="109897" y="167740"/>
                </a:cubicBezTo>
                <a:cubicBezTo>
                  <a:pt x="111332" y="166370"/>
                  <a:pt x="112800" y="165000"/>
                  <a:pt x="114236" y="163695"/>
                </a:cubicBezTo>
                <a:close/>
                <a:moveTo>
                  <a:pt x="120335" y="164217"/>
                </a:moveTo>
                <a:cubicBezTo>
                  <a:pt x="122195" y="166403"/>
                  <a:pt x="123956" y="169795"/>
                  <a:pt x="123956" y="174721"/>
                </a:cubicBezTo>
                <a:cubicBezTo>
                  <a:pt x="123956" y="184018"/>
                  <a:pt x="119879" y="192368"/>
                  <a:pt x="117432" y="196511"/>
                </a:cubicBezTo>
                <a:lnTo>
                  <a:pt x="109832" y="187280"/>
                </a:lnTo>
                <a:cubicBezTo>
                  <a:pt x="109343" y="186725"/>
                  <a:pt x="108821" y="186236"/>
                  <a:pt x="108266" y="185779"/>
                </a:cubicBezTo>
                <a:cubicBezTo>
                  <a:pt x="116356" y="179875"/>
                  <a:pt x="120335" y="172894"/>
                  <a:pt x="120335" y="164674"/>
                </a:cubicBezTo>
                <a:lnTo>
                  <a:pt x="120335" y="164217"/>
                </a:lnTo>
                <a:close/>
                <a:moveTo>
                  <a:pt x="67002" y="164217"/>
                </a:moveTo>
                <a:lnTo>
                  <a:pt x="67002" y="164674"/>
                </a:lnTo>
                <a:cubicBezTo>
                  <a:pt x="67002" y="172894"/>
                  <a:pt x="70982" y="179875"/>
                  <a:pt x="79104" y="185779"/>
                </a:cubicBezTo>
                <a:cubicBezTo>
                  <a:pt x="78517" y="186236"/>
                  <a:pt x="77995" y="186725"/>
                  <a:pt x="77538" y="187280"/>
                </a:cubicBezTo>
                <a:lnTo>
                  <a:pt x="69905" y="196544"/>
                </a:lnTo>
                <a:cubicBezTo>
                  <a:pt x="67491" y="192368"/>
                  <a:pt x="63381" y="184018"/>
                  <a:pt x="63381" y="174721"/>
                </a:cubicBezTo>
                <a:cubicBezTo>
                  <a:pt x="63381" y="169795"/>
                  <a:pt x="65143" y="166403"/>
                  <a:pt x="67002" y="164217"/>
                </a:cubicBezTo>
                <a:close/>
                <a:moveTo>
                  <a:pt x="92674" y="1"/>
                </a:moveTo>
                <a:cubicBezTo>
                  <a:pt x="86231" y="1"/>
                  <a:pt x="79789" y="2146"/>
                  <a:pt x="73917" y="6435"/>
                </a:cubicBezTo>
                <a:lnTo>
                  <a:pt x="41983" y="29660"/>
                </a:lnTo>
                <a:cubicBezTo>
                  <a:pt x="41200" y="30248"/>
                  <a:pt x="40710" y="31161"/>
                  <a:pt x="40710" y="32140"/>
                </a:cubicBezTo>
                <a:lnTo>
                  <a:pt x="40710" y="74187"/>
                </a:lnTo>
                <a:cubicBezTo>
                  <a:pt x="39540" y="73704"/>
                  <a:pt x="38303" y="73464"/>
                  <a:pt x="37060" y="73464"/>
                </a:cubicBezTo>
                <a:cubicBezTo>
                  <a:pt x="35532" y="73464"/>
                  <a:pt x="33994" y="73826"/>
                  <a:pt x="32555" y="74545"/>
                </a:cubicBezTo>
                <a:cubicBezTo>
                  <a:pt x="26195" y="77775"/>
                  <a:pt x="22378" y="86713"/>
                  <a:pt x="22378" y="98456"/>
                </a:cubicBezTo>
                <a:cubicBezTo>
                  <a:pt x="22378" y="100152"/>
                  <a:pt x="23748" y="101522"/>
                  <a:pt x="25412" y="101522"/>
                </a:cubicBezTo>
                <a:cubicBezTo>
                  <a:pt x="27108" y="101522"/>
                  <a:pt x="28478" y="100152"/>
                  <a:pt x="28478" y="98456"/>
                </a:cubicBezTo>
                <a:cubicBezTo>
                  <a:pt x="28478" y="87398"/>
                  <a:pt x="32034" y="81657"/>
                  <a:pt x="35328" y="79993"/>
                </a:cubicBezTo>
                <a:cubicBezTo>
                  <a:pt x="35878" y="79718"/>
                  <a:pt x="36463" y="79579"/>
                  <a:pt x="37044" y="79579"/>
                </a:cubicBezTo>
                <a:cubicBezTo>
                  <a:pt x="37704" y="79579"/>
                  <a:pt x="38359" y="79759"/>
                  <a:pt x="38949" y="80123"/>
                </a:cubicBezTo>
                <a:cubicBezTo>
                  <a:pt x="40091" y="80841"/>
                  <a:pt x="40710" y="81983"/>
                  <a:pt x="40710" y="83288"/>
                </a:cubicBezTo>
                <a:lnTo>
                  <a:pt x="40710" y="113624"/>
                </a:lnTo>
                <a:cubicBezTo>
                  <a:pt x="40710" y="114929"/>
                  <a:pt x="40091" y="116103"/>
                  <a:pt x="38949" y="116788"/>
                </a:cubicBezTo>
                <a:cubicBezTo>
                  <a:pt x="38353" y="117156"/>
                  <a:pt x="37691" y="117345"/>
                  <a:pt x="37024" y="117345"/>
                </a:cubicBezTo>
                <a:cubicBezTo>
                  <a:pt x="36449" y="117345"/>
                  <a:pt x="35871" y="117205"/>
                  <a:pt x="35328" y="116919"/>
                </a:cubicBezTo>
                <a:cubicBezTo>
                  <a:pt x="33143" y="115842"/>
                  <a:pt x="31283" y="113233"/>
                  <a:pt x="30076" y="109644"/>
                </a:cubicBezTo>
                <a:cubicBezTo>
                  <a:pt x="29635" y="108371"/>
                  <a:pt x="28448" y="107554"/>
                  <a:pt x="27176" y="107554"/>
                </a:cubicBezTo>
                <a:cubicBezTo>
                  <a:pt x="26851" y="107554"/>
                  <a:pt x="26520" y="107607"/>
                  <a:pt x="26195" y="107720"/>
                </a:cubicBezTo>
                <a:cubicBezTo>
                  <a:pt x="24596" y="108242"/>
                  <a:pt x="23748" y="109971"/>
                  <a:pt x="24270" y="111602"/>
                </a:cubicBezTo>
                <a:cubicBezTo>
                  <a:pt x="26488" y="118158"/>
                  <a:pt x="30011" y="121094"/>
                  <a:pt x="32555" y="122399"/>
                </a:cubicBezTo>
                <a:cubicBezTo>
                  <a:pt x="33968" y="123105"/>
                  <a:pt x="35492" y="123458"/>
                  <a:pt x="37012" y="123458"/>
                </a:cubicBezTo>
                <a:cubicBezTo>
                  <a:pt x="38790" y="123458"/>
                  <a:pt x="40563" y="122975"/>
                  <a:pt x="42146" y="122007"/>
                </a:cubicBezTo>
                <a:cubicBezTo>
                  <a:pt x="42668" y="121681"/>
                  <a:pt x="43124" y="121322"/>
                  <a:pt x="43548" y="120963"/>
                </a:cubicBezTo>
                <a:cubicBezTo>
                  <a:pt x="47854" y="137176"/>
                  <a:pt x="56531" y="147679"/>
                  <a:pt x="65958" y="156878"/>
                </a:cubicBezTo>
                <a:cubicBezTo>
                  <a:pt x="62957" y="159063"/>
                  <a:pt x="58619" y="163467"/>
                  <a:pt x="57542" y="171068"/>
                </a:cubicBezTo>
                <a:cubicBezTo>
                  <a:pt x="55977" y="171687"/>
                  <a:pt x="54346" y="172242"/>
                  <a:pt x="52682" y="172699"/>
                </a:cubicBezTo>
                <a:lnTo>
                  <a:pt x="50692" y="173286"/>
                </a:lnTo>
                <a:cubicBezTo>
                  <a:pt x="34545" y="177950"/>
                  <a:pt x="21791" y="181767"/>
                  <a:pt x="16800" y="185290"/>
                </a:cubicBezTo>
                <a:cubicBezTo>
                  <a:pt x="10602" y="189596"/>
                  <a:pt x="4926" y="196348"/>
                  <a:pt x="784" y="204307"/>
                </a:cubicBezTo>
                <a:cubicBezTo>
                  <a:pt x="1" y="205808"/>
                  <a:pt x="588" y="207634"/>
                  <a:pt x="2089" y="208417"/>
                </a:cubicBezTo>
                <a:cubicBezTo>
                  <a:pt x="2513" y="208678"/>
                  <a:pt x="3002" y="208776"/>
                  <a:pt x="3491" y="208776"/>
                </a:cubicBezTo>
                <a:cubicBezTo>
                  <a:pt x="4600" y="208776"/>
                  <a:pt x="5644" y="208189"/>
                  <a:pt x="6199" y="207145"/>
                </a:cubicBezTo>
                <a:cubicBezTo>
                  <a:pt x="9917" y="200034"/>
                  <a:pt x="14908" y="194065"/>
                  <a:pt x="20290" y="190281"/>
                </a:cubicBezTo>
                <a:cubicBezTo>
                  <a:pt x="24857" y="187084"/>
                  <a:pt x="40776" y="182517"/>
                  <a:pt x="52388" y="179157"/>
                </a:cubicBezTo>
                <a:lnTo>
                  <a:pt x="54378" y="178603"/>
                </a:lnTo>
                <a:cubicBezTo>
                  <a:pt x="55389" y="178309"/>
                  <a:pt x="56401" y="177983"/>
                  <a:pt x="57379" y="177624"/>
                </a:cubicBezTo>
                <a:cubicBezTo>
                  <a:pt x="58097" y="187149"/>
                  <a:pt x="62142" y="195369"/>
                  <a:pt x="64621" y="199610"/>
                </a:cubicBezTo>
                <a:cubicBezTo>
                  <a:pt x="65632" y="201339"/>
                  <a:pt x="67426" y="202448"/>
                  <a:pt x="69416" y="202611"/>
                </a:cubicBezTo>
                <a:cubicBezTo>
                  <a:pt x="69584" y="202625"/>
                  <a:pt x="69751" y="202632"/>
                  <a:pt x="69918" y="202632"/>
                </a:cubicBezTo>
                <a:cubicBezTo>
                  <a:pt x="71731" y="202632"/>
                  <a:pt x="73470" y="201829"/>
                  <a:pt x="74635" y="200425"/>
                </a:cubicBezTo>
                <a:lnTo>
                  <a:pt x="82235" y="191161"/>
                </a:lnTo>
                <a:cubicBezTo>
                  <a:pt x="82822" y="190462"/>
                  <a:pt x="83704" y="190075"/>
                  <a:pt x="84603" y="190075"/>
                </a:cubicBezTo>
                <a:cubicBezTo>
                  <a:pt x="85004" y="190075"/>
                  <a:pt x="85408" y="190152"/>
                  <a:pt x="85791" y="190313"/>
                </a:cubicBezTo>
                <a:lnTo>
                  <a:pt x="92413" y="193119"/>
                </a:lnTo>
                <a:cubicBezTo>
                  <a:pt x="92445" y="193119"/>
                  <a:pt x="92445" y="193151"/>
                  <a:pt x="92478" y="193151"/>
                </a:cubicBezTo>
                <a:cubicBezTo>
                  <a:pt x="92511" y="193151"/>
                  <a:pt x="92543" y="193184"/>
                  <a:pt x="92543" y="193184"/>
                </a:cubicBezTo>
                <a:cubicBezTo>
                  <a:pt x="92728" y="193245"/>
                  <a:pt x="93160" y="193278"/>
                  <a:pt x="93606" y="193278"/>
                </a:cubicBezTo>
                <a:cubicBezTo>
                  <a:pt x="94104" y="193278"/>
                  <a:pt x="94620" y="193237"/>
                  <a:pt x="94827" y="193151"/>
                </a:cubicBezTo>
                <a:lnTo>
                  <a:pt x="94859" y="193151"/>
                </a:lnTo>
                <a:cubicBezTo>
                  <a:pt x="94892" y="193151"/>
                  <a:pt x="94892" y="193119"/>
                  <a:pt x="94925" y="193119"/>
                </a:cubicBezTo>
                <a:lnTo>
                  <a:pt x="101546" y="190313"/>
                </a:lnTo>
                <a:cubicBezTo>
                  <a:pt x="101929" y="190152"/>
                  <a:pt x="102333" y="190075"/>
                  <a:pt x="102734" y="190075"/>
                </a:cubicBezTo>
                <a:cubicBezTo>
                  <a:pt x="103633" y="190075"/>
                  <a:pt x="104516" y="190462"/>
                  <a:pt x="105102" y="191161"/>
                </a:cubicBezTo>
                <a:lnTo>
                  <a:pt x="112735" y="200425"/>
                </a:lnTo>
                <a:cubicBezTo>
                  <a:pt x="113900" y="201829"/>
                  <a:pt x="115612" y="202632"/>
                  <a:pt x="117420" y="202632"/>
                </a:cubicBezTo>
                <a:cubicBezTo>
                  <a:pt x="117587" y="202632"/>
                  <a:pt x="117754" y="202625"/>
                  <a:pt x="117922" y="202611"/>
                </a:cubicBezTo>
                <a:cubicBezTo>
                  <a:pt x="119911" y="202448"/>
                  <a:pt x="121705" y="201339"/>
                  <a:pt x="122717" y="199610"/>
                </a:cubicBezTo>
                <a:cubicBezTo>
                  <a:pt x="125196" y="195369"/>
                  <a:pt x="129241" y="187149"/>
                  <a:pt x="129958" y="177624"/>
                </a:cubicBezTo>
                <a:cubicBezTo>
                  <a:pt x="130937" y="177983"/>
                  <a:pt x="131948" y="178309"/>
                  <a:pt x="132959" y="178603"/>
                </a:cubicBezTo>
                <a:lnTo>
                  <a:pt x="134949" y="179157"/>
                </a:lnTo>
                <a:cubicBezTo>
                  <a:pt x="142028" y="181212"/>
                  <a:pt x="150052" y="183496"/>
                  <a:pt x="156576" y="185779"/>
                </a:cubicBezTo>
                <a:cubicBezTo>
                  <a:pt x="156908" y="185894"/>
                  <a:pt x="157246" y="185949"/>
                  <a:pt x="157577" y="185949"/>
                </a:cubicBezTo>
                <a:cubicBezTo>
                  <a:pt x="158842" y="185949"/>
                  <a:pt x="160018" y="185154"/>
                  <a:pt x="160458" y="183887"/>
                </a:cubicBezTo>
                <a:cubicBezTo>
                  <a:pt x="161012" y="182289"/>
                  <a:pt x="160164" y="180527"/>
                  <a:pt x="158566" y="179973"/>
                </a:cubicBezTo>
                <a:cubicBezTo>
                  <a:pt x="151879" y="177689"/>
                  <a:pt x="143789" y="175341"/>
                  <a:pt x="136645" y="173286"/>
                </a:cubicBezTo>
                <a:lnTo>
                  <a:pt x="134656" y="172699"/>
                </a:lnTo>
                <a:cubicBezTo>
                  <a:pt x="132992" y="172242"/>
                  <a:pt x="131394" y="171687"/>
                  <a:pt x="129828" y="171068"/>
                </a:cubicBezTo>
                <a:cubicBezTo>
                  <a:pt x="128719" y="163467"/>
                  <a:pt x="124380" y="159063"/>
                  <a:pt x="121412" y="156878"/>
                </a:cubicBezTo>
                <a:cubicBezTo>
                  <a:pt x="124674" y="153681"/>
                  <a:pt x="127838" y="150354"/>
                  <a:pt x="130774" y="146668"/>
                </a:cubicBezTo>
                <a:cubicBezTo>
                  <a:pt x="138342" y="145657"/>
                  <a:pt x="143887" y="143700"/>
                  <a:pt x="147997" y="140633"/>
                </a:cubicBezTo>
                <a:cubicBezTo>
                  <a:pt x="155043" y="135414"/>
                  <a:pt x="157359" y="127324"/>
                  <a:pt x="158729" y="119300"/>
                </a:cubicBezTo>
                <a:cubicBezTo>
                  <a:pt x="162709" y="114929"/>
                  <a:pt x="164992" y="107524"/>
                  <a:pt x="164992" y="98456"/>
                </a:cubicBezTo>
                <a:cubicBezTo>
                  <a:pt x="164992" y="86713"/>
                  <a:pt x="161175" y="77775"/>
                  <a:pt x="154782" y="74545"/>
                </a:cubicBezTo>
                <a:cubicBezTo>
                  <a:pt x="153361" y="73826"/>
                  <a:pt x="151821" y="73464"/>
                  <a:pt x="150288" y="73464"/>
                </a:cubicBezTo>
                <a:cubicBezTo>
                  <a:pt x="149041" y="73464"/>
                  <a:pt x="147798" y="73704"/>
                  <a:pt x="146627" y="74187"/>
                </a:cubicBezTo>
                <a:lnTo>
                  <a:pt x="146627" y="54582"/>
                </a:lnTo>
                <a:cubicBezTo>
                  <a:pt x="146627" y="52886"/>
                  <a:pt x="145257" y="51516"/>
                  <a:pt x="143561" y="51516"/>
                </a:cubicBezTo>
                <a:cubicBezTo>
                  <a:pt x="141897" y="51516"/>
                  <a:pt x="140527" y="52886"/>
                  <a:pt x="140527" y="54582"/>
                </a:cubicBezTo>
                <a:lnTo>
                  <a:pt x="140527" y="63389"/>
                </a:lnTo>
                <a:cubicBezTo>
                  <a:pt x="137069" y="58725"/>
                  <a:pt x="133025" y="56083"/>
                  <a:pt x="130676" y="54810"/>
                </a:cubicBezTo>
                <a:lnTo>
                  <a:pt x="130676" y="49363"/>
                </a:lnTo>
                <a:cubicBezTo>
                  <a:pt x="135127" y="46437"/>
                  <a:pt x="139846" y="44974"/>
                  <a:pt x="144567" y="44974"/>
                </a:cubicBezTo>
                <a:cubicBezTo>
                  <a:pt x="149739" y="44974"/>
                  <a:pt x="154914" y="46730"/>
                  <a:pt x="159740" y="50244"/>
                </a:cubicBezTo>
                <a:cubicBezTo>
                  <a:pt x="160265" y="50637"/>
                  <a:pt x="160897" y="50837"/>
                  <a:pt x="161537" y="50837"/>
                </a:cubicBezTo>
                <a:cubicBezTo>
                  <a:pt x="162012" y="50837"/>
                  <a:pt x="162492" y="50727"/>
                  <a:pt x="162937" y="50505"/>
                </a:cubicBezTo>
                <a:cubicBezTo>
                  <a:pt x="163948" y="49983"/>
                  <a:pt x="164601" y="48906"/>
                  <a:pt x="164601" y="47764"/>
                </a:cubicBezTo>
                <a:cubicBezTo>
                  <a:pt x="164601" y="41926"/>
                  <a:pt x="162741" y="35989"/>
                  <a:pt x="159479" y="31487"/>
                </a:cubicBezTo>
                <a:cubicBezTo>
                  <a:pt x="156250" y="26953"/>
                  <a:pt x="151748" y="24148"/>
                  <a:pt x="146627" y="23332"/>
                </a:cubicBezTo>
                <a:lnTo>
                  <a:pt x="146627" y="8882"/>
                </a:lnTo>
                <a:cubicBezTo>
                  <a:pt x="146627" y="7740"/>
                  <a:pt x="145975" y="6696"/>
                  <a:pt x="144963" y="6174"/>
                </a:cubicBezTo>
                <a:cubicBezTo>
                  <a:pt x="144519" y="5952"/>
                  <a:pt x="144045" y="5842"/>
                  <a:pt x="143574" y="5842"/>
                </a:cubicBezTo>
                <a:cubicBezTo>
                  <a:pt x="142939" y="5842"/>
                  <a:pt x="142310" y="6042"/>
                  <a:pt x="141767" y="6435"/>
                </a:cubicBezTo>
                <a:cubicBezTo>
                  <a:pt x="136992" y="9901"/>
                  <a:pt x="131821" y="11674"/>
                  <a:pt x="126588" y="11674"/>
                </a:cubicBezTo>
                <a:cubicBezTo>
                  <a:pt x="124779" y="11674"/>
                  <a:pt x="122962" y="11462"/>
                  <a:pt x="121151" y="11035"/>
                </a:cubicBezTo>
                <a:cubicBezTo>
                  <a:pt x="120914" y="10978"/>
                  <a:pt x="120676" y="10950"/>
                  <a:pt x="120441" y="10950"/>
                </a:cubicBezTo>
                <a:cubicBezTo>
                  <a:pt x="119063" y="10950"/>
                  <a:pt x="117799" y="11892"/>
                  <a:pt x="117465" y="13285"/>
                </a:cubicBezTo>
                <a:cubicBezTo>
                  <a:pt x="117073" y="14916"/>
                  <a:pt x="118117" y="16580"/>
                  <a:pt x="119748" y="16971"/>
                </a:cubicBezTo>
                <a:cubicBezTo>
                  <a:pt x="121995" y="17509"/>
                  <a:pt x="124268" y="17774"/>
                  <a:pt x="126541" y="17774"/>
                </a:cubicBezTo>
                <a:cubicBezTo>
                  <a:pt x="131297" y="17774"/>
                  <a:pt x="136046" y="16613"/>
                  <a:pt x="140527" y="14362"/>
                </a:cubicBezTo>
                <a:lnTo>
                  <a:pt x="140527" y="26138"/>
                </a:lnTo>
                <a:cubicBezTo>
                  <a:pt x="140527" y="27834"/>
                  <a:pt x="141897" y="29204"/>
                  <a:pt x="143561" y="29204"/>
                </a:cubicBezTo>
                <a:cubicBezTo>
                  <a:pt x="151389" y="29204"/>
                  <a:pt x="155956" y="35499"/>
                  <a:pt x="157685" y="41926"/>
                </a:cubicBezTo>
                <a:cubicBezTo>
                  <a:pt x="153425" y="39902"/>
                  <a:pt x="148985" y="38889"/>
                  <a:pt x="144548" y="38889"/>
                </a:cubicBezTo>
                <a:cubicBezTo>
                  <a:pt x="138113" y="38889"/>
                  <a:pt x="131685" y="41019"/>
                  <a:pt x="125816" y="45285"/>
                </a:cubicBezTo>
                <a:cubicBezTo>
                  <a:pt x="120988" y="48792"/>
                  <a:pt x="115809" y="50545"/>
                  <a:pt x="110635" y="50545"/>
                </a:cubicBezTo>
                <a:cubicBezTo>
                  <a:pt x="105461" y="50545"/>
                  <a:pt x="100291" y="48792"/>
                  <a:pt x="95479" y="45285"/>
                </a:cubicBezTo>
                <a:cubicBezTo>
                  <a:pt x="89608" y="41012"/>
                  <a:pt x="83165" y="38876"/>
                  <a:pt x="76719" y="38876"/>
                </a:cubicBezTo>
                <a:cubicBezTo>
                  <a:pt x="70272" y="38876"/>
                  <a:pt x="63822" y="41012"/>
                  <a:pt x="57934" y="45285"/>
                </a:cubicBezTo>
                <a:cubicBezTo>
                  <a:pt x="57151" y="45873"/>
                  <a:pt x="56694" y="46786"/>
                  <a:pt x="56694" y="47764"/>
                </a:cubicBezTo>
                <a:lnTo>
                  <a:pt x="56694" y="54810"/>
                </a:lnTo>
                <a:cubicBezTo>
                  <a:pt x="54313" y="56083"/>
                  <a:pt x="50268" y="58725"/>
                  <a:pt x="46843" y="63389"/>
                </a:cubicBezTo>
                <a:lnTo>
                  <a:pt x="46843" y="33705"/>
                </a:lnTo>
                <a:lnTo>
                  <a:pt x="77506" y="11361"/>
                </a:lnTo>
                <a:cubicBezTo>
                  <a:pt x="82333" y="7854"/>
                  <a:pt x="87504" y="6101"/>
                  <a:pt x="92674" y="6101"/>
                </a:cubicBezTo>
                <a:cubicBezTo>
                  <a:pt x="97844" y="6101"/>
                  <a:pt x="103014" y="7854"/>
                  <a:pt x="107842" y="11361"/>
                </a:cubicBezTo>
                <a:cubicBezTo>
                  <a:pt x="108386" y="11762"/>
                  <a:pt x="109013" y="11953"/>
                  <a:pt x="109634" y="11953"/>
                </a:cubicBezTo>
                <a:cubicBezTo>
                  <a:pt x="110576" y="11953"/>
                  <a:pt x="111506" y="11514"/>
                  <a:pt x="112115" y="10708"/>
                </a:cubicBezTo>
                <a:cubicBezTo>
                  <a:pt x="113094" y="9338"/>
                  <a:pt x="112800" y="7414"/>
                  <a:pt x="111430" y="6435"/>
                </a:cubicBezTo>
                <a:cubicBezTo>
                  <a:pt x="105559" y="2146"/>
                  <a:pt x="99116" y="1"/>
                  <a:pt x="92674" y="1"/>
                </a:cubicBezTo>
                <a:close/>
                <a:moveTo>
                  <a:pt x="168797" y="184727"/>
                </a:moveTo>
                <a:cubicBezTo>
                  <a:pt x="167836" y="184727"/>
                  <a:pt x="166895" y="185182"/>
                  <a:pt x="166297" y="186040"/>
                </a:cubicBezTo>
                <a:cubicBezTo>
                  <a:pt x="165318" y="187410"/>
                  <a:pt x="165677" y="189335"/>
                  <a:pt x="167047" y="190281"/>
                </a:cubicBezTo>
                <a:cubicBezTo>
                  <a:pt x="172429" y="194065"/>
                  <a:pt x="177453" y="200034"/>
                  <a:pt x="181139" y="207145"/>
                </a:cubicBezTo>
                <a:cubicBezTo>
                  <a:pt x="181693" y="208189"/>
                  <a:pt x="182770" y="208776"/>
                  <a:pt x="183846" y="208776"/>
                </a:cubicBezTo>
                <a:cubicBezTo>
                  <a:pt x="184335" y="208776"/>
                  <a:pt x="184825" y="208678"/>
                  <a:pt x="185281" y="208417"/>
                </a:cubicBezTo>
                <a:cubicBezTo>
                  <a:pt x="186782" y="207634"/>
                  <a:pt x="187337" y="205808"/>
                  <a:pt x="186554" y="204307"/>
                </a:cubicBezTo>
                <a:cubicBezTo>
                  <a:pt x="182411" y="196348"/>
                  <a:pt x="176735" y="189596"/>
                  <a:pt x="170570" y="185290"/>
                </a:cubicBezTo>
                <a:cubicBezTo>
                  <a:pt x="170025" y="184910"/>
                  <a:pt x="169407" y="184727"/>
                  <a:pt x="168797" y="184727"/>
                </a:cubicBezTo>
                <a:close/>
              </a:path>
            </a:pathLst>
          </a:custGeom>
          <a:solidFill>
            <a:srgbClr val="775EF5"/>
          </a:solidFill>
          <a:ln>
            <a:noFill/>
          </a:ln>
          <a:effectLst>
            <a:outerShdw blurRad="28575"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6"/>
          <p:cNvSpPr txBox="1"/>
          <p:nvPr>
            <p:ph idx="5" type="subTitle"/>
          </p:nvPr>
        </p:nvSpPr>
        <p:spPr>
          <a:xfrm>
            <a:off x="906350" y="1660475"/>
            <a:ext cx="2236800" cy="41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Shriraj</a:t>
            </a:r>
            <a:r>
              <a:rPr lang="en"/>
              <a:t> Patil</a:t>
            </a:r>
            <a:endParaRPr/>
          </a:p>
        </p:txBody>
      </p:sp>
      <p:sp>
        <p:nvSpPr>
          <p:cNvPr id="1159" name="Google Shape;1159;p56"/>
          <p:cNvSpPr/>
          <p:nvPr/>
        </p:nvSpPr>
        <p:spPr>
          <a:xfrm>
            <a:off x="7346473" y="221579"/>
            <a:ext cx="974250" cy="1002608"/>
          </a:xfrm>
          <a:custGeom>
            <a:rect b="b" l="l" r="r" t="t"/>
            <a:pathLst>
              <a:path extrusionOk="0" h="208768" w="202863">
                <a:moveTo>
                  <a:pt x="109179" y="12004"/>
                </a:moveTo>
                <a:cubicBezTo>
                  <a:pt x="107515" y="12004"/>
                  <a:pt x="106145" y="13374"/>
                  <a:pt x="106145" y="15070"/>
                </a:cubicBezTo>
                <a:cubicBezTo>
                  <a:pt x="106145" y="16767"/>
                  <a:pt x="107515" y="18137"/>
                  <a:pt x="109179" y="18137"/>
                </a:cubicBezTo>
                <a:lnTo>
                  <a:pt x="115181" y="18137"/>
                </a:lnTo>
                <a:cubicBezTo>
                  <a:pt x="116877" y="18137"/>
                  <a:pt x="118247" y="16767"/>
                  <a:pt x="118247" y="15070"/>
                </a:cubicBezTo>
                <a:cubicBezTo>
                  <a:pt x="118247" y="13374"/>
                  <a:pt x="116877" y="12004"/>
                  <a:pt x="115181" y="12004"/>
                </a:cubicBezTo>
                <a:close/>
                <a:moveTo>
                  <a:pt x="127185" y="12004"/>
                </a:moveTo>
                <a:cubicBezTo>
                  <a:pt x="125488" y="12004"/>
                  <a:pt x="124118" y="13374"/>
                  <a:pt x="124118" y="15070"/>
                </a:cubicBezTo>
                <a:cubicBezTo>
                  <a:pt x="124118" y="16767"/>
                  <a:pt x="125488" y="18137"/>
                  <a:pt x="127185" y="18137"/>
                </a:cubicBezTo>
                <a:lnTo>
                  <a:pt x="133187" y="18137"/>
                </a:lnTo>
                <a:cubicBezTo>
                  <a:pt x="134850" y="18137"/>
                  <a:pt x="136253" y="16767"/>
                  <a:pt x="136253" y="15070"/>
                </a:cubicBezTo>
                <a:cubicBezTo>
                  <a:pt x="136253" y="13374"/>
                  <a:pt x="134850" y="12004"/>
                  <a:pt x="133187" y="12004"/>
                </a:cubicBezTo>
                <a:close/>
                <a:moveTo>
                  <a:pt x="145158" y="12004"/>
                </a:moveTo>
                <a:cubicBezTo>
                  <a:pt x="143462" y="12004"/>
                  <a:pt x="142124" y="13374"/>
                  <a:pt x="142124" y="15070"/>
                </a:cubicBezTo>
                <a:cubicBezTo>
                  <a:pt x="142124" y="16767"/>
                  <a:pt x="143462" y="18137"/>
                  <a:pt x="145158" y="18137"/>
                </a:cubicBezTo>
                <a:lnTo>
                  <a:pt x="151160" y="18137"/>
                </a:lnTo>
                <a:cubicBezTo>
                  <a:pt x="152856" y="18137"/>
                  <a:pt x="154226" y="16767"/>
                  <a:pt x="154226" y="15070"/>
                </a:cubicBezTo>
                <a:cubicBezTo>
                  <a:pt x="154226" y="13374"/>
                  <a:pt x="152856" y="12004"/>
                  <a:pt x="151160" y="12004"/>
                </a:cubicBezTo>
                <a:close/>
                <a:moveTo>
                  <a:pt x="109146" y="63609"/>
                </a:moveTo>
                <a:cubicBezTo>
                  <a:pt x="110875" y="63609"/>
                  <a:pt x="112441" y="64294"/>
                  <a:pt x="113550" y="65435"/>
                </a:cubicBezTo>
                <a:cubicBezTo>
                  <a:pt x="114691" y="66545"/>
                  <a:pt x="115376" y="68078"/>
                  <a:pt x="115376" y="69807"/>
                </a:cubicBezTo>
                <a:cubicBezTo>
                  <a:pt x="115376" y="71503"/>
                  <a:pt x="114691" y="73036"/>
                  <a:pt x="113550" y="74178"/>
                </a:cubicBezTo>
                <a:cubicBezTo>
                  <a:pt x="112441" y="75287"/>
                  <a:pt x="110875" y="75972"/>
                  <a:pt x="109146" y="75972"/>
                </a:cubicBezTo>
                <a:lnTo>
                  <a:pt x="93391" y="75972"/>
                </a:lnTo>
                <a:lnTo>
                  <a:pt x="93391" y="63609"/>
                </a:lnTo>
                <a:close/>
                <a:moveTo>
                  <a:pt x="109146" y="82104"/>
                </a:moveTo>
                <a:cubicBezTo>
                  <a:pt x="110875" y="82104"/>
                  <a:pt x="112441" y="82789"/>
                  <a:pt x="113550" y="83931"/>
                </a:cubicBezTo>
                <a:cubicBezTo>
                  <a:pt x="114691" y="85040"/>
                  <a:pt x="115376" y="86606"/>
                  <a:pt x="115376" y="88302"/>
                </a:cubicBezTo>
                <a:cubicBezTo>
                  <a:pt x="115376" y="89998"/>
                  <a:pt x="114691" y="91564"/>
                  <a:pt x="113550" y="92673"/>
                </a:cubicBezTo>
                <a:cubicBezTo>
                  <a:pt x="112441" y="93782"/>
                  <a:pt x="110875" y="94500"/>
                  <a:pt x="109146" y="94500"/>
                </a:cubicBezTo>
                <a:lnTo>
                  <a:pt x="93391" y="94500"/>
                </a:lnTo>
                <a:lnTo>
                  <a:pt x="93391" y="82104"/>
                </a:lnTo>
                <a:close/>
                <a:moveTo>
                  <a:pt x="97305" y="50822"/>
                </a:moveTo>
                <a:cubicBezTo>
                  <a:pt x="95609" y="50822"/>
                  <a:pt x="94271" y="52159"/>
                  <a:pt x="94271" y="53855"/>
                </a:cubicBezTo>
                <a:lnTo>
                  <a:pt x="94271" y="57476"/>
                </a:lnTo>
                <a:lnTo>
                  <a:pt x="84420" y="57476"/>
                </a:lnTo>
                <a:cubicBezTo>
                  <a:pt x="82724" y="57476"/>
                  <a:pt x="81354" y="58846"/>
                  <a:pt x="81354" y="60542"/>
                </a:cubicBezTo>
                <a:cubicBezTo>
                  <a:pt x="81354" y="62239"/>
                  <a:pt x="82724" y="63609"/>
                  <a:pt x="84420" y="63609"/>
                </a:cubicBezTo>
                <a:lnTo>
                  <a:pt x="87258" y="63609"/>
                </a:lnTo>
                <a:lnTo>
                  <a:pt x="87258" y="94500"/>
                </a:lnTo>
                <a:lnTo>
                  <a:pt x="84420" y="94500"/>
                </a:lnTo>
                <a:cubicBezTo>
                  <a:pt x="82724" y="94500"/>
                  <a:pt x="81354" y="95870"/>
                  <a:pt x="81354" y="97566"/>
                </a:cubicBezTo>
                <a:cubicBezTo>
                  <a:pt x="81354" y="99230"/>
                  <a:pt x="82724" y="100632"/>
                  <a:pt x="84420" y="100632"/>
                </a:cubicBezTo>
                <a:lnTo>
                  <a:pt x="94271" y="100632"/>
                </a:lnTo>
                <a:lnTo>
                  <a:pt x="94271" y="104220"/>
                </a:lnTo>
                <a:cubicBezTo>
                  <a:pt x="94271" y="105917"/>
                  <a:pt x="95609" y="107287"/>
                  <a:pt x="97305" y="107287"/>
                </a:cubicBezTo>
                <a:cubicBezTo>
                  <a:pt x="99001" y="107287"/>
                  <a:pt x="100371" y="105917"/>
                  <a:pt x="100371" y="104220"/>
                </a:cubicBezTo>
                <a:lnTo>
                  <a:pt x="100371" y="100632"/>
                </a:lnTo>
                <a:lnTo>
                  <a:pt x="106080" y="100632"/>
                </a:lnTo>
                <a:lnTo>
                  <a:pt x="106080" y="104220"/>
                </a:lnTo>
                <a:cubicBezTo>
                  <a:pt x="106080" y="105917"/>
                  <a:pt x="107450" y="107287"/>
                  <a:pt x="109146" y="107287"/>
                </a:cubicBezTo>
                <a:cubicBezTo>
                  <a:pt x="110810" y="107287"/>
                  <a:pt x="112212" y="105917"/>
                  <a:pt x="112212" y="104220"/>
                </a:cubicBezTo>
                <a:lnTo>
                  <a:pt x="112212" y="100208"/>
                </a:lnTo>
                <a:cubicBezTo>
                  <a:pt x="114365" y="99654"/>
                  <a:pt x="116322" y="98545"/>
                  <a:pt x="117855" y="97011"/>
                </a:cubicBezTo>
                <a:cubicBezTo>
                  <a:pt x="120106" y="94761"/>
                  <a:pt x="121509" y="91694"/>
                  <a:pt x="121509" y="88302"/>
                </a:cubicBezTo>
                <a:cubicBezTo>
                  <a:pt x="121509" y="84746"/>
                  <a:pt x="119943" y="81387"/>
                  <a:pt x="117268" y="79038"/>
                </a:cubicBezTo>
                <a:cubicBezTo>
                  <a:pt x="119943" y="76722"/>
                  <a:pt x="121509" y="73362"/>
                  <a:pt x="121509" y="69807"/>
                </a:cubicBezTo>
                <a:cubicBezTo>
                  <a:pt x="121509" y="66414"/>
                  <a:pt x="120106" y="63315"/>
                  <a:pt x="117855" y="61097"/>
                </a:cubicBezTo>
                <a:cubicBezTo>
                  <a:pt x="116322" y="59564"/>
                  <a:pt x="114365" y="58422"/>
                  <a:pt x="112212" y="57868"/>
                </a:cubicBezTo>
                <a:lnTo>
                  <a:pt x="112212" y="53855"/>
                </a:lnTo>
                <a:cubicBezTo>
                  <a:pt x="112212" y="52159"/>
                  <a:pt x="110810" y="50822"/>
                  <a:pt x="109146" y="50822"/>
                </a:cubicBezTo>
                <a:cubicBezTo>
                  <a:pt x="107450" y="50822"/>
                  <a:pt x="106080" y="52159"/>
                  <a:pt x="106080" y="53855"/>
                </a:cubicBezTo>
                <a:lnTo>
                  <a:pt x="106080" y="57476"/>
                </a:lnTo>
                <a:lnTo>
                  <a:pt x="100371" y="57476"/>
                </a:lnTo>
                <a:lnTo>
                  <a:pt x="100371" y="53855"/>
                </a:lnTo>
                <a:cubicBezTo>
                  <a:pt x="100371" y="52159"/>
                  <a:pt x="99001" y="50822"/>
                  <a:pt x="97305" y="50822"/>
                </a:cubicBezTo>
                <a:close/>
                <a:moveTo>
                  <a:pt x="101448" y="37187"/>
                </a:moveTo>
                <a:cubicBezTo>
                  <a:pt x="89868" y="37187"/>
                  <a:pt x="79397" y="41851"/>
                  <a:pt x="71829" y="49452"/>
                </a:cubicBezTo>
                <a:cubicBezTo>
                  <a:pt x="64261" y="57020"/>
                  <a:pt x="59564" y="67491"/>
                  <a:pt x="59564" y="79038"/>
                </a:cubicBezTo>
                <a:cubicBezTo>
                  <a:pt x="59564" y="90618"/>
                  <a:pt x="64261" y="101089"/>
                  <a:pt x="71829" y="108657"/>
                </a:cubicBezTo>
                <a:cubicBezTo>
                  <a:pt x="79397" y="116225"/>
                  <a:pt x="89868" y="120922"/>
                  <a:pt x="101448" y="120922"/>
                </a:cubicBezTo>
                <a:cubicBezTo>
                  <a:pt x="112995" y="120922"/>
                  <a:pt x="123466" y="116225"/>
                  <a:pt x="131034" y="108657"/>
                </a:cubicBezTo>
                <a:cubicBezTo>
                  <a:pt x="138634" y="101089"/>
                  <a:pt x="143299" y="90618"/>
                  <a:pt x="143299" y="79038"/>
                </a:cubicBezTo>
                <a:cubicBezTo>
                  <a:pt x="143299" y="75809"/>
                  <a:pt x="142940" y="72612"/>
                  <a:pt x="142222" y="69546"/>
                </a:cubicBezTo>
                <a:cubicBezTo>
                  <a:pt x="141472" y="66381"/>
                  <a:pt x="140396" y="63380"/>
                  <a:pt x="138993" y="60542"/>
                </a:cubicBezTo>
                <a:cubicBezTo>
                  <a:pt x="138454" y="59465"/>
                  <a:pt x="137360" y="58842"/>
                  <a:pt x="136231" y="58842"/>
                </a:cubicBezTo>
                <a:cubicBezTo>
                  <a:pt x="135787" y="58842"/>
                  <a:pt x="135338" y="58938"/>
                  <a:pt x="134916" y="59140"/>
                </a:cubicBezTo>
                <a:cubicBezTo>
                  <a:pt x="133382" y="59923"/>
                  <a:pt x="132795" y="61749"/>
                  <a:pt x="133513" y="63250"/>
                </a:cubicBezTo>
                <a:cubicBezTo>
                  <a:pt x="134720" y="65664"/>
                  <a:pt x="135633" y="68241"/>
                  <a:pt x="136253" y="70916"/>
                </a:cubicBezTo>
                <a:cubicBezTo>
                  <a:pt x="136873" y="73525"/>
                  <a:pt x="137199" y="76233"/>
                  <a:pt x="137199" y="79038"/>
                </a:cubicBezTo>
                <a:cubicBezTo>
                  <a:pt x="137199" y="88922"/>
                  <a:pt x="133187" y="97860"/>
                  <a:pt x="126728" y="104318"/>
                </a:cubicBezTo>
                <a:cubicBezTo>
                  <a:pt x="120237" y="110810"/>
                  <a:pt x="111299" y="114789"/>
                  <a:pt x="101448" y="114789"/>
                </a:cubicBezTo>
                <a:cubicBezTo>
                  <a:pt x="91564" y="114789"/>
                  <a:pt x="82626" y="110810"/>
                  <a:pt x="76135" y="104318"/>
                </a:cubicBezTo>
                <a:cubicBezTo>
                  <a:pt x="69676" y="97860"/>
                  <a:pt x="65664" y="88922"/>
                  <a:pt x="65664" y="79038"/>
                </a:cubicBezTo>
                <a:cubicBezTo>
                  <a:pt x="65664" y="69187"/>
                  <a:pt x="69676" y="60216"/>
                  <a:pt x="76135" y="53758"/>
                </a:cubicBezTo>
                <a:cubicBezTo>
                  <a:pt x="82626" y="47299"/>
                  <a:pt x="91564" y="43287"/>
                  <a:pt x="101448" y="43287"/>
                </a:cubicBezTo>
                <a:cubicBezTo>
                  <a:pt x="106112" y="43287"/>
                  <a:pt x="110581" y="44167"/>
                  <a:pt x="114626" y="45798"/>
                </a:cubicBezTo>
                <a:cubicBezTo>
                  <a:pt x="118867" y="47462"/>
                  <a:pt x="122683" y="49941"/>
                  <a:pt x="125978" y="53007"/>
                </a:cubicBezTo>
                <a:cubicBezTo>
                  <a:pt x="126557" y="53571"/>
                  <a:pt x="127301" y="53849"/>
                  <a:pt x="128048" y="53849"/>
                </a:cubicBezTo>
                <a:cubicBezTo>
                  <a:pt x="128859" y="53849"/>
                  <a:pt x="129673" y="53522"/>
                  <a:pt x="130284" y="52877"/>
                </a:cubicBezTo>
                <a:cubicBezTo>
                  <a:pt x="131425" y="51670"/>
                  <a:pt x="131360" y="49745"/>
                  <a:pt x="130153" y="48571"/>
                </a:cubicBezTo>
                <a:cubicBezTo>
                  <a:pt x="126337" y="44983"/>
                  <a:pt x="121835" y="42112"/>
                  <a:pt x="116877" y="40122"/>
                </a:cubicBezTo>
                <a:cubicBezTo>
                  <a:pt x="112082" y="38230"/>
                  <a:pt x="106863" y="37187"/>
                  <a:pt x="101448" y="37187"/>
                </a:cubicBezTo>
                <a:close/>
                <a:moveTo>
                  <a:pt x="159576" y="30141"/>
                </a:moveTo>
                <a:lnTo>
                  <a:pt x="159576" y="127935"/>
                </a:lnTo>
                <a:lnTo>
                  <a:pt x="43287" y="127935"/>
                </a:lnTo>
                <a:lnTo>
                  <a:pt x="43287" y="30141"/>
                </a:lnTo>
                <a:close/>
                <a:moveTo>
                  <a:pt x="165676" y="43678"/>
                </a:moveTo>
                <a:cubicBezTo>
                  <a:pt x="167796" y="44233"/>
                  <a:pt x="169688" y="45342"/>
                  <a:pt x="171189" y="46842"/>
                </a:cubicBezTo>
                <a:cubicBezTo>
                  <a:pt x="173374" y="49060"/>
                  <a:pt x="174744" y="52094"/>
                  <a:pt x="174744" y="55421"/>
                </a:cubicBezTo>
                <a:lnTo>
                  <a:pt x="174744" y="143495"/>
                </a:lnTo>
                <a:lnTo>
                  <a:pt x="28119" y="143495"/>
                </a:lnTo>
                <a:lnTo>
                  <a:pt x="28119" y="55421"/>
                </a:lnTo>
                <a:cubicBezTo>
                  <a:pt x="28119" y="52094"/>
                  <a:pt x="29489" y="49060"/>
                  <a:pt x="31674" y="46842"/>
                </a:cubicBezTo>
                <a:cubicBezTo>
                  <a:pt x="33175" y="45342"/>
                  <a:pt x="35067" y="44233"/>
                  <a:pt x="37187" y="43678"/>
                </a:cubicBezTo>
                <a:lnTo>
                  <a:pt x="37187" y="131001"/>
                </a:lnTo>
                <a:cubicBezTo>
                  <a:pt x="37187" y="132698"/>
                  <a:pt x="38557" y="134068"/>
                  <a:pt x="40253" y="134068"/>
                </a:cubicBezTo>
                <a:lnTo>
                  <a:pt x="162642" y="134068"/>
                </a:lnTo>
                <a:cubicBezTo>
                  <a:pt x="164306" y="134068"/>
                  <a:pt x="165676" y="132698"/>
                  <a:pt x="165676" y="131001"/>
                </a:cubicBezTo>
                <a:lnTo>
                  <a:pt x="165676" y="43678"/>
                </a:lnTo>
                <a:close/>
                <a:moveTo>
                  <a:pt x="36926" y="155564"/>
                </a:moveTo>
                <a:cubicBezTo>
                  <a:pt x="35230" y="155564"/>
                  <a:pt x="33892" y="156902"/>
                  <a:pt x="33892" y="158598"/>
                </a:cubicBezTo>
                <a:cubicBezTo>
                  <a:pt x="33892" y="160294"/>
                  <a:pt x="35230" y="161664"/>
                  <a:pt x="36926" y="161664"/>
                </a:cubicBezTo>
                <a:lnTo>
                  <a:pt x="165937" y="161664"/>
                </a:lnTo>
                <a:cubicBezTo>
                  <a:pt x="167633" y="161664"/>
                  <a:pt x="169003" y="160294"/>
                  <a:pt x="169003" y="158598"/>
                </a:cubicBezTo>
                <a:cubicBezTo>
                  <a:pt x="169003" y="156902"/>
                  <a:pt x="167633" y="155564"/>
                  <a:pt x="165937" y="155564"/>
                </a:cubicBezTo>
                <a:close/>
                <a:moveTo>
                  <a:pt x="30989" y="167438"/>
                </a:moveTo>
                <a:cubicBezTo>
                  <a:pt x="29293" y="167438"/>
                  <a:pt x="27923" y="168775"/>
                  <a:pt x="27923" y="170471"/>
                </a:cubicBezTo>
                <a:cubicBezTo>
                  <a:pt x="27923" y="172168"/>
                  <a:pt x="29293" y="173538"/>
                  <a:pt x="30989" y="173538"/>
                </a:cubicBezTo>
                <a:lnTo>
                  <a:pt x="171874" y="173538"/>
                </a:lnTo>
                <a:cubicBezTo>
                  <a:pt x="173570" y="173538"/>
                  <a:pt x="174940" y="172168"/>
                  <a:pt x="174940" y="170471"/>
                </a:cubicBezTo>
                <a:cubicBezTo>
                  <a:pt x="174940" y="168775"/>
                  <a:pt x="173570" y="167438"/>
                  <a:pt x="171874" y="167438"/>
                </a:cubicBezTo>
                <a:close/>
                <a:moveTo>
                  <a:pt x="176114" y="149627"/>
                </a:moveTo>
                <a:lnTo>
                  <a:pt x="194349" y="179474"/>
                </a:lnTo>
                <a:lnTo>
                  <a:pt x="108363" y="179474"/>
                </a:lnTo>
                <a:cubicBezTo>
                  <a:pt x="106667" y="179474"/>
                  <a:pt x="105297" y="180845"/>
                  <a:pt x="105297" y="182541"/>
                </a:cubicBezTo>
                <a:cubicBezTo>
                  <a:pt x="105297" y="184204"/>
                  <a:pt x="106667" y="185607"/>
                  <a:pt x="108363" y="185607"/>
                </a:cubicBezTo>
                <a:lnTo>
                  <a:pt x="196730" y="185607"/>
                </a:lnTo>
                <a:lnTo>
                  <a:pt x="196730" y="190533"/>
                </a:lnTo>
                <a:cubicBezTo>
                  <a:pt x="196730" y="193860"/>
                  <a:pt x="195360" y="196894"/>
                  <a:pt x="193174" y="199079"/>
                </a:cubicBezTo>
                <a:cubicBezTo>
                  <a:pt x="190989" y="201297"/>
                  <a:pt x="187923" y="202667"/>
                  <a:pt x="184595" y="202667"/>
                </a:cubicBezTo>
                <a:lnTo>
                  <a:pt x="18267" y="202667"/>
                </a:lnTo>
                <a:cubicBezTo>
                  <a:pt x="14940" y="202667"/>
                  <a:pt x="11907" y="201297"/>
                  <a:pt x="9688" y="199079"/>
                </a:cubicBezTo>
                <a:cubicBezTo>
                  <a:pt x="7503" y="196894"/>
                  <a:pt x="6133" y="193860"/>
                  <a:pt x="6133" y="190533"/>
                </a:cubicBezTo>
                <a:lnTo>
                  <a:pt x="6133" y="185607"/>
                </a:lnTo>
                <a:lnTo>
                  <a:pt x="94500" y="185607"/>
                </a:lnTo>
                <a:cubicBezTo>
                  <a:pt x="96196" y="185607"/>
                  <a:pt x="97566" y="184204"/>
                  <a:pt x="97566" y="182541"/>
                </a:cubicBezTo>
                <a:cubicBezTo>
                  <a:pt x="97566" y="180845"/>
                  <a:pt x="96196" y="179474"/>
                  <a:pt x="94500" y="179474"/>
                </a:cubicBezTo>
                <a:lnTo>
                  <a:pt x="8514" y="179474"/>
                </a:lnTo>
                <a:lnTo>
                  <a:pt x="26749" y="149627"/>
                </a:lnTo>
                <a:close/>
                <a:moveTo>
                  <a:pt x="48245" y="0"/>
                </a:moveTo>
                <a:cubicBezTo>
                  <a:pt x="45211" y="0"/>
                  <a:pt x="42439" y="1240"/>
                  <a:pt x="40416" y="3262"/>
                </a:cubicBezTo>
                <a:cubicBezTo>
                  <a:pt x="38426" y="5252"/>
                  <a:pt x="37187" y="8024"/>
                  <a:pt x="37187" y="11058"/>
                </a:cubicBezTo>
                <a:lnTo>
                  <a:pt x="37187" y="37448"/>
                </a:lnTo>
                <a:cubicBezTo>
                  <a:pt x="33370" y="38100"/>
                  <a:pt x="29978" y="39927"/>
                  <a:pt x="27368" y="42536"/>
                </a:cubicBezTo>
                <a:cubicBezTo>
                  <a:pt x="24041" y="45831"/>
                  <a:pt x="21986" y="50398"/>
                  <a:pt x="21986" y="55421"/>
                </a:cubicBezTo>
                <a:lnTo>
                  <a:pt x="21986" y="145713"/>
                </a:lnTo>
                <a:lnTo>
                  <a:pt x="751" y="180486"/>
                </a:lnTo>
                <a:cubicBezTo>
                  <a:pt x="327" y="181203"/>
                  <a:pt x="0" y="181627"/>
                  <a:pt x="0" y="182541"/>
                </a:cubicBezTo>
                <a:lnTo>
                  <a:pt x="0" y="190533"/>
                </a:lnTo>
                <a:cubicBezTo>
                  <a:pt x="0" y="195556"/>
                  <a:pt x="2088" y="200123"/>
                  <a:pt x="5383" y="203417"/>
                </a:cubicBezTo>
                <a:cubicBezTo>
                  <a:pt x="8677" y="206712"/>
                  <a:pt x="13244" y="208767"/>
                  <a:pt x="18267" y="208767"/>
                </a:cubicBezTo>
                <a:lnTo>
                  <a:pt x="184595" y="208767"/>
                </a:lnTo>
                <a:cubicBezTo>
                  <a:pt x="189619" y="208767"/>
                  <a:pt x="194186" y="206712"/>
                  <a:pt x="197513" y="203417"/>
                </a:cubicBezTo>
                <a:cubicBezTo>
                  <a:pt x="200807" y="200123"/>
                  <a:pt x="202862" y="195556"/>
                  <a:pt x="202862" y="190533"/>
                </a:cubicBezTo>
                <a:lnTo>
                  <a:pt x="202862" y="182541"/>
                </a:lnTo>
                <a:cubicBezTo>
                  <a:pt x="202862" y="181595"/>
                  <a:pt x="202471" y="181040"/>
                  <a:pt x="202014" y="180323"/>
                </a:cubicBezTo>
                <a:lnTo>
                  <a:pt x="180877" y="145713"/>
                </a:lnTo>
                <a:lnTo>
                  <a:pt x="180877" y="55421"/>
                </a:lnTo>
                <a:cubicBezTo>
                  <a:pt x="180877" y="50398"/>
                  <a:pt x="178822" y="45831"/>
                  <a:pt x="175527" y="42536"/>
                </a:cubicBezTo>
                <a:cubicBezTo>
                  <a:pt x="172885" y="39927"/>
                  <a:pt x="169492" y="38100"/>
                  <a:pt x="165676" y="37448"/>
                </a:cubicBezTo>
                <a:lnTo>
                  <a:pt x="165676" y="11058"/>
                </a:lnTo>
                <a:cubicBezTo>
                  <a:pt x="165676" y="8024"/>
                  <a:pt x="164436" y="5252"/>
                  <a:pt x="162447" y="3262"/>
                </a:cubicBezTo>
                <a:cubicBezTo>
                  <a:pt x="160457" y="1240"/>
                  <a:pt x="157651" y="0"/>
                  <a:pt x="154618" y="0"/>
                </a:cubicBezTo>
                <a:lnTo>
                  <a:pt x="108363" y="0"/>
                </a:lnTo>
                <a:cubicBezTo>
                  <a:pt x="106667" y="0"/>
                  <a:pt x="105297" y="1370"/>
                  <a:pt x="105297" y="3066"/>
                </a:cubicBezTo>
                <a:cubicBezTo>
                  <a:pt x="105297" y="4763"/>
                  <a:pt x="106667" y="6100"/>
                  <a:pt x="108363" y="6100"/>
                </a:cubicBezTo>
                <a:lnTo>
                  <a:pt x="154618" y="6100"/>
                </a:lnTo>
                <a:cubicBezTo>
                  <a:pt x="155988" y="6100"/>
                  <a:pt x="157227" y="6687"/>
                  <a:pt x="158108" y="7568"/>
                </a:cubicBezTo>
                <a:cubicBezTo>
                  <a:pt x="159022" y="8449"/>
                  <a:pt x="159576" y="9688"/>
                  <a:pt x="159576" y="11058"/>
                </a:cubicBezTo>
                <a:lnTo>
                  <a:pt x="159576" y="24041"/>
                </a:lnTo>
                <a:lnTo>
                  <a:pt x="43287" y="24041"/>
                </a:lnTo>
                <a:lnTo>
                  <a:pt x="43287" y="11058"/>
                </a:lnTo>
                <a:cubicBezTo>
                  <a:pt x="43287" y="9688"/>
                  <a:pt x="43874" y="8449"/>
                  <a:pt x="44755" y="7568"/>
                </a:cubicBezTo>
                <a:cubicBezTo>
                  <a:pt x="45668" y="6654"/>
                  <a:pt x="46875" y="6100"/>
                  <a:pt x="48245" y="6100"/>
                </a:cubicBezTo>
                <a:lnTo>
                  <a:pt x="94500" y="6100"/>
                </a:lnTo>
                <a:cubicBezTo>
                  <a:pt x="96196" y="6100"/>
                  <a:pt x="97566" y="4763"/>
                  <a:pt x="97566" y="3066"/>
                </a:cubicBezTo>
                <a:cubicBezTo>
                  <a:pt x="97566" y="1370"/>
                  <a:pt x="96196" y="0"/>
                  <a:pt x="94500" y="0"/>
                </a:cubicBezTo>
                <a:close/>
              </a:path>
            </a:pathLst>
          </a:cu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57"/>
          <p:cNvSpPr txBox="1"/>
          <p:nvPr>
            <p:ph type="title"/>
          </p:nvPr>
        </p:nvSpPr>
        <p:spPr>
          <a:xfrm>
            <a:off x="720000" y="460600"/>
            <a:ext cx="77040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44">
                <a:solidFill>
                  <a:schemeClr val="accent3"/>
                </a:solidFill>
                <a:latin typeface="Spectral"/>
                <a:ea typeface="Spectral"/>
                <a:cs typeface="Spectral"/>
                <a:sym typeface="Spectral"/>
              </a:rPr>
              <a:t>Summary</a:t>
            </a:r>
            <a:endParaRPr b="1" sz="2544">
              <a:solidFill>
                <a:schemeClr val="accent3"/>
              </a:solidFill>
              <a:latin typeface="Spectral"/>
              <a:ea typeface="Spectral"/>
              <a:cs typeface="Spectral"/>
              <a:sym typeface="Spectral"/>
            </a:endParaRPr>
          </a:p>
          <a:p>
            <a:pPr indent="0" lvl="0" marL="0" rtl="0" algn="l">
              <a:spcBef>
                <a:spcPts val="0"/>
              </a:spcBef>
              <a:spcAft>
                <a:spcPts val="0"/>
              </a:spcAft>
              <a:buNone/>
            </a:pPr>
            <a:r>
              <a:t/>
            </a:r>
            <a:endParaRPr/>
          </a:p>
        </p:txBody>
      </p:sp>
      <p:sp>
        <p:nvSpPr>
          <p:cNvPr id="1165" name="Google Shape;1165;p57"/>
          <p:cNvSpPr txBox="1"/>
          <p:nvPr>
            <p:ph idx="1" type="body"/>
          </p:nvPr>
        </p:nvSpPr>
        <p:spPr>
          <a:xfrm>
            <a:off x="720000" y="1213000"/>
            <a:ext cx="7704000" cy="4095900"/>
          </a:xfrm>
          <a:prstGeom prst="rect">
            <a:avLst/>
          </a:prstGeom>
        </p:spPr>
        <p:txBody>
          <a:bodyPr anchorCtr="0" anchor="ctr" bIns="91425" lIns="91425" spcFirstLastPara="1" rIns="91425" wrap="square" tIns="91425">
            <a:spAutoFit/>
          </a:bodyPr>
          <a:lstStyle/>
          <a:p>
            <a:pPr indent="0" lvl="0" marL="0" rtl="0" algn="l">
              <a:lnSpc>
                <a:spcPct val="120000"/>
              </a:lnSpc>
              <a:spcBef>
                <a:spcPts val="0"/>
              </a:spcBef>
              <a:spcAft>
                <a:spcPts val="0"/>
              </a:spcAft>
              <a:buNone/>
            </a:pPr>
            <a:r>
              <a:rPr lang="en" sz="1500">
                <a:solidFill>
                  <a:schemeClr val="accent3"/>
                </a:solidFill>
                <a:latin typeface="Times New Roman"/>
                <a:ea typeface="Times New Roman"/>
                <a:cs typeface="Times New Roman"/>
                <a:sym typeface="Times New Roman"/>
              </a:rPr>
              <a:t>Cryptocurrencies are a digital way of money in which all transactions are held electronically. It is a soft currency which doesn’t exist in the form of hard notes.</a:t>
            </a:r>
            <a:endParaRPr b="1" sz="1500">
              <a:solidFill>
                <a:schemeClr val="accent3"/>
              </a:solidFill>
              <a:latin typeface="Proxima Nova"/>
              <a:ea typeface="Proxima Nova"/>
              <a:cs typeface="Proxima Nova"/>
              <a:sym typeface="Proxima Nova"/>
            </a:endParaRPr>
          </a:p>
          <a:p>
            <a:pPr indent="0" lvl="0" marL="0" rtl="0" algn="l">
              <a:lnSpc>
                <a:spcPct val="120000"/>
              </a:lnSpc>
              <a:spcBef>
                <a:spcPts val="0"/>
              </a:spcBef>
              <a:spcAft>
                <a:spcPts val="0"/>
              </a:spcAft>
              <a:buNone/>
            </a:pPr>
            <a:r>
              <a:rPr lang="en" sz="1500">
                <a:solidFill>
                  <a:schemeClr val="accent3"/>
                </a:solidFill>
                <a:latin typeface="Times New Roman"/>
                <a:ea typeface="Times New Roman"/>
                <a:cs typeface="Times New Roman"/>
                <a:sym typeface="Times New Roman"/>
              </a:rPr>
              <a:t>There are several virtual currencies such as bitcoin, ripple, ethereum, ethereum classic, lite coin, etc. In our study,we especially focused on popular cryptocurrency,i.e,bitcoin.</a:t>
            </a:r>
            <a:endParaRPr b="1" sz="1500">
              <a:solidFill>
                <a:schemeClr val="accent3"/>
              </a:solidFill>
              <a:latin typeface="Proxima Nova"/>
              <a:ea typeface="Proxima Nova"/>
              <a:cs typeface="Proxima Nova"/>
              <a:sym typeface="Proxima Nova"/>
            </a:endParaRPr>
          </a:p>
          <a:p>
            <a:pPr indent="0" lvl="0" marL="0" rtl="0" algn="l">
              <a:lnSpc>
                <a:spcPct val="120000"/>
              </a:lnSpc>
              <a:spcBef>
                <a:spcPts val="0"/>
              </a:spcBef>
              <a:spcAft>
                <a:spcPts val="0"/>
              </a:spcAft>
              <a:buNone/>
            </a:pPr>
            <a:r>
              <a:rPr lang="en" sz="1500">
                <a:solidFill>
                  <a:schemeClr val="accent3"/>
                </a:solidFill>
                <a:latin typeface="Times New Roman"/>
                <a:ea typeface="Times New Roman"/>
                <a:cs typeface="Times New Roman"/>
                <a:sym typeface="Times New Roman"/>
              </a:rPr>
              <a:t>Bitcoin has a great acceptance by different bodies such as investors, researchers, traders, and policy-makers. but </a:t>
            </a:r>
            <a:r>
              <a:rPr lang="en" sz="1500">
                <a:solidFill>
                  <a:srgbClr val="F2F2F2"/>
                </a:solidFill>
                <a:latin typeface="Times New Roman"/>
                <a:ea typeface="Times New Roman"/>
                <a:cs typeface="Times New Roman"/>
                <a:sym typeface="Times New Roman"/>
              </a:rPr>
              <a:t>Stock markets are influenced by many risks of factor</a:t>
            </a:r>
            <a:r>
              <a:rPr lang="en" sz="1500">
                <a:solidFill>
                  <a:schemeClr val="accent3"/>
                </a:solidFill>
                <a:latin typeface="Times New Roman"/>
                <a:ea typeface="Times New Roman"/>
                <a:cs typeface="Times New Roman"/>
                <a:sym typeface="Times New Roman"/>
              </a:rPr>
              <a:t>s,that keep rising in recent few years, and sometimes sudden fall without knowing influence behind it on the stock market. </a:t>
            </a:r>
            <a:endParaRPr sz="1500">
              <a:solidFill>
                <a:schemeClr val="accent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500">
                <a:solidFill>
                  <a:schemeClr val="accent3"/>
                </a:solidFill>
                <a:latin typeface="Times New Roman"/>
                <a:ea typeface="Times New Roman"/>
                <a:cs typeface="Times New Roman"/>
                <a:sym typeface="Times New Roman"/>
              </a:rPr>
              <a:t>Because of its fluctuations, there’s a need and automation tool to predict bitcoin on the stock market.</a:t>
            </a:r>
            <a:endParaRPr sz="1500">
              <a:solidFill>
                <a:schemeClr val="accent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500">
                <a:solidFill>
                  <a:schemeClr val="accent3"/>
                </a:solidFill>
                <a:latin typeface="Times New Roman"/>
                <a:ea typeface="Times New Roman"/>
                <a:cs typeface="Times New Roman"/>
                <a:sym typeface="Times New Roman"/>
              </a:rPr>
              <a:t>So, our target is to implement the efficient deep learning-based prediction models,</a:t>
            </a:r>
            <a:r>
              <a:rPr lang="en" sz="1300">
                <a:solidFill>
                  <a:srgbClr val="000000"/>
                </a:solidFill>
                <a:latin typeface="Times New Roman"/>
                <a:ea typeface="Times New Roman"/>
                <a:cs typeface="Times New Roman"/>
                <a:sym typeface="Times New Roman"/>
              </a:rPr>
              <a:t> </a:t>
            </a:r>
            <a:r>
              <a:rPr lang="en" sz="1500">
                <a:solidFill>
                  <a:schemeClr val="accent3"/>
                </a:solidFill>
                <a:latin typeface="Times New Roman"/>
                <a:ea typeface="Times New Roman"/>
                <a:cs typeface="Times New Roman"/>
                <a:sym typeface="Times New Roman"/>
              </a:rPr>
              <a:t>specifically long short-term memory (LSTM) and recurrent neural network (RNN) to handle the price volatility of bitcoin and to obtain high accuracy.</a:t>
            </a:r>
            <a:endParaRPr sz="1500">
              <a:solidFill>
                <a:schemeClr val="accent3"/>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400">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a:p>
        </p:txBody>
      </p:sp>
      <p:sp>
        <p:nvSpPr>
          <p:cNvPr id="1166" name="Google Shape;1166;p57"/>
          <p:cNvSpPr/>
          <p:nvPr/>
        </p:nvSpPr>
        <p:spPr>
          <a:xfrm>
            <a:off x="7241363" y="322073"/>
            <a:ext cx="1056416" cy="890917"/>
          </a:xfrm>
          <a:custGeom>
            <a:rect b="b" l="l" r="r" t="t"/>
            <a:pathLst>
              <a:path extrusionOk="0" h="208768" w="191120">
                <a:moveTo>
                  <a:pt x="104188" y="40416"/>
                </a:moveTo>
                <a:cubicBezTo>
                  <a:pt x="106211" y="40416"/>
                  <a:pt x="108070" y="41264"/>
                  <a:pt x="109407" y="42569"/>
                </a:cubicBezTo>
                <a:cubicBezTo>
                  <a:pt x="110745" y="43906"/>
                  <a:pt x="111560" y="45733"/>
                  <a:pt x="111560" y="47723"/>
                </a:cubicBezTo>
                <a:cubicBezTo>
                  <a:pt x="111560" y="49745"/>
                  <a:pt x="110745" y="51572"/>
                  <a:pt x="109407" y="52909"/>
                </a:cubicBezTo>
                <a:cubicBezTo>
                  <a:pt x="108070" y="54214"/>
                  <a:pt x="106211" y="55062"/>
                  <a:pt x="104188" y="55062"/>
                </a:cubicBezTo>
                <a:lnTo>
                  <a:pt x="86182" y="55062"/>
                </a:lnTo>
                <a:lnTo>
                  <a:pt x="86182" y="40416"/>
                </a:lnTo>
                <a:close/>
                <a:moveTo>
                  <a:pt x="104188" y="61162"/>
                </a:moveTo>
                <a:cubicBezTo>
                  <a:pt x="106211" y="61162"/>
                  <a:pt x="108070" y="61978"/>
                  <a:pt x="109407" y="63315"/>
                </a:cubicBezTo>
                <a:cubicBezTo>
                  <a:pt x="110745" y="64620"/>
                  <a:pt x="111560" y="66447"/>
                  <a:pt x="111560" y="68469"/>
                </a:cubicBezTo>
                <a:cubicBezTo>
                  <a:pt x="111560" y="70492"/>
                  <a:pt x="110745" y="72318"/>
                  <a:pt x="109407" y="73623"/>
                </a:cubicBezTo>
                <a:cubicBezTo>
                  <a:pt x="108070" y="74960"/>
                  <a:pt x="106211" y="75776"/>
                  <a:pt x="104188" y="75776"/>
                </a:cubicBezTo>
                <a:lnTo>
                  <a:pt x="86182" y="75776"/>
                </a:lnTo>
                <a:lnTo>
                  <a:pt x="86182" y="61162"/>
                </a:lnTo>
                <a:close/>
                <a:moveTo>
                  <a:pt x="90945" y="26846"/>
                </a:moveTo>
                <a:cubicBezTo>
                  <a:pt x="89248" y="26846"/>
                  <a:pt x="87878" y="28216"/>
                  <a:pt x="87878" y="29880"/>
                </a:cubicBezTo>
                <a:lnTo>
                  <a:pt x="87878" y="34316"/>
                </a:lnTo>
                <a:lnTo>
                  <a:pt x="76494" y="34316"/>
                </a:lnTo>
                <a:cubicBezTo>
                  <a:pt x="74798" y="34316"/>
                  <a:pt x="73428" y="35686"/>
                  <a:pt x="73428" y="37382"/>
                </a:cubicBezTo>
                <a:cubicBezTo>
                  <a:pt x="73428" y="39046"/>
                  <a:pt x="74798" y="40416"/>
                  <a:pt x="76494" y="40416"/>
                </a:cubicBezTo>
                <a:lnTo>
                  <a:pt x="80050" y="40416"/>
                </a:lnTo>
                <a:lnTo>
                  <a:pt x="80050" y="75776"/>
                </a:lnTo>
                <a:lnTo>
                  <a:pt x="76494" y="75776"/>
                </a:lnTo>
                <a:cubicBezTo>
                  <a:pt x="74798" y="75776"/>
                  <a:pt x="73428" y="77146"/>
                  <a:pt x="73428" y="78842"/>
                </a:cubicBezTo>
                <a:cubicBezTo>
                  <a:pt x="73428" y="80538"/>
                  <a:pt x="74798" y="81908"/>
                  <a:pt x="76494" y="81908"/>
                </a:cubicBezTo>
                <a:lnTo>
                  <a:pt x="87878" y="81908"/>
                </a:lnTo>
                <a:lnTo>
                  <a:pt x="87878" y="86312"/>
                </a:lnTo>
                <a:cubicBezTo>
                  <a:pt x="87878" y="88008"/>
                  <a:pt x="89248" y="89378"/>
                  <a:pt x="90945" y="89378"/>
                </a:cubicBezTo>
                <a:cubicBezTo>
                  <a:pt x="92641" y="89378"/>
                  <a:pt x="93978" y="88008"/>
                  <a:pt x="93978" y="86312"/>
                </a:cubicBezTo>
                <a:lnTo>
                  <a:pt x="93978" y="81908"/>
                </a:lnTo>
                <a:lnTo>
                  <a:pt x="101122" y="81908"/>
                </a:lnTo>
                <a:lnTo>
                  <a:pt x="101122" y="86312"/>
                </a:lnTo>
                <a:cubicBezTo>
                  <a:pt x="101122" y="88008"/>
                  <a:pt x="102492" y="89378"/>
                  <a:pt x="104188" y="89378"/>
                </a:cubicBezTo>
                <a:cubicBezTo>
                  <a:pt x="105884" y="89378"/>
                  <a:pt x="107254" y="88008"/>
                  <a:pt x="107254" y="86312"/>
                </a:cubicBezTo>
                <a:lnTo>
                  <a:pt x="107254" y="81550"/>
                </a:lnTo>
                <a:cubicBezTo>
                  <a:pt x="109734" y="80963"/>
                  <a:pt x="111952" y="79690"/>
                  <a:pt x="113713" y="77961"/>
                </a:cubicBezTo>
                <a:cubicBezTo>
                  <a:pt x="116160" y="75515"/>
                  <a:pt x="117693" y="72155"/>
                  <a:pt x="117693" y="68469"/>
                </a:cubicBezTo>
                <a:cubicBezTo>
                  <a:pt x="117693" y="64424"/>
                  <a:pt x="115833" y="60673"/>
                  <a:pt x="112735" y="58096"/>
                </a:cubicBezTo>
                <a:cubicBezTo>
                  <a:pt x="115833" y="55552"/>
                  <a:pt x="117693" y="51768"/>
                  <a:pt x="117693" y="47723"/>
                </a:cubicBezTo>
                <a:cubicBezTo>
                  <a:pt x="117693" y="44037"/>
                  <a:pt x="116160" y="40677"/>
                  <a:pt x="113713" y="38263"/>
                </a:cubicBezTo>
                <a:cubicBezTo>
                  <a:pt x="111952" y="36502"/>
                  <a:pt x="109734" y="35229"/>
                  <a:pt x="107254" y="34675"/>
                </a:cubicBezTo>
                <a:lnTo>
                  <a:pt x="107254" y="29880"/>
                </a:lnTo>
                <a:cubicBezTo>
                  <a:pt x="107254" y="28216"/>
                  <a:pt x="105884" y="26846"/>
                  <a:pt x="104188" y="26846"/>
                </a:cubicBezTo>
                <a:cubicBezTo>
                  <a:pt x="102492" y="26846"/>
                  <a:pt x="101122" y="28216"/>
                  <a:pt x="101122" y="29880"/>
                </a:cubicBezTo>
                <a:lnTo>
                  <a:pt x="101122" y="34316"/>
                </a:lnTo>
                <a:lnTo>
                  <a:pt x="93978" y="34316"/>
                </a:lnTo>
                <a:lnTo>
                  <a:pt x="93978" y="29880"/>
                </a:lnTo>
                <a:cubicBezTo>
                  <a:pt x="93978" y="28216"/>
                  <a:pt x="92641" y="26846"/>
                  <a:pt x="90945" y="26846"/>
                </a:cubicBezTo>
                <a:close/>
                <a:moveTo>
                  <a:pt x="95544" y="12069"/>
                </a:moveTo>
                <a:cubicBezTo>
                  <a:pt x="82855" y="12069"/>
                  <a:pt x="71340" y="17223"/>
                  <a:pt x="63022" y="25541"/>
                </a:cubicBezTo>
                <a:cubicBezTo>
                  <a:pt x="54671" y="33892"/>
                  <a:pt x="49517" y="45374"/>
                  <a:pt x="49517" y="58096"/>
                </a:cubicBezTo>
                <a:cubicBezTo>
                  <a:pt x="49517" y="69480"/>
                  <a:pt x="53627" y="79853"/>
                  <a:pt x="60478" y="87911"/>
                </a:cubicBezTo>
                <a:cubicBezTo>
                  <a:pt x="67393" y="96066"/>
                  <a:pt x="77114" y="101774"/>
                  <a:pt x="88172" y="103535"/>
                </a:cubicBezTo>
                <a:cubicBezTo>
                  <a:pt x="88335" y="103561"/>
                  <a:pt x="88497" y="103573"/>
                  <a:pt x="88657" y="103573"/>
                </a:cubicBezTo>
                <a:cubicBezTo>
                  <a:pt x="90130" y="103573"/>
                  <a:pt x="91427" y="102524"/>
                  <a:pt x="91662" y="101024"/>
                </a:cubicBezTo>
                <a:cubicBezTo>
                  <a:pt x="91923" y="99360"/>
                  <a:pt x="90781" y="97794"/>
                  <a:pt x="89118" y="97533"/>
                </a:cubicBezTo>
                <a:cubicBezTo>
                  <a:pt x="79560" y="95968"/>
                  <a:pt x="71144" y="91042"/>
                  <a:pt x="65110" y="83964"/>
                </a:cubicBezTo>
                <a:cubicBezTo>
                  <a:pt x="59205" y="77016"/>
                  <a:pt x="55617" y="67980"/>
                  <a:pt x="55617" y="58096"/>
                </a:cubicBezTo>
                <a:cubicBezTo>
                  <a:pt x="55617" y="47070"/>
                  <a:pt x="60119" y="37089"/>
                  <a:pt x="67328" y="29880"/>
                </a:cubicBezTo>
                <a:cubicBezTo>
                  <a:pt x="74569" y="22671"/>
                  <a:pt x="84518" y="18169"/>
                  <a:pt x="95544" y="18169"/>
                </a:cubicBezTo>
                <a:cubicBezTo>
                  <a:pt x="106569" y="18169"/>
                  <a:pt x="116584" y="22671"/>
                  <a:pt x="123793" y="29880"/>
                </a:cubicBezTo>
                <a:cubicBezTo>
                  <a:pt x="131002" y="37089"/>
                  <a:pt x="135471" y="47070"/>
                  <a:pt x="135471" y="58096"/>
                </a:cubicBezTo>
                <a:cubicBezTo>
                  <a:pt x="135471" y="67980"/>
                  <a:pt x="131915" y="77016"/>
                  <a:pt x="125978" y="83964"/>
                </a:cubicBezTo>
                <a:cubicBezTo>
                  <a:pt x="119976" y="91042"/>
                  <a:pt x="111560" y="95968"/>
                  <a:pt x="101970" y="97533"/>
                </a:cubicBezTo>
                <a:cubicBezTo>
                  <a:pt x="100306" y="97794"/>
                  <a:pt x="99197" y="99360"/>
                  <a:pt x="99458" y="101024"/>
                </a:cubicBezTo>
                <a:cubicBezTo>
                  <a:pt x="99694" y="102524"/>
                  <a:pt x="100990" y="103573"/>
                  <a:pt x="102463" y="103573"/>
                </a:cubicBezTo>
                <a:cubicBezTo>
                  <a:pt x="102623" y="103573"/>
                  <a:pt x="102785" y="103561"/>
                  <a:pt x="102949" y="103535"/>
                </a:cubicBezTo>
                <a:cubicBezTo>
                  <a:pt x="113974" y="101774"/>
                  <a:pt x="123695" y="96066"/>
                  <a:pt x="130643" y="87911"/>
                </a:cubicBezTo>
                <a:cubicBezTo>
                  <a:pt x="137460" y="79853"/>
                  <a:pt x="141603" y="69480"/>
                  <a:pt x="141603" y="58096"/>
                </a:cubicBezTo>
                <a:cubicBezTo>
                  <a:pt x="141603" y="45374"/>
                  <a:pt x="136449" y="33892"/>
                  <a:pt x="128131" y="25541"/>
                </a:cubicBezTo>
                <a:cubicBezTo>
                  <a:pt x="119780" y="17223"/>
                  <a:pt x="108266" y="12069"/>
                  <a:pt x="95544" y="12069"/>
                </a:cubicBezTo>
                <a:close/>
                <a:moveTo>
                  <a:pt x="95544" y="6100"/>
                </a:moveTo>
                <a:cubicBezTo>
                  <a:pt x="109897" y="6100"/>
                  <a:pt x="122912" y="11939"/>
                  <a:pt x="132306" y="21366"/>
                </a:cubicBezTo>
                <a:cubicBezTo>
                  <a:pt x="141734" y="30761"/>
                  <a:pt x="147540" y="43743"/>
                  <a:pt x="147540" y="58096"/>
                </a:cubicBezTo>
                <a:cubicBezTo>
                  <a:pt x="147540" y="72449"/>
                  <a:pt x="141734" y="85464"/>
                  <a:pt x="132306" y="94859"/>
                </a:cubicBezTo>
                <a:cubicBezTo>
                  <a:pt x="122912" y="104286"/>
                  <a:pt x="109897" y="110092"/>
                  <a:pt x="95544" y="110092"/>
                </a:cubicBezTo>
                <a:cubicBezTo>
                  <a:pt x="81191" y="110092"/>
                  <a:pt x="68209" y="104286"/>
                  <a:pt x="58814" y="94859"/>
                </a:cubicBezTo>
                <a:cubicBezTo>
                  <a:pt x="49387" y="85464"/>
                  <a:pt x="43581" y="72449"/>
                  <a:pt x="43581" y="58096"/>
                </a:cubicBezTo>
                <a:cubicBezTo>
                  <a:pt x="43581" y="43743"/>
                  <a:pt x="49387" y="30761"/>
                  <a:pt x="58814" y="21366"/>
                </a:cubicBezTo>
                <a:cubicBezTo>
                  <a:pt x="68209" y="11939"/>
                  <a:pt x="81191" y="6100"/>
                  <a:pt x="95544" y="6100"/>
                </a:cubicBezTo>
                <a:close/>
                <a:moveTo>
                  <a:pt x="27108" y="103894"/>
                </a:moveTo>
                <a:cubicBezTo>
                  <a:pt x="29391" y="103894"/>
                  <a:pt x="31511" y="104873"/>
                  <a:pt x="33012" y="106373"/>
                </a:cubicBezTo>
                <a:cubicBezTo>
                  <a:pt x="34512" y="107874"/>
                  <a:pt x="35491" y="109962"/>
                  <a:pt x="35491" y="112278"/>
                </a:cubicBezTo>
                <a:cubicBezTo>
                  <a:pt x="35491" y="114626"/>
                  <a:pt x="34512" y="116714"/>
                  <a:pt x="33012" y="118214"/>
                </a:cubicBezTo>
                <a:cubicBezTo>
                  <a:pt x="31511" y="119748"/>
                  <a:pt x="29391" y="120693"/>
                  <a:pt x="27075" y="120693"/>
                </a:cubicBezTo>
                <a:cubicBezTo>
                  <a:pt x="24759" y="120693"/>
                  <a:pt x="22671" y="119748"/>
                  <a:pt x="21171" y="118214"/>
                </a:cubicBezTo>
                <a:cubicBezTo>
                  <a:pt x="19638" y="116714"/>
                  <a:pt x="18692" y="114626"/>
                  <a:pt x="18692" y="112278"/>
                </a:cubicBezTo>
                <a:cubicBezTo>
                  <a:pt x="18692" y="109962"/>
                  <a:pt x="19638" y="107874"/>
                  <a:pt x="21171" y="106373"/>
                </a:cubicBezTo>
                <a:cubicBezTo>
                  <a:pt x="22736" y="104775"/>
                  <a:pt x="24857" y="103894"/>
                  <a:pt x="27108" y="103894"/>
                </a:cubicBezTo>
                <a:close/>
                <a:moveTo>
                  <a:pt x="164013" y="103894"/>
                </a:moveTo>
                <a:cubicBezTo>
                  <a:pt x="166264" y="103894"/>
                  <a:pt x="168384" y="104775"/>
                  <a:pt x="169950" y="106373"/>
                </a:cubicBezTo>
                <a:cubicBezTo>
                  <a:pt x="171483" y="107874"/>
                  <a:pt x="172396" y="109962"/>
                  <a:pt x="172396" y="112310"/>
                </a:cubicBezTo>
                <a:cubicBezTo>
                  <a:pt x="172396" y="114626"/>
                  <a:pt x="171483" y="116714"/>
                  <a:pt x="169950" y="118214"/>
                </a:cubicBezTo>
                <a:cubicBezTo>
                  <a:pt x="168417" y="119748"/>
                  <a:pt x="166329" y="120693"/>
                  <a:pt x="164013" y="120693"/>
                </a:cubicBezTo>
                <a:cubicBezTo>
                  <a:pt x="161730" y="120693"/>
                  <a:pt x="159609" y="119748"/>
                  <a:pt x="158109" y="118214"/>
                </a:cubicBezTo>
                <a:cubicBezTo>
                  <a:pt x="156576" y="116714"/>
                  <a:pt x="155662" y="114626"/>
                  <a:pt x="155662" y="112310"/>
                </a:cubicBezTo>
                <a:cubicBezTo>
                  <a:pt x="155662" y="109962"/>
                  <a:pt x="156576" y="107874"/>
                  <a:pt x="158109" y="106373"/>
                </a:cubicBezTo>
                <a:cubicBezTo>
                  <a:pt x="159674" y="104775"/>
                  <a:pt x="161795" y="103894"/>
                  <a:pt x="164013" y="103894"/>
                </a:cubicBezTo>
                <a:close/>
                <a:moveTo>
                  <a:pt x="95544" y="0"/>
                </a:moveTo>
                <a:cubicBezTo>
                  <a:pt x="79528" y="0"/>
                  <a:pt x="64979" y="6491"/>
                  <a:pt x="54476" y="17028"/>
                </a:cubicBezTo>
                <a:cubicBezTo>
                  <a:pt x="49844" y="21660"/>
                  <a:pt x="45962" y="27074"/>
                  <a:pt x="43091" y="33077"/>
                </a:cubicBezTo>
                <a:lnTo>
                  <a:pt x="16310" y="33077"/>
                </a:lnTo>
                <a:cubicBezTo>
                  <a:pt x="11841" y="33077"/>
                  <a:pt x="7764" y="34903"/>
                  <a:pt x="4796" y="37872"/>
                </a:cubicBezTo>
                <a:cubicBezTo>
                  <a:pt x="1827" y="40840"/>
                  <a:pt x="0" y="44918"/>
                  <a:pt x="0" y="49386"/>
                </a:cubicBezTo>
                <a:lnTo>
                  <a:pt x="0" y="105362"/>
                </a:lnTo>
                <a:cubicBezTo>
                  <a:pt x="0" y="107058"/>
                  <a:pt x="1371" y="108428"/>
                  <a:pt x="3067" y="108428"/>
                </a:cubicBezTo>
                <a:cubicBezTo>
                  <a:pt x="4763" y="108428"/>
                  <a:pt x="6133" y="107058"/>
                  <a:pt x="6133" y="105362"/>
                </a:cubicBezTo>
                <a:lnTo>
                  <a:pt x="6133" y="49386"/>
                </a:lnTo>
                <a:cubicBezTo>
                  <a:pt x="6133" y="46581"/>
                  <a:pt x="7275" y="44037"/>
                  <a:pt x="9134" y="42177"/>
                </a:cubicBezTo>
                <a:cubicBezTo>
                  <a:pt x="10961" y="40351"/>
                  <a:pt x="13538" y="39176"/>
                  <a:pt x="16310" y="39176"/>
                </a:cubicBezTo>
                <a:lnTo>
                  <a:pt x="40612" y="39176"/>
                </a:lnTo>
                <a:cubicBezTo>
                  <a:pt x="38883" y="44200"/>
                  <a:pt x="37807" y="49517"/>
                  <a:pt x="37546" y="55062"/>
                </a:cubicBezTo>
                <a:lnTo>
                  <a:pt x="27075" y="55062"/>
                </a:lnTo>
                <a:cubicBezTo>
                  <a:pt x="25411" y="55062"/>
                  <a:pt x="24041" y="56432"/>
                  <a:pt x="24041" y="58096"/>
                </a:cubicBezTo>
                <a:lnTo>
                  <a:pt x="24041" y="98121"/>
                </a:lnTo>
                <a:cubicBezTo>
                  <a:pt x="21269" y="98708"/>
                  <a:pt x="18757" y="100110"/>
                  <a:pt x="16832" y="102035"/>
                </a:cubicBezTo>
                <a:cubicBezTo>
                  <a:pt x="14223" y="104677"/>
                  <a:pt x="12592" y="108298"/>
                  <a:pt x="12592" y="112278"/>
                </a:cubicBezTo>
                <a:cubicBezTo>
                  <a:pt x="12592" y="116290"/>
                  <a:pt x="14223" y="119911"/>
                  <a:pt x="16832" y="122553"/>
                </a:cubicBezTo>
                <a:cubicBezTo>
                  <a:pt x="19475" y="125162"/>
                  <a:pt x="23095" y="126793"/>
                  <a:pt x="27075" y="126793"/>
                </a:cubicBezTo>
                <a:cubicBezTo>
                  <a:pt x="31087" y="126793"/>
                  <a:pt x="34708" y="125162"/>
                  <a:pt x="37350" y="122553"/>
                </a:cubicBezTo>
                <a:cubicBezTo>
                  <a:pt x="39960" y="119911"/>
                  <a:pt x="41591" y="116290"/>
                  <a:pt x="41591" y="112278"/>
                </a:cubicBezTo>
                <a:cubicBezTo>
                  <a:pt x="41591" y="108298"/>
                  <a:pt x="39960" y="104677"/>
                  <a:pt x="37350" y="102035"/>
                </a:cubicBezTo>
                <a:cubicBezTo>
                  <a:pt x="35393" y="100110"/>
                  <a:pt x="32914" y="98708"/>
                  <a:pt x="30141" y="98121"/>
                </a:cubicBezTo>
                <a:lnTo>
                  <a:pt x="30141" y="61162"/>
                </a:lnTo>
                <a:lnTo>
                  <a:pt x="37546" y="61162"/>
                </a:lnTo>
                <a:cubicBezTo>
                  <a:pt x="38296" y="76004"/>
                  <a:pt x="44624" y="89346"/>
                  <a:pt x="54476" y="99197"/>
                </a:cubicBezTo>
                <a:cubicBezTo>
                  <a:pt x="64979" y="109701"/>
                  <a:pt x="79528" y="116225"/>
                  <a:pt x="95544" y="116225"/>
                </a:cubicBezTo>
                <a:cubicBezTo>
                  <a:pt x="111593" y="116225"/>
                  <a:pt x="126141" y="109701"/>
                  <a:pt x="136645" y="99197"/>
                </a:cubicBezTo>
                <a:cubicBezTo>
                  <a:pt x="146496" y="89346"/>
                  <a:pt x="152824" y="76004"/>
                  <a:pt x="153575" y="61162"/>
                </a:cubicBezTo>
                <a:lnTo>
                  <a:pt x="160947" y="61162"/>
                </a:lnTo>
                <a:lnTo>
                  <a:pt x="160947" y="98121"/>
                </a:lnTo>
                <a:cubicBezTo>
                  <a:pt x="158174" y="98708"/>
                  <a:pt x="155695" y="100110"/>
                  <a:pt x="153770" y="102035"/>
                </a:cubicBezTo>
                <a:cubicBezTo>
                  <a:pt x="151161" y="104677"/>
                  <a:pt x="149530" y="108298"/>
                  <a:pt x="149530" y="112310"/>
                </a:cubicBezTo>
                <a:cubicBezTo>
                  <a:pt x="149530" y="116290"/>
                  <a:pt x="151161" y="119911"/>
                  <a:pt x="153770" y="122553"/>
                </a:cubicBezTo>
                <a:cubicBezTo>
                  <a:pt x="156380" y="125162"/>
                  <a:pt x="160033" y="126793"/>
                  <a:pt x="164013" y="126793"/>
                </a:cubicBezTo>
                <a:cubicBezTo>
                  <a:pt x="168025" y="126793"/>
                  <a:pt x="171646" y="125162"/>
                  <a:pt x="174288" y="122553"/>
                </a:cubicBezTo>
                <a:cubicBezTo>
                  <a:pt x="176898" y="119911"/>
                  <a:pt x="178529" y="116290"/>
                  <a:pt x="178529" y="112310"/>
                </a:cubicBezTo>
                <a:cubicBezTo>
                  <a:pt x="178529" y="108298"/>
                  <a:pt x="176898" y="104677"/>
                  <a:pt x="174288" y="102035"/>
                </a:cubicBezTo>
                <a:cubicBezTo>
                  <a:pt x="172331" y="100110"/>
                  <a:pt x="169852" y="98708"/>
                  <a:pt x="167079" y="98121"/>
                </a:cubicBezTo>
                <a:lnTo>
                  <a:pt x="167079" y="58096"/>
                </a:lnTo>
                <a:cubicBezTo>
                  <a:pt x="167079" y="56432"/>
                  <a:pt x="165709" y="55062"/>
                  <a:pt x="164013" y="55062"/>
                </a:cubicBezTo>
                <a:lnTo>
                  <a:pt x="153575" y="55062"/>
                </a:lnTo>
                <a:cubicBezTo>
                  <a:pt x="153314" y="49517"/>
                  <a:pt x="152237" y="44200"/>
                  <a:pt x="150508" y="39176"/>
                </a:cubicBezTo>
                <a:lnTo>
                  <a:pt x="174777" y="39176"/>
                </a:lnTo>
                <a:cubicBezTo>
                  <a:pt x="177583" y="39176"/>
                  <a:pt x="180127" y="40351"/>
                  <a:pt x="181986" y="42177"/>
                </a:cubicBezTo>
                <a:cubicBezTo>
                  <a:pt x="183846" y="44037"/>
                  <a:pt x="184987" y="46581"/>
                  <a:pt x="184987" y="49386"/>
                </a:cubicBezTo>
                <a:lnTo>
                  <a:pt x="184987" y="53366"/>
                </a:lnTo>
                <a:cubicBezTo>
                  <a:pt x="184987" y="55030"/>
                  <a:pt x="186357" y="56400"/>
                  <a:pt x="188054" y="56400"/>
                </a:cubicBezTo>
                <a:cubicBezTo>
                  <a:pt x="189750" y="56400"/>
                  <a:pt x="191120" y="55030"/>
                  <a:pt x="191120" y="53366"/>
                </a:cubicBezTo>
                <a:lnTo>
                  <a:pt x="191120" y="49386"/>
                </a:lnTo>
                <a:cubicBezTo>
                  <a:pt x="191120" y="44918"/>
                  <a:pt x="189261" y="40840"/>
                  <a:pt x="186325" y="37872"/>
                </a:cubicBezTo>
                <a:cubicBezTo>
                  <a:pt x="183356" y="34903"/>
                  <a:pt x="179279" y="33077"/>
                  <a:pt x="174777" y="33077"/>
                </a:cubicBezTo>
                <a:lnTo>
                  <a:pt x="147997" y="33077"/>
                </a:lnTo>
                <a:cubicBezTo>
                  <a:pt x="145126" y="27074"/>
                  <a:pt x="141277" y="21660"/>
                  <a:pt x="136645" y="17028"/>
                </a:cubicBezTo>
                <a:cubicBezTo>
                  <a:pt x="126141" y="6491"/>
                  <a:pt x="111593" y="0"/>
                  <a:pt x="95544" y="0"/>
                </a:cubicBezTo>
                <a:close/>
                <a:moveTo>
                  <a:pt x="84779" y="144571"/>
                </a:moveTo>
                <a:cubicBezTo>
                  <a:pt x="83083" y="144571"/>
                  <a:pt x="81713" y="145941"/>
                  <a:pt x="81713" y="147638"/>
                </a:cubicBezTo>
                <a:cubicBezTo>
                  <a:pt x="81713" y="149301"/>
                  <a:pt x="83083" y="150671"/>
                  <a:pt x="84779" y="150671"/>
                </a:cubicBezTo>
                <a:lnTo>
                  <a:pt x="106341" y="150671"/>
                </a:lnTo>
                <a:cubicBezTo>
                  <a:pt x="108037" y="150671"/>
                  <a:pt x="109375" y="149301"/>
                  <a:pt x="109375" y="147638"/>
                </a:cubicBezTo>
                <a:cubicBezTo>
                  <a:pt x="109375" y="145941"/>
                  <a:pt x="108037" y="144571"/>
                  <a:pt x="106341" y="144571"/>
                </a:cubicBezTo>
                <a:close/>
                <a:moveTo>
                  <a:pt x="184987" y="139385"/>
                </a:moveTo>
                <a:lnTo>
                  <a:pt x="184987" y="145648"/>
                </a:lnTo>
                <a:cubicBezTo>
                  <a:pt x="184987" y="148453"/>
                  <a:pt x="183846" y="151030"/>
                  <a:pt x="181986" y="152857"/>
                </a:cubicBezTo>
                <a:cubicBezTo>
                  <a:pt x="180127" y="154716"/>
                  <a:pt x="177583" y="155858"/>
                  <a:pt x="174777" y="155858"/>
                </a:cubicBezTo>
                <a:lnTo>
                  <a:pt x="16310" y="155858"/>
                </a:lnTo>
                <a:cubicBezTo>
                  <a:pt x="13538" y="155858"/>
                  <a:pt x="10961" y="154716"/>
                  <a:pt x="9134" y="152857"/>
                </a:cubicBezTo>
                <a:cubicBezTo>
                  <a:pt x="7275" y="151030"/>
                  <a:pt x="6133" y="148453"/>
                  <a:pt x="6133" y="145648"/>
                </a:cubicBezTo>
                <a:lnTo>
                  <a:pt x="6133" y="139385"/>
                </a:lnTo>
                <a:close/>
                <a:moveTo>
                  <a:pt x="113517" y="161990"/>
                </a:moveTo>
                <a:lnTo>
                  <a:pt x="118867" y="187532"/>
                </a:lnTo>
                <a:lnTo>
                  <a:pt x="102492" y="187532"/>
                </a:lnTo>
                <a:cubicBezTo>
                  <a:pt x="100796" y="187532"/>
                  <a:pt x="99426" y="188902"/>
                  <a:pt x="99426" y="190598"/>
                </a:cubicBezTo>
                <a:cubicBezTo>
                  <a:pt x="99426" y="192294"/>
                  <a:pt x="100796" y="193664"/>
                  <a:pt x="102492" y="193664"/>
                </a:cubicBezTo>
                <a:lnTo>
                  <a:pt x="128881" y="193664"/>
                </a:lnTo>
                <a:cubicBezTo>
                  <a:pt x="130121" y="193664"/>
                  <a:pt x="131263" y="194153"/>
                  <a:pt x="132078" y="194969"/>
                </a:cubicBezTo>
                <a:cubicBezTo>
                  <a:pt x="132861" y="195784"/>
                  <a:pt x="133383" y="196926"/>
                  <a:pt x="133383" y="198166"/>
                </a:cubicBezTo>
                <a:cubicBezTo>
                  <a:pt x="133383" y="199405"/>
                  <a:pt x="132861" y="200514"/>
                  <a:pt x="132078" y="201330"/>
                </a:cubicBezTo>
                <a:cubicBezTo>
                  <a:pt x="131263" y="202145"/>
                  <a:pt x="130121" y="202667"/>
                  <a:pt x="128881" y="202667"/>
                </a:cubicBezTo>
                <a:lnTo>
                  <a:pt x="62206" y="202667"/>
                </a:lnTo>
                <a:cubicBezTo>
                  <a:pt x="61000" y="202667"/>
                  <a:pt x="59858" y="202145"/>
                  <a:pt x="59042" y="201330"/>
                </a:cubicBezTo>
                <a:cubicBezTo>
                  <a:pt x="58227" y="200514"/>
                  <a:pt x="57738" y="199405"/>
                  <a:pt x="57738" y="198166"/>
                </a:cubicBezTo>
                <a:cubicBezTo>
                  <a:pt x="57738" y="196926"/>
                  <a:pt x="58227" y="195784"/>
                  <a:pt x="59042" y="194969"/>
                </a:cubicBezTo>
                <a:cubicBezTo>
                  <a:pt x="59858" y="194153"/>
                  <a:pt x="61000" y="193664"/>
                  <a:pt x="62206" y="193664"/>
                </a:cubicBezTo>
                <a:lnTo>
                  <a:pt x="88629" y="193664"/>
                </a:lnTo>
                <a:cubicBezTo>
                  <a:pt x="90325" y="193664"/>
                  <a:pt x="91695" y="192294"/>
                  <a:pt x="91695" y="190598"/>
                </a:cubicBezTo>
                <a:cubicBezTo>
                  <a:pt x="91695" y="188902"/>
                  <a:pt x="90325" y="187532"/>
                  <a:pt x="88629" y="187532"/>
                </a:cubicBezTo>
                <a:lnTo>
                  <a:pt x="72253" y="187532"/>
                </a:lnTo>
                <a:lnTo>
                  <a:pt x="77603" y="161990"/>
                </a:lnTo>
                <a:close/>
                <a:moveTo>
                  <a:pt x="188054" y="64163"/>
                </a:moveTo>
                <a:cubicBezTo>
                  <a:pt x="186357" y="64163"/>
                  <a:pt x="184987" y="65501"/>
                  <a:pt x="184987" y="67197"/>
                </a:cubicBezTo>
                <a:lnTo>
                  <a:pt x="184987" y="133252"/>
                </a:lnTo>
                <a:lnTo>
                  <a:pt x="6133" y="133252"/>
                </a:lnTo>
                <a:lnTo>
                  <a:pt x="6133" y="119226"/>
                </a:lnTo>
                <a:cubicBezTo>
                  <a:pt x="6133" y="117529"/>
                  <a:pt x="4763" y="116159"/>
                  <a:pt x="3067" y="116159"/>
                </a:cubicBezTo>
                <a:cubicBezTo>
                  <a:pt x="1371" y="116159"/>
                  <a:pt x="0" y="117529"/>
                  <a:pt x="0" y="119226"/>
                </a:cubicBezTo>
                <a:lnTo>
                  <a:pt x="0" y="145648"/>
                </a:lnTo>
                <a:cubicBezTo>
                  <a:pt x="0" y="150149"/>
                  <a:pt x="1827" y="154227"/>
                  <a:pt x="4796" y="157195"/>
                </a:cubicBezTo>
                <a:cubicBezTo>
                  <a:pt x="7731" y="160164"/>
                  <a:pt x="11841" y="161990"/>
                  <a:pt x="16310" y="161990"/>
                </a:cubicBezTo>
                <a:lnTo>
                  <a:pt x="71373" y="161990"/>
                </a:lnTo>
                <a:lnTo>
                  <a:pt x="66023" y="187532"/>
                </a:lnTo>
                <a:lnTo>
                  <a:pt x="62206" y="187532"/>
                </a:lnTo>
                <a:cubicBezTo>
                  <a:pt x="59303" y="187532"/>
                  <a:pt x="56661" y="188739"/>
                  <a:pt x="54737" y="190663"/>
                </a:cubicBezTo>
                <a:cubicBezTo>
                  <a:pt x="52812" y="192588"/>
                  <a:pt x="51605" y="195230"/>
                  <a:pt x="51605" y="198166"/>
                </a:cubicBezTo>
                <a:cubicBezTo>
                  <a:pt x="51605" y="201069"/>
                  <a:pt x="52812" y="203744"/>
                  <a:pt x="54737" y="205668"/>
                </a:cubicBezTo>
                <a:cubicBezTo>
                  <a:pt x="56661" y="207560"/>
                  <a:pt x="59303" y="208767"/>
                  <a:pt x="62206" y="208767"/>
                </a:cubicBezTo>
                <a:lnTo>
                  <a:pt x="128881" y="208767"/>
                </a:lnTo>
                <a:cubicBezTo>
                  <a:pt x="131817" y="208767"/>
                  <a:pt x="134459" y="207560"/>
                  <a:pt x="136384" y="205668"/>
                </a:cubicBezTo>
                <a:cubicBezTo>
                  <a:pt x="138308" y="203744"/>
                  <a:pt x="139515" y="201069"/>
                  <a:pt x="139515" y="198166"/>
                </a:cubicBezTo>
                <a:cubicBezTo>
                  <a:pt x="139515" y="195230"/>
                  <a:pt x="138308" y="192588"/>
                  <a:pt x="136384" y="190663"/>
                </a:cubicBezTo>
                <a:cubicBezTo>
                  <a:pt x="134459" y="188739"/>
                  <a:pt x="131817" y="187532"/>
                  <a:pt x="128881" y="187532"/>
                </a:cubicBezTo>
                <a:lnTo>
                  <a:pt x="125097" y="187532"/>
                </a:lnTo>
                <a:lnTo>
                  <a:pt x="119748" y="161990"/>
                </a:lnTo>
                <a:lnTo>
                  <a:pt x="174777" y="161990"/>
                </a:lnTo>
                <a:cubicBezTo>
                  <a:pt x="179279" y="161990"/>
                  <a:pt x="183356" y="160164"/>
                  <a:pt x="186325" y="157195"/>
                </a:cubicBezTo>
                <a:cubicBezTo>
                  <a:pt x="189261" y="154227"/>
                  <a:pt x="191120" y="150149"/>
                  <a:pt x="191120" y="145648"/>
                </a:cubicBezTo>
                <a:lnTo>
                  <a:pt x="191120" y="67197"/>
                </a:lnTo>
                <a:cubicBezTo>
                  <a:pt x="191120" y="65501"/>
                  <a:pt x="189750" y="64163"/>
                  <a:pt x="188054" y="64163"/>
                </a:cubicBezTo>
                <a:close/>
              </a:path>
            </a:pathLst>
          </a:custGeom>
          <a:solidFill>
            <a:srgbClr val="775EF5"/>
          </a:solidFill>
          <a:ln>
            <a:noFill/>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58"/>
          <p:cNvSpPr txBox="1"/>
          <p:nvPr>
            <p:ph idx="15"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Table of Contents</a:t>
            </a:r>
            <a:endParaRPr sz="2500">
              <a:latin typeface="Times New Roman"/>
              <a:ea typeface="Times New Roman"/>
              <a:cs typeface="Times New Roman"/>
              <a:sym typeface="Times New Roman"/>
            </a:endParaRPr>
          </a:p>
        </p:txBody>
      </p:sp>
      <p:sp>
        <p:nvSpPr>
          <p:cNvPr id="1172" name="Google Shape;1172;p58"/>
          <p:cNvSpPr txBox="1"/>
          <p:nvPr>
            <p:ph idx="1" type="subTitle"/>
          </p:nvPr>
        </p:nvSpPr>
        <p:spPr>
          <a:xfrm>
            <a:off x="6187075" y="2066375"/>
            <a:ext cx="2728200" cy="419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4285F4"/>
              </a:buClr>
              <a:buSzPts val="1100"/>
              <a:buFont typeface="Arial"/>
              <a:buNone/>
            </a:pPr>
            <a:r>
              <a:rPr b="1" lang="en" sz="1500">
                <a:solidFill>
                  <a:srgbClr val="F2F2F2"/>
                </a:solidFill>
                <a:latin typeface="Proxima Nova"/>
                <a:ea typeface="Proxima Nova"/>
                <a:cs typeface="Proxima Nova"/>
                <a:sym typeface="Proxima Nova"/>
              </a:rPr>
              <a:t>Data Procurement and Data sources</a:t>
            </a:r>
            <a:endParaRPr sz="2700">
              <a:solidFill>
                <a:srgbClr val="F2F2F2"/>
              </a:solidFill>
            </a:endParaRPr>
          </a:p>
        </p:txBody>
      </p:sp>
      <p:sp>
        <p:nvSpPr>
          <p:cNvPr id="1173" name="Google Shape;1173;p58"/>
          <p:cNvSpPr txBox="1"/>
          <p:nvPr>
            <p:ph type="title"/>
          </p:nvPr>
        </p:nvSpPr>
        <p:spPr>
          <a:xfrm>
            <a:off x="4782363" y="1766350"/>
            <a:ext cx="1288200" cy="11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174" name="Google Shape;1174;p58"/>
          <p:cNvSpPr txBox="1"/>
          <p:nvPr>
            <p:ph idx="3" type="title"/>
          </p:nvPr>
        </p:nvSpPr>
        <p:spPr>
          <a:xfrm>
            <a:off x="4782363" y="3417300"/>
            <a:ext cx="1288200" cy="11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175" name="Google Shape;1175;p58"/>
          <p:cNvSpPr txBox="1"/>
          <p:nvPr>
            <p:ph idx="4" type="subTitle"/>
          </p:nvPr>
        </p:nvSpPr>
        <p:spPr>
          <a:xfrm>
            <a:off x="6187075" y="3674475"/>
            <a:ext cx="27282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4285F4"/>
              </a:buClr>
              <a:buSzPts val="1100"/>
              <a:buFont typeface="Arial"/>
              <a:buNone/>
            </a:pPr>
            <a:r>
              <a:rPr b="1" lang="en" sz="1300">
                <a:solidFill>
                  <a:srgbClr val="F2F2F2"/>
                </a:solidFill>
                <a:latin typeface="Proxima Nova"/>
                <a:ea typeface="Proxima Nova"/>
                <a:cs typeface="Proxima Nova"/>
                <a:sym typeface="Proxima Nova"/>
              </a:rPr>
              <a:t>Data Visualization charts and graphs</a:t>
            </a:r>
            <a:endParaRPr sz="2500">
              <a:solidFill>
                <a:srgbClr val="F2F2F2"/>
              </a:solidFill>
            </a:endParaRPr>
          </a:p>
        </p:txBody>
      </p:sp>
      <p:sp>
        <p:nvSpPr>
          <p:cNvPr id="1176" name="Google Shape;1176;p58"/>
          <p:cNvSpPr txBox="1"/>
          <p:nvPr>
            <p:ph idx="6" type="title"/>
          </p:nvPr>
        </p:nvSpPr>
        <p:spPr>
          <a:xfrm>
            <a:off x="3068313" y="1766350"/>
            <a:ext cx="1288200" cy="11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177" name="Google Shape;1177;p58"/>
          <p:cNvSpPr txBox="1"/>
          <p:nvPr>
            <p:ph idx="7" type="title"/>
          </p:nvPr>
        </p:nvSpPr>
        <p:spPr>
          <a:xfrm>
            <a:off x="3068313" y="3417300"/>
            <a:ext cx="1288200" cy="11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178" name="Google Shape;1178;p58"/>
          <p:cNvSpPr txBox="1"/>
          <p:nvPr>
            <p:ph idx="8" type="subTitle"/>
          </p:nvPr>
        </p:nvSpPr>
        <p:spPr>
          <a:xfrm>
            <a:off x="655675" y="1978375"/>
            <a:ext cx="2591100" cy="419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4285F4"/>
              </a:buClr>
              <a:buSzPts val="1100"/>
              <a:buFont typeface="Arial"/>
              <a:buNone/>
            </a:pPr>
            <a:r>
              <a:rPr b="1" lang="en" sz="1700">
                <a:solidFill>
                  <a:srgbClr val="F2F2F2"/>
                </a:solidFill>
                <a:latin typeface="Proxima Nova"/>
                <a:ea typeface="Proxima Nova"/>
                <a:cs typeface="Proxima Nova"/>
                <a:sym typeface="Proxima Nova"/>
              </a:rPr>
              <a:t>Purpose of the project and Introduction</a:t>
            </a:r>
            <a:endParaRPr b="1" sz="1700">
              <a:solidFill>
                <a:srgbClr val="F2F2F2"/>
              </a:solidFill>
              <a:latin typeface="Proxima Nova"/>
              <a:ea typeface="Proxima Nova"/>
              <a:cs typeface="Proxima Nova"/>
              <a:sym typeface="Proxima Nova"/>
            </a:endParaRPr>
          </a:p>
          <a:p>
            <a:pPr indent="0" lvl="0" marL="0" rtl="0" algn="ctr">
              <a:lnSpc>
                <a:spcPct val="100000"/>
              </a:lnSpc>
              <a:spcBef>
                <a:spcPts val="0"/>
              </a:spcBef>
              <a:spcAft>
                <a:spcPts val="0"/>
              </a:spcAft>
              <a:buClr>
                <a:srgbClr val="4285F4"/>
              </a:buClr>
              <a:buSzPts val="1100"/>
              <a:buFont typeface="Arial"/>
              <a:buNone/>
            </a:pPr>
            <a:r>
              <a:t/>
            </a:r>
            <a:endParaRPr b="1" sz="1700">
              <a:solidFill>
                <a:srgbClr val="F2F2F2"/>
              </a:solidFill>
              <a:latin typeface="Proxima Nova"/>
              <a:ea typeface="Proxima Nova"/>
              <a:cs typeface="Proxima Nova"/>
              <a:sym typeface="Proxima Nova"/>
            </a:endParaRPr>
          </a:p>
          <a:p>
            <a:pPr indent="0" lvl="0" marL="0" rtl="0" algn="r">
              <a:spcBef>
                <a:spcPts val="0"/>
              </a:spcBef>
              <a:spcAft>
                <a:spcPts val="1600"/>
              </a:spcAft>
              <a:buNone/>
            </a:pPr>
            <a:r>
              <a:t/>
            </a:r>
            <a:endParaRPr sz="2900">
              <a:solidFill>
                <a:srgbClr val="F2F2F2"/>
              </a:solidFill>
            </a:endParaRPr>
          </a:p>
        </p:txBody>
      </p:sp>
      <p:sp>
        <p:nvSpPr>
          <p:cNvPr id="1179" name="Google Shape;1179;p58"/>
          <p:cNvSpPr txBox="1"/>
          <p:nvPr>
            <p:ph idx="13" type="subTitle"/>
          </p:nvPr>
        </p:nvSpPr>
        <p:spPr>
          <a:xfrm>
            <a:off x="773575" y="3800550"/>
            <a:ext cx="2473200" cy="419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4285F4"/>
              </a:buClr>
              <a:buSzPts val="1100"/>
              <a:buFont typeface="Arial"/>
              <a:buNone/>
            </a:pPr>
            <a:r>
              <a:rPr b="1" lang="en" sz="1400">
                <a:solidFill>
                  <a:srgbClr val="F2F2F2"/>
                </a:solidFill>
                <a:latin typeface="Proxima Nova"/>
                <a:ea typeface="Proxima Nova"/>
                <a:cs typeface="Proxima Nova"/>
                <a:sym typeface="Proxima Nova"/>
              </a:rPr>
              <a:t>Data Analysis and Findings</a:t>
            </a:r>
            <a:endParaRPr b="1" sz="1400">
              <a:solidFill>
                <a:srgbClr val="F2F2F2"/>
              </a:solidFill>
              <a:latin typeface="Proxima Nova"/>
              <a:ea typeface="Proxima Nova"/>
              <a:cs typeface="Proxima Nova"/>
              <a:sym typeface="Proxima Nova"/>
            </a:endParaRPr>
          </a:p>
          <a:p>
            <a:pPr indent="0" lvl="0" marL="0" rtl="0" algn="r">
              <a:spcBef>
                <a:spcPts val="0"/>
              </a:spcBef>
              <a:spcAft>
                <a:spcPts val="1600"/>
              </a:spcAft>
              <a:buNone/>
            </a:pPr>
            <a:r>
              <a:t/>
            </a:r>
            <a:endParaRPr sz="2600">
              <a:solidFill>
                <a:srgbClr val="F2F2F2"/>
              </a:solidFill>
            </a:endParaRPr>
          </a:p>
        </p:txBody>
      </p:sp>
      <p:cxnSp>
        <p:nvCxnSpPr>
          <p:cNvPr id="1180" name="Google Shape;1180;p58"/>
          <p:cNvCxnSpPr/>
          <p:nvPr/>
        </p:nvCxnSpPr>
        <p:spPr>
          <a:xfrm>
            <a:off x="4582225" y="2272700"/>
            <a:ext cx="0" cy="1739100"/>
          </a:xfrm>
          <a:prstGeom prst="straightConnector1">
            <a:avLst/>
          </a:prstGeom>
          <a:noFill/>
          <a:ln cap="flat" cmpd="sng" w="19050">
            <a:solidFill>
              <a:srgbClr val="775EF5"/>
            </a:solidFill>
            <a:prstDash val="solid"/>
            <a:round/>
            <a:headEnd len="med" w="med" type="diamond"/>
            <a:tailEnd len="med" w="med" type="diamond"/>
          </a:ln>
          <a:effectLst>
            <a:outerShdw blurRad="100013" rotWithShape="0" algn="bl">
              <a:srgbClr val="DFDEFF">
                <a:alpha val="5000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59"/>
          <p:cNvSpPr txBox="1"/>
          <p:nvPr>
            <p:ph idx="1" type="subTitle"/>
          </p:nvPr>
        </p:nvSpPr>
        <p:spPr>
          <a:xfrm>
            <a:off x="844450" y="2646750"/>
            <a:ext cx="3902700" cy="230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accent3"/>
                </a:solidFill>
                <a:latin typeface="Times New Roman"/>
                <a:ea typeface="Times New Roman"/>
                <a:cs typeface="Times New Roman"/>
                <a:sym typeface="Times New Roman"/>
              </a:rPr>
              <a:t>Bitcoin is a cryptocurrency that was created in January 2009. It is the world’s most valuable cryptocurrency and is traded on over 40 exchanges around the world, accepting over 30 different currencies. As a currency, Bitcoin offers a new opportunity for price forecasting as it has high volatility, which is much higher compared to traditional currencies.</a:t>
            </a:r>
            <a:endParaRPr sz="1500">
              <a:solidFill>
                <a:schemeClr val="accent3"/>
              </a:solidFill>
              <a:latin typeface="Times New Roman"/>
              <a:ea typeface="Times New Roman"/>
              <a:cs typeface="Times New Roman"/>
              <a:sym typeface="Times New Roman"/>
            </a:endParaRPr>
          </a:p>
          <a:p>
            <a:pPr indent="0" lvl="0" marL="0" rtl="0" algn="ctr">
              <a:spcBef>
                <a:spcPts val="1600"/>
              </a:spcBef>
              <a:spcAft>
                <a:spcPts val="0"/>
              </a:spcAft>
              <a:buClr>
                <a:srgbClr val="181818"/>
              </a:buClr>
              <a:buSzPts val="1100"/>
              <a:buFont typeface="Arial"/>
              <a:buNone/>
            </a:pPr>
            <a:r>
              <a:t/>
            </a:r>
            <a:endParaRPr sz="1800">
              <a:solidFill>
                <a:schemeClr val="accent5"/>
              </a:solidFill>
            </a:endParaRPr>
          </a:p>
        </p:txBody>
      </p:sp>
      <p:sp>
        <p:nvSpPr>
          <p:cNvPr id="1186" name="Google Shape;1186;p59"/>
          <p:cNvSpPr txBox="1"/>
          <p:nvPr>
            <p:ph type="title"/>
          </p:nvPr>
        </p:nvSpPr>
        <p:spPr>
          <a:xfrm>
            <a:off x="720000" y="1412950"/>
            <a:ext cx="3590700" cy="102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1187" name="Google Shape;1187;p59"/>
          <p:cNvPicPr preferRelativeResize="0"/>
          <p:nvPr/>
        </p:nvPicPr>
        <p:blipFill rotWithShape="1">
          <a:blip r:embed="rId3">
            <a:alphaModFix/>
          </a:blip>
          <a:srcRect b="1078" l="9604" r="34746" t="0"/>
          <a:stretch/>
        </p:blipFill>
        <p:spPr>
          <a:xfrm>
            <a:off x="5150797" y="1252897"/>
            <a:ext cx="2637660" cy="2637658"/>
          </a:xfrm>
          <a:prstGeom prst="rect">
            <a:avLst/>
          </a:prstGeom>
          <a:noFill/>
          <a:ln>
            <a:noFill/>
          </a:ln>
        </p:spPr>
      </p:pic>
      <p:sp>
        <p:nvSpPr>
          <p:cNvPr id="1188" name="Google Shape;1188;p59"/>
          <p:cNvSpPr/>
          <p:nvPr/>
        </p:nvSpPr>
        <p:spPr>
          <a:xfrm>
            <a:off x="1102175" y="160720"/>
            <a:ext cx="1860291" cy="1252091"/>
          </a:xfrm>
          <a:custGeom>
            <a:rect b="b" l="l" r="r" t="t"/>
            <a:pathLst>
              <a:path extrusionOk="0" h="208595" w="245502">
                <a:moveTo>
                  <a:pt x="54157" y="29373"/>
                </a:moveTo>
                <a:cubicBezTo>
                  <a:pt x="55916" y="29373"/>
                  <a:pt x="57522" y="30100"/>
                  <a:pt x="58670" y="31247"/>
                </a:cubicBezTo>
                <a:cubicBezTo>
                  <a:pt x="59855" y="32395"/>
                  <a:pt x="60544" y="34001"/>
                  <a:pt x="60544" y="35722"/>
                </a:cubicBezTo>
                <a:cubicBezTo>
                  <a:pt x="60544" y="37482"/>
                  <a:pt x="59855" y="39050"/>
                  <a:pt x="58670" y="40197"/>
                </a:cubicBezTo>
                <a:cubicBezTo>
                  <a:pt x="57522" y="41344"/>
                  <a:pt x="55916" y="42071"/>
                  <a:pt x="54157" y="42071"/>
                </a:cubicBezTo>
                <a:lnTo>
                  <a:pt x="37596" y="42071"/>
                </a:lnTo>
                <a:lnTo>
                  <a:pt x="37596" y="29373"/>
                </a:lnTo>
                <a:close/>
                <a:moveTo>
                  <a:pt x="54157" y="49223"/>
                </a:moveTo>
                <a:cubicBezTo>
                  <a:pt x="55916" y="49223"/>
                  <a:pt x="57522" y="49950"/>
                  <a:pt x="58670" y="51097"/>
                </a:cubicBezTo>
                <a:cubicBezTo>
                  <a:pt x="59855" y="52245"/>
                  <a:pt x="60544" y="53813"/>
                  <a:pt x="60544" y="55572"/>
                </a:cubicBezTo>
                <a:cubicBezTo>
                  <a:pt x="60544" y="57293"/>
                  <a:pt x="59855" y="58899"/>
                  <a:pt x="58670" y="60047"/>
                </a:cubicBezTo>
                <a:cubicBezTo>
                  <a:pt x="57522" y="61194"/>
                  <a:pt x="55916" y="61883"/>
                  <a:pt x="54157" y="61883"/>
                </a:cubicBezTo>
                <a:lnTo>
                  <a:pt x="37596" y="61883"/>
                </a:lnTo>
                <a:lnTo>
                  <a:pt x="37596" y="49223"/>
                </a:lnTo>
                <a:close/>
                <a:moveTo>
                  <a:pt x="41497" y="15069"/>
                </a:moveTo>
                <a:cubicBezTo>
                  <a:pt x="39508" y="15069"/>
                  <a:pt x="37902" y="16676"/>
                  <a:pt x="37902" y="18665"/>
                </a:cubicBezTo>
                <a:lnTo>
                  <a:pt x="37902" y="22221"/>
                </a:lnTo>
                <a:lnTo>
                  <a:pt x="27652" y="22221"/>
                </a:lnTo>
                <a:cubicBezTo>
                  <a:pt x="25702" y="22221"/>
                  <a:pt x="24095" y="23828"/>
                  <a:pt x="24095" y="25817"/>
                </a:cubicBezTo>
                <a:cubicBezTo>
                  <a:pt x="24095" y="27805"/>
                  <a:pt x="25702" y="29373"/>
                  <a:pt x="27652" y="29373"/>
                </a:cubicBezTo>
                <a:lnTo>
                  <a:pt x="30406" y="29373"/>
                </a:lnTo>
                <a:lnTo>
                  <a:pt x="30406" y="61883"/>
                </a:lnTo>
                <a:lnTo>
                  <a:pt x="27652" y="61883"/>
                </a:lnTo>
                <a:cubicBezTo>
                  <a:pt x="25702" y="61883"/>
                  <a:pt x="24095" y="63489"/>
                  <a:pt x="24095" y="65478"/>
                </a:cubicBezTo>
                <a:cubicBezTo>
                  <a:pt x="24095" y="67466"/>
                  <a:pt x="25702" y="69073"/>
                  <a:pt x="27652" y="69073"/>
                </a:cubicBezTo>
                <a:lnTo>
                  <a:pt x="37902" y="69073"/>
                </a:lnTo>
                <a:lnTo>
                  <a:pt x="37902" y="72630"/>
                </a:lnTo>
                <a:cubicBezTo>
                  <a:pt x="37902" y="74618"/>
                  <a:pt x="39508" y="76225"/>
                  <a:pt x="41497" y="76225"/>
                </a:cubicBezTo>
                <a:cubicBezTo>
                  <a:pt x="43486" y="76225"/>
                  <a:pt x="45054" y="74618"/>
                  <a:pt x="45054" y="72630"/>
                </a:cubicBezTo>
                <a:lnTo>
                  <a:pt x="45054" y="69073"/>
                </a:lnTo>
                <a:lnTo>
                  <a:pt x="50561" y="69073"/>
                </a:lnTo>
                <a:lnTo>
                  <a:pt x="50561" y="72630"/>
                </a:lnTo>
                <a:cubicBezTo>
                  <a:pt x="50561" y="74618"/>
                  <a:pt x="52168" y="76225"/>
                  <a:pt x="54157" y="76225"/>
                </a:cubicBezTo>
                <a:cubicBezTo>
                  <a:pt x="56145" y="76225"/>
                  <a:pt x="57752" y="74618"/>
                  <a:pt x="57752" y="72630"/>
                </a:cubicBezTo>
                <a:lnTo>
                  <a:pt x="57752" y="68576"/>
                </a:lnTo>
                <a:cubicBezTo>
                  <a:pt x="60046" y="67964"/>
                  <a:pt x="62073" y="66740"/>
                  <a:pt x="63718" y="65095"/>
                </a:cubicBezTo>
                <a:cubicBezTo>
                  <a:pt x="66204" y="62647"/>
                  <a:pt x="67734" y="59282"/>
                  <a:pt x="67734" y="55572"/>
                </a:cubicBezTo>
                <a:cubicBezTo>
                  <a:pt x="67734" y="51786"/>
                  <a:pt x="66128" y="48190"/>
                  <a:pt x="63336" y="45666"/>
                </a:cubicBezTo>
                <a:cubicBezTo>
                  <a:pt x="66128" y="43104"/>
                  <a:pt x="67734" y="39509"/>
                  <a:pt x="67734" y="35722"/>
                </a:cubicBezTo>
                <a:cubicBezTo>
                  <a:pt x="67734" y="32012"/>
                  <a:pt x="66204" y="28647"/>
                  <a:pt x="63718" y="26199"/>
                </a:cubicBezTo>
                <a:cubicBezTo>
                  <a:pt x="62073" y="24554"/>
                  <a:pt x="60046" y="23331"/>
                  <a:pt x="57752" y="22719"/>
                </a:cubicBezTo>
                <a:lnTo>
                  <a:pt x="57752" y="18665"/>
                </a:lnTo>
                <a:cubicBezTo>
                  <a:pt x="57752" y="16676"/>
                  <a:pt x="56145" y="15069"/>
                  <a:pt x="54157" y="15069"/>
                </a:cubicBezTo>
                <a:cubicBezTo>
                  <a:pt x="52168" y="15069"/>
                  <a:pt x="50561" y="16676"/>
                  <a:pt x="50561" y="18665"/>
                </a:cubicBezTo>
                <a:lnTo>
                  <a:pt x="50561" y="22221"/>
                </a:lnTo>
                <a:lnTo>
                  <a:pt x="45054" y="22221"/>
                </a:lnTo>
                <a:lnTo>
                  <a:pt x="45054" y="18665"/>
                </a:lnTo>
                <a:cubicBezTo>
                  <a:pt x="45054" y="16676"/>
                  <a:pt x="43486" y="15069"/>
                  <a:pt x="41497" y="15069"/>
                </a:cubicBezTo>
                <a:close/>
                <a:moveTo>
                  <a:pt x="199415" y="15069"/>
                </a:moveTo>
                <a:cubicBezTo>
                  <a:pt x="197426" y="15069"/>
                  <a:pt x="195820" y="16676"/>
                  <a:pt x="195820" y="18665"/>
                </a:cubicBezTo>
                <a:lnTo>
                  <a:pt x="195820" y="22260"/>
                </a:lnTo>
                <a:lnTo>
                  <a:pt x="191001" y="22260"/>
                </a:lnTo>
                <a:cubicBezTo>
                  <a:pt x="188247" y="22260"/>
                  <a:pt x="185761" y="23522"/>
                  <a:pt x="184002" y="25549"/>
                </a:cubicBezTo>
                <a:cubicBezTo>
                  <a:pt x="182319" y="27423"/>
                  <a:pt x="181286" y="29985"/>
                  <a:pt x="181286" y="32777"/>
                </a:cubicBezTo>
                <a:lnTo>
                  <a:pt x="181286" y="38935"/>
                </a:lnTo>
                <a:cubicBezTo>
                  <a:pt x="181286" y="41727"/>
                  <a:pt x="182319" y="44328"/>
                  <a:pt x="184002" y="46202"/>
                </a:cubicBezTo>
                <a:cubicBezTo>
                  <a:pt x="185761" y="48190"/>
                  <a:pt x="188247" y="49453"/>
                  <a:pt x="191001" y="49453"/>
                </a:cubicBezTo>
                <a:lnTo>
                  <a:pt x="207791" y="49453"/>
                </a:lnTo>
                <a:cubicBezTo>
                  <a:pt x="208441" y="49453"/>
                  <a:pt x="209014" y="49759"/>
                  <a:pt x="209473" y="50256"/>
                </a:cubicBezTo>
                <a:cubicBezTo>
                  <a:pt x="210009" y="50868"/>
                  <a:pt x="210353" y="51786"/>
                  <a:pt x="210353" y="52780"/>
                </a:cubicBezTo>
                <a:lnTo>
                  <a:pt x="210353" y="58938"/>
                </a:lnTo>
                <a:cubicBezTo>
                  <a:pt x="210353" y="59932"/>
                  <a:pt x="210009" y="60812"/>
                  <a:pt x="209473" y="61462"/>
                </a:cubicBezTo>
                <a:cubicBezTo>
                  <a:pt x="209014" y="61959"/>
                  <a:pt x="208441" y="62265"/>
                  <a:pt x="207791" y="62265"/>
                </a:cubicBezTo>
                <a:lnTo>
                  <a:pt x="191001" y="62265"/>
                </a:lnTo>
                <a:cubicBezTo>
                  <a:pt x="190350" y="62265"/>
                  <a:pt x="189777" y="61959"/>
                  <a:pt x="189318" y="61462"/>
                </a:cubicBezTo>
                <a:cubicBezTo>
                  <a:pt x="188782" y="60812"/>
                  <a:pt x="188438" y="59932"/>
                  <a:pt x="188438" y="58938"/>
                </a:cubicBezTo>
                <a:cubicBezTo>
                  <a:pt x="188438" y="56949"/>
                  <a:pt x="186832" y="55342"/>
                  <a:pt x="184881" y="55342"/>
                </a:cubicBezTo>
                <a:cubicBezTo>
                  <a:pt x="182892" y="55342"/>
                  <a:pt x="181286" y="56949"/>
                  <a:pt x="181286" y="58938"/>
                </a:cubicBezTo>
                <a:cubicBezTo>
                  <a:pt x="181286" y="61730"/>
                  <a:pt x="182319" y="64292"/>
                  <a:pt x="184002" y="66204"/>
                </a:cubicBezTo>
                <a:cubicBezTo>
                  <a:pt x="185761" y="68193"/>
                  <a:pt x="188247" y="69455"/>
                  <a:pt x="191001" y="69455"/>
                </a:cubicBezTo>
                <a:lnTo>
                  <a:pt x="195820" y="69455"/>
                </a:lnTo>
                <a:lnTo>
                  <a:pt x="195820" y="72630"/>
                </a:lnTo>
                <a:cubicBezTo>
                  <a:pt x="195820" y="74618"/>
                  <a:pt x="197426" y="76225"/>
                  <a:pt x="199415" y="76225"/>
                </a:cubicBezTo>
                <a:cubicBezTo>
                  <a:pt x="201365" y="76225"/>
                  <a:pt x="202972" y="74618"/>
                  <a:pt x="202972" y="72630"/>
                </a:cubicBezTo>
                <a:lnTo>
                  <a:pt x="202972" y="69455"/>
                </a:lnTo>
                <a:lnTo>
                  <a:pt x="207791" y="69455"/>
                </a:lnTo>
                <a:cubicBezTo>
                  <a:pt x="210544" y="69455"/>
                  <a:pt x="213030" y="68193"/>
                  <a:pt x="214828" y="66204"/>
                </a:cubicBezTo>
                <a:cubicBezTo>
                  <a:pt x="216511" y="64292"/>
                  <a:pt x="217505" y="61730"/>
                  <a:pt x="217505" y="58938"/>
                </a:cubicBezTo>
                <a:lnTo>
                  <a:pt x="217505" y="52780"/>
                </a:lnTo>
                <a:cubicBezTo>
                  <a:pt x="217505" y="49988"/>
                  <a:pt x="216511" y="47426"/>
                  <a:pt x="214828" y="45513"/>
                </a:cubicBezTo>
                <a:cubicBezTo>
                  <a:pt x="213030" y="43524"/>
                  <a:pt x="210544" y="42262"/>
                  <a:pt x="207791" y="42262"/>
                </a:cubicBezTo>
                <a:lnTo>
                  <a:pt x="191001" y="42262"/>
                </a:lnTo>
                <a:cubicBezTo>
                  <a:pt x="190350" y="42262"/>
                  <a:pt x="189777" y="41956"/>
                  <a:pt x="189318" y="41459"/>
                </a:cubicBezTo>
                <a:cubicBezTo>
                  <a:pt x="188782" y="40847"/>
                  <a:pt x="188438" y="39929"/>
                  <a:pt x="188438" y="38935"/>
                </a:cubicBezTo>
                <a:lnTo>
                  <a:pt x="188438" y="32777"/>
                </a:lnTo>
                <a:cubicBezTo>
                  <a:pt x="188438" y="31783"/>
                  <a:pt x="188782" y="30903"/>
                  <a:pt x="189318" y="30253"/>
                </a:cubicBezTo>
                <a:cubicBezTo>
                  <a:pt x="189777" y="29756"/>
                  <a:pt x="190350" y="29450"/>
                  <a:pt x="191001" y="29450"/>
                </a:cubicBezTo>
                <a:lnTo>
                  <a:pt x="207791" y="29450"/>
                </a:lnTo>
                <a:cubicBezTo>
                  <a:pt x="208441" y="29450"/>
                  <a:pt x="209014" y="29756"/>
                  <a:pt x="209473" y="30253"/>
                </a:cubicBezTo>
                <a:cubicBezTo>
                  <a:pt x="210009" y="30903"/>
                  <a:pt x="210353" y="31783"/>
                  <a:pt x="210353" y="32777"/>
                </a:cubicBezTo>
                <a:cubicBezTo>
                  <a:pt x="210353" y="34766"/>
                  <a:pt x="211959" y="36372"/>
                  <a:pt x="213948" y="36372"/>
                </a:cubicBezTo>
                <a:cubicBezTo>
                  <a:pt x="215937" y="36372"/>
                  <a:pt x="217505" y="34766"/>
                  <a:pt x="217505" y="32777"/>
                </a:cubicBezTo>
                <a:cubicBezTo>
                  <a:pt x="217505" y="29985"/>
                  <a:pt x="216511" y="27423"/>
                  <a:pt x="214828" y="25549"/>
                </a:cubicBezTo>
                <a:cubicBezTo>
                  <a:pt x="213030" y="23522"/>
                  <a:pt x="210544" y="22260"/>
                  <a:pt x="207791" y="22260"/>
                </a:cubicBezTo>
                <a:lnTo>
                  <a:pt x="202972" y="22260"/>
                </a:lnTo>
                <a:lnTo>
                  <a:pt x="202972" y="18665"/>
                </a:lnTo>
                <a:cubicBezTo>
                  <a:pt x="202972" y="16676"/>
                  <a:pt x="201365" y="15069"/>
                  <a:pt x="199415" y="15069"/>
                </a:cubicBezTo>
                <a:close/>
                <a:moveTo>
                  <a:pt x="83529" y="91294"/>
                </a:moveTo>
                <a:cubicBezTo>
                  <a:pt x="82497" y="95004"/>
                  <a:pt x="80967" y="98484"/>
                  <a:pt x="78940" y="101658"/>
                </a:cubicBezTo>
                <a:cubicBezTo>
                  <a:pt x="76377" y="105827"/>
                  <a:pt x="73012" y="109422"/>
                  <a:pt x="69111" y="112329"/>
                </a:cubicBezTo>
                <a:lnTo>
                  <a:pt x="22680" y="112329"/>
                </a:lnTo>
                <a:cubicBezTo>
                  <a:pt x="18779" y="109422"/>
                  <a:pt x="15452" y="105827"/>
                  <a:pt x="12851" y="101658"/>
                </a:cubicBezTo>
                <a:cubicBezTo>
                  <a:pt x="10824" y="98484"/>
                  <a:pt x="9294" y="95004"/>
                  <a:pt x="8261" y="91294"/>
                </a:cubicBezTo>
                <a:close/>
                <a:moveTo>
                  <a:pt x="237010" y="91294"/>
                </a:moveTo>
                <a:cubicBezTo>
                  <a:pt x="236016" y="95004"/>
                  <a:pt x="234448" y="98484"/>
                  <a:pt x="232459" y="101658"/>
                </a:cubicBezTo>
                <a:cubicBezTo>
                  <a:pt x="229858" y="105827"/>
                  <a:pt x="226493" y="109422"/>
                  <a:pt x="222592" y="112329"/>
                </a:cubicBezTo>
                <a:lnTo>
                  <a:pt x="176199" y="112329"/>
                </a:lnTo>
                <a:cubicBezTo>
                  <a:pt x="172298" y="109422"/>
                  <a:pt x="168933" y="105827"/>
                  <a:pt x="166332" y="101658"/>
                </a:cubicBezTo>
                <a:cubicBezTo>
                  <a:pt x="164343" y="98484"/>
                  <a:pt x="162775" y="95004"/>
                  <a:pt x="161781" y="91294"/>
                </a:cubicBezTo>
                <a:close/>
                <a:moveTo>
                  <a:pt x="53927" y="119519"/>
                </a:moveTo>
                <a:lnTo>
                  <a:pt x="53927" y="128584"/>
                </a:lnTo>
                <a:lnTo>
                  <a:pt x="37864" y="128584"/>
                </a:lnTo>
                <a:lnTo>
                  <a:pt x="37864" y="119519"/>
                </a:lnTo>
                <a:close/>
                <a:moveTo>
                  <a:pt x="207446" y="119519"/>
                </a:moveTo>
                <a:lnTo>
                  <a:pt x="207446" y="128584"/>
                </a:lnTo>
                <a:lnTo>
                  <a:pt x="191383" y="128584"/>
                </a:lnTo>
                <a:lnTo>
                  <a:pt x="191383" y="119519"/>
                </a:lnTo>
                <a:close/>
                <a:moveTo>
                  <a:pt x="102691" y="135736"/>
                </a:moveTo>
                <a:lnTo>
                  <a:pt x="102691" y="144570"/>
                </a:lnTo>
                <a:lnTo>
                  <a:pt x="11857" y="144570"/>
                </a:lnTo>
                <a:cubicBezTo>
                  <a:pt x="10633" y="144570"/>
                  <a:pt x="9524" y="144073"/>
                  <a:pt x="8720" y="143270"/>
                </a:cubicBezTo>
                <a:cubicBezTo>
                  <a:pt x="7955" y="142467"/>
                  <a:pt x="7420" y="141358"/>
                  <a:pt x="7420" y="140172"/>
                </a:cubicBezTo>
                <a:cubicBezTo>
                  <a:pt x="7420" y="138948"/>
                  <a:pt x="7955" y="137839"/>
                  <a:pt x="8720" y="137036"/>
                </a:cubicBezTo>
                <a:cubicBezTo>
                  <a:pt x="9524" y="136233"/>
                  <a:pt x="10633" y="135736"/>
                  <a:pt x="11857" y="135736"/>
                </a:cubicBezTo>
                <a:close/>
                <a:moveTo>
                  <a:pt x="233454" y="135736"/>
                </a:moveTo>
                <a:cubicBezTo>
                  <a:pt x="234677" y="135736"/>
                  <a:pt x="235748" y="136233"/>
                  <a:pt x="236552" y="137036"/>
                </a:cubicBezTo>
                <a:cubicBezTo>
                  <a:pt x="237355" y="137839"/>
                  <a:pt x="237852" y="138948"/>
                  <a:pt x="237852" y="140172"/>
                </a:cubicBezTo>
                <a:cubicBezTo>
                  <a:pt x="237852" y="141358"/>
                  <a:pt x="237355" y="142467"/>
                  <a:pt x="236552" y="143270"/>
                </a:cubicBezTo>
                <a:cubicBezTo>
                  <a:pt x="235748" y="144073"/>
                  <a:pt x="234677" y="144570"/>
                  <a:pt x="233454" y="144570"/>
                </a:cubicBezTo>
                <a:lnTo>
                  <a:pt x="142619" y="144570"/>
                </a:lnTo>
                <a:lnTo>
                  <a:pt x="142619" y="135736"/>
                </a:lnTo>
                <a:close/>
                <a:moveTo>
                  <a:pt x="122655" y="128584"/>
                </a:moveTo>
                <a:cubicBezTo>
                  <a:pt x="120666" y="128584"/>
                  <a:pt x="119060" y="130190"/>
                  <a:pt x="119060" y="132179"/>
                </a:cubicBezTo>
                <a:lnTo>
                  <a:pt x="119060" y="148166"/>
                </a:lnTo>
                <a:cubicBezTo>
                  <a:pt x="119060" y="150154"/>
                  <a:pt x="120666" y="151761"/>
                  <a:pt x="122655" y="151761"/>
                </a:cubicBezTo>
                <a:cubicBezTo>
                  <a:pt x="124644" y="151761"/>
                  <a:pt x="126250" y="150154"/>
                  <a:pt x="126250" y="148166"/>
                </a:cubicBezTo>
                <a:lnTo>
                  <a:pt x="126250" y="132179"/>
                </a:lnTo>
                <a:cubicBezTo>
                  <a:pt x="126250" y="130190"/>
                  <a:pt x="124644" y="128584"/>
                  <a:pt x="122655" y="128584"/>
                </a:cubicBezTo>
                <a:close/>
                <a:moveTo>
                  <a:pt x="122655" y="119366"/>
                </a:moveTo>
                <a:cubicBezTo>
                  <a:pt x="126174" y="119366"/>
                  <a:pt x="129348" y="120820"/>
                  <a:pt x="131681" y="123114"/>
                </a:cubicBezTo>
                <a:cubicBezTo>
                  <a:pt x="134014" y="125447"/>
                  <a:pt x="135429" y="128660"/>
                  <a:pt x="135429" y="132179"/>
                </a:cubicBezTo>
                <a:lnTo>
                  <a:pt x="135429" y="168971"/>
                </a:lnTo>
                <a:lnTo>
                  <a:pt x="109843" y="168971"/>
                </a:lnTo>
                <a:lnTo>
                  <a:pt x="109843" y="132179"/>
                </a:lnTo>
                <a:cubicBezTo>
                  <a:pt x="109843" y="128660"/>
                  <a:pt x="111296" y="125447"/>
                  <a:pt x="113629" y="123114"/>
                </a:cubicBezTo>
                <a:cubicBezTo>
                  <a:pt x="115924" y="120820"/>
                  <a:pt x="119136" y="119366"/>
                  <a:pt x="122655" y="119366"/>
                </a:cubicBezTo>
                <a:close/>
                <a:moveTo>
                  <a:pt x="45895" y="0"/>
                </a:moveTo>
                <a:cubicBezTo>
                  <a:pt x="33313" y="0"/>
                  <a:pt x="21915" y="5125"/>
                  <a:pt x="13616" y="13387"/>
                </a:cubicBezTo>
                <a:cubicBezTo>
                  <a:pt x="5393" y="21648"/>
                  <a:pt x="268" y="33045"/>
                  <a:pt x="268" y="45666"/>
                </a:cubicBezTo>
                <a:cubicBezTo>
                  <a:pt x="268" y="58249"/>
                  <a:pt x="5393" y="69647"/>
                  <a:pt x="13616" y="77908"/>
                </a:cubicBezTo>
                <a:cubicBezTo>
                  <a:pt x="15949" y="80241"/>
                  <a:pt x="18550" y="82306"/>
                  <a:pt x="21342" y="84104"/>
                </a:cubicBezTo>
                <a:lnTo>
                  <a:pt x="3863" y="84104"/>
                </a:lnTo>
                <a:cubicBezTo>
                  <a:pt x="1683" y="84104"/>
                  <a:pt x="0" y="86092"/>
                  <a:pt x="306" y="88272"/>
                </a:cubicBezTo>
                <a:cubicBezTo>
                  <a:pt x="1301" y="94506"/>
                  <a:pt x="3557" y="100320"/>
                  <a:pt x="6770" y="105483"/>
                </a:cubicBezTo>
                <a:cubicBezTo>
                  <a:pt x="10021" y="110646"/>
                  <a:pt x="14266" y="115121"/>
                  <a:pt x="19238" y="118640"/>
                </a:cubicBezTo>
                <a:cubicBezTo>
                  <a:pt x="19888" y="119175"/>
                  <a:pt x="20691" y="119519"/>
                  <a:pt x="21571" y="119519"/>
                </a:cubicBezTo>
                <a:lnTo>
                  <a:pt x="30712" y="119519"/>
                </a:lnTo>
                <a:lnTo>
                  <a:pt x="30712" y="128584"/>
                </a:lnTo>
                <a:lnTo>
                  <a:pt x="11857" y="128584"/>
                </a:lnTo>
                <a:cubicBezTo>
                  <a:pt x="8682" y="128584"/>
                  <a:pt x="5775" y="129884"/>
                  <a:pt x="3672" y="131988"/>
                </a:cubicBezTo>
                <a:cubicBezTo>
                  <a:pt x="1568" y="134091"/>
                  <a:pt x="268" y="136960"/>
                  <a:pt x="268" y="140172"/>
                </a:cubicBezTo>
                <a:cubicBezTo>
                  <a:pt x="268" y="143347"/>
                  <a:pt x="1568" y="146253"/>
                  <a:pt x="3672" y="148357"/>
                </a:cubicBezTo>
                <a:cubicBezTo>
                  <a:pt x="5775" y="150460"/>
                  <a:pt x="8682" y="151761"/>
                  <a:pt x="11857" y="151761"/>
                </a:cubicBezTo>
                <a:lnTo>
                  <a:pt x="102691" y="151761"/>
                </a:lnTo>
                <a:lnTo>
                  <a:pt x="102691" y="168971"/>
                </a:lnTo>
                <a:lnTo>
                  <a:pt x="90452" y="168971"/>
                </a:lnTo>
                <a:cubicBezTo>
                  <a:pt x="86589" y="168971"/>
                  <a:pt x="83109" y="170578"/>
                  <a:pt x="80546" y="173102"/>
                </a:cubicBezTo>
                <a:cubicBezTo>
                  <a:pt x="78022" y="175626"/>
                  <a:pt x="76454" y="179145"/>
                  <a:pt x="76454" y="183008"/>
                </a:cubicBezTo>
                <a:lnTo>
                  <a:pt x="76454" y="205037"/>
                </a:lnTo>
                <a:cubicBezTo>
                  <a:pt x="76454" y="206988"/>
                  <a:pt x="78022" y="208594"/>
                  <a:pt x="80011" y="208594"/>
                </a:cubicBezTo>
                <a:lnTo>
                  <a:pt x="114547" y="208594"/>
                </a:lnTo>
                <a:cubicBezTo>
                  <a:pt x="116497" y="208594"/>
                  <a:pt x="118142" y="206988"/>
                  <a:pt x="118142" y="205037"/>
                </a:cubicBezTo>
                <a:cubicBezTo>
                  <a:pt x="118142" y="203049"/>
                  <a:pt x="116497" y="201442"/>
                  <a:pt x="114547" y="201442"/>
                </a:cubicBezTo>
                <a:lnTo>
                  <a:pt x="83606" y="201442"/>
                </a:lnTo>
                <a:lnTo>
                  <a:pt x="83606" y="183008"/>
                </a:lnTo>
                <a:cubicBezTo>
                  <a:pt x="83606" y="181134"/>
                  <a:pt x="84371" y="179413"/>
                  <a:pt x="85633" y="178150"/>
                </a:cubicBezTo>
                <a:cubicBezTo>
                  <a:pt x="86857" y="176927"/>
                  <a:pt x="88578" y="176123"/>
                  <a:pt x="90452" y="176123"/>
                </a:cubicBezTo>
                <a:lnTo>
                  <a:pt x="154820" y="176123"/>
                </a:lnTo>
                <a:cubicBezTo>
                  <a:pt x="156732" y="176123"/>
                  <a:pt x="158453" y="176927"/>
                  <a:pt x="159677" y="178150"/>
                </a:cubicBezTo>
                <a:cubicBezTo>
                  <a:pt x="160939" y="179413"/>
                  <a:pt x="161704" y="181134"/>
                  <a:pt x="161704" y="183008"/>
                </a:cubicBezTo>
                <a:lnTo>
                  <a:pt x="161704" y="201442"/>
                </a:lnTo>
                <a:lnTo>
                  <a:pt x="130763" y="201442"/>
                </a:lnTo>
                <a:cubicBezTo>
                  <a:pt x="128774" y="201442"/>
                  <a:pt x="127206" y="203049"/>
                  <a:pt x="127206" y="205037"/>
                </a:cubicBezTo>
                <a:cubicBezTo>
                  <a:pt x="127206" y="206988"/>
                  <a:pt x="128774" y="208594"/>
                  <a:pt x="130763" y="208594"/>
                </a:cubicBezTo>
                <a:lnTo>
                  <a:pt x="165299" y="208594"/>
                </a:lnTo>
                <a:cubicBezTo>
                  <a:pt x="167250" y="208594"/>
                  <a:pt x="168856" y="206988"/>
                  <a:pt x="168856" y="205037"/>
                </a:cubicBezTo>
                <a:lnTo>
                  <a:pt x="168856" y="183008"/>
                </a:lnTo>
                <a:cubicBezTo>
                  <a:pt x="168856" y="179145"/>
                  <a:pt x="167288" y="175626"/>
                  <a:pt x="164764" y="173102"/>
                </a:cubicBezTo>
                <a:cubicBezTo>
                  <a:pt x="162201" y="170578"/>
                  <a:pt x="158683" y="168971"/>
                  <a:pt x="154820" y="168971"/>
                </a:cubicBezTo>
                <a:lnTo>
                  <a:pt x="142619" y="168971"/>
                </a:lnTo>
                <a:lnTo>
                  <a:pt x="142619" y="151761"/>
                </a:lnTo>
                <a:lnTo>
                  <a:pt x="233454" y="151761"/>
                </a:lnTo>
                <a:cubicBezTo>
                  <a:pt x="236628" y="151761"/>
                  <a:pt x="239535" y="150460"/>
                  <a:pt x="241638" y="148357"/>
                </a:cubicBezTo>
                <a:cubicBezTo>
                  <a:pt x="243742" y="146253"/>
                  <a:pt x="245042" y="143347"/>
                  <a:pt x="245042" y="140172"/>
                </a:cubicBezTo>
                <a:cubicBezTo>
                  <a:pt x="245042" y="136960"/>
                  <a:pt x="243742" y="134091"/>
                  <a:pt x="241638" y="131988"/>
                </a:cubicBezTo>
                <a:cubicBezTo>
                  <a:pt x="239535" y="129884"/>
                  <a:pt x="236628" y="128584"/>
                  <a:pt x="233454" y="128584"/>
                </a:cubicBezTo>
                <a:lnTo>
                  <a:pt x="214598" y="128584"/>
                </a:lnTo>
                <a:lnTo>
                  <a:pt x="214598" y="119519"/>
                </a:lnTo>
                <a:lnTo>
                  <a:pt x="223739" y="119519"/>
                </a:lnTo>
                <a:cubicBezTo>
                  <a:pt x="224428" y="119519"/>
                  <a:pt x="225154" y="119290"/>
                  <a:pt x="225766" y="118831"/>
                </a:cubicBezTo>
                <a:cubicBezTo>
                  <a:pt x="230853" y="115312"/>
                  <a:pt x="235213" y="110761"/>
                  <a:pt x="238502" y="105483"/>
                </a:cubicBezTo>
                <a:cubicBezTo>
                  <a:pt x="241676" y="100435"/>
                  <a:pt x="243933" y="94698"/>
                  <a:pt x="244927" y="88540"/>
                </a:cubicBezTo>
                <a:cubicBezTo>
                  <a:pt x="245501" y="86322"/>
                  <a:pt x="243780" y="84104"/>
                  <a:pt x="241447" y="84104"/>
                </a:cubicBezTo>
                <a:lnTo>
                  <a:pt x="223969" y="84104"/>
                </a:lnTo>
                <a:cubicBezTo>
                  <a:pt x="226761" y="82306"/>
                  <a:pt x="229323" y="80241"/>
                  <a:pt x="231656" y="77908"/>
                </a:cubicBezTo>
                <a:cubicBezTo>
                  <a:pt x="239917" y="69647"/>
                  <a:pt x="245042" y="58249"/>
                  <a:pt x="245042" y="45666"/>
                </a:cubicBezTo>
                <a:cubicBezTo>
                  <a:pt x="245042" y="41191"/>
                  <a:pt x="244392" y="36870"/>
                  <a:pt x="243168" y="32739"/>
                </a:cubicBezTo>
                <a:cubicBezTo>
                  <a:pt x="241944" y="28494"/>
                  <a:pt x="240070" y="24516"/>
                  <a:pt x="237737" y="20883"/>
                </a:cubicBezTo>
                <a:cubicBezTo>
                  <a:pt x="237057" y="19838"/>
                  <a:pt x="235914" y="19272"/>
                  <a:pt x="234740" y="19272"/>
                </a:cubicBezTo>
                <a:cubicBezTo>
                  <a:pt x="234065" y="19272"/>
                  <a:pt x="233379" y="19459"/>
                  <a:pt x="232765" y="19850"/>
                </a:cubicBezTo>
                <a:cubicBezTo>
                  <a:pt x="231121" y="20921"/>
                  <a:pt x="230662" y="23139"/>
                  <a:pt x="231733" y="24784"/>
                </a:cubicBezTo>
                <a:cubicBezTo>
                  <a:pt x="233683" y="27844"/>
                  <a:pt x="235251" y="31171"/>
                  <a:pt x="236284" y="34766"/>
                </a:cubicBezTo>
                <a:cubicBezTo>
                  <a:pt x="237316" y="38170"/>
                  <a:pt x="237852" y="41842"/>
                  <a:pt x="237852" y="45666"/>
                </a:cubicBezTo>
                <a:cubicBezTo>
                  <a:pt x="237852" y="56260"/>
                  <a:pt x="233568" y="65898"/>
                  <a:pt x="226608" y="72859"/>
                </a:cubicBezTo>
                <a:cubicBezTo>
                  <a:pt x="219341" y="80088"/>
                  <a:pt x="209626" y="84104"/>
                  <a:pt x="199376" y="84104"/>
                </a:cubicBezTo>
                <a:cubicBezTo>
                  <a:pt x="188782" y="84104"/>
                  <a:pt x="179144" y="79820"/>
                  <a:pt x="172222" y="72859"/>
                </a:cubicBezTo>
                <a:cubicBezTo>
                  <a:pt x="165223" y="65898"/>
                  <a:pt x="160939" y="56260"/>
                  <a:pt x="160939" y="45666"/>
                </a:cubicBezTo>
                <a:cubicBezTo>
                  <a:pt x="160939" y="35034"/>
                  <a:pt x="165223" y="25396"/>
                  <a:pt x="172222" y="18435"/>
                </a:cubicBezTo>
                <a:cubicBezTo>
                  <a:pt x="179144" y="11474"/>
                  <a:pt x="188782" y="7191"/>
                  <a:pt x="199415" y="7191"/>
                </a:cubicBezTo>
                <a:cubicBezTo>
                  <a:pt x="203431" y="7191"/>
                  <a:pt x="207332" y="7803"/>
                  <a:pt x="210965" y="8950"/>
                </a:cubicBezTo>
                <a:cubicBezTo>
                  <a:pt x="214751" y="10136"/>
                  <a:pt x="218308" y="11895"/>
                  <a:pt x="221483" y="14113"/>
                </a:cubicBezTo>
                <a:cubicBezTo>
                  <a:pt x="222099" y="14554"/>
                  <a:pt x="222806" y="14763"/>
                  <a:pt x="223508" y="14763"/>
                </a:cubicBezTo>
                <a:cubicBezTo>
                  <a:pt x="224634" y="14763"/>
                  <a:pt x="225748" y="14223"/>
                  <a:pt x="226455" y="13234"/>
                </a:cubicBezTo>
                <a:cubicBezTo>
                  <a:pt x="227564" y="11627"/>
                  <a:pt x="227181" y="9409"/>
                  <a:pt x="225537" y="8262"/>
                </a:cubicBezTo>
                <a:cubicBezTo>
                  <a:pt x="221789" y="5623"/>
                  <a:pt x="217582" y="3519"/>
                  <a:pt x="213107" y="2104"/>
                </a:cubicBezTo>
                <a:cubicBezTo>
                  <a:pt x="208785" y="765"/>
                  <a:pt x="204157" y="0"/>
                  <a:pt x="199415" y="0"/>
                </a:cubicBezTo>
                <a:cubicBezTo>
                  <a:pt x="186794" y="0"/>
                  <a:pt x="175396" y="5125"/>
                  <a:pt x="167135" y="13387"/>
                </a:cubicBezTo>
                <a:cubicBezTo>
                  <a:pt x="158874" y="21648"/>
                  <a:pt x="153749" y="33045"/>
                  <a:pt x="153749" y="45666"/>
                </a:cubicBezTo>
                <a:cubicBezTo>
                  <a:pt x="153749" y="58249"/>
                  <a:pt x="158874" y="69647"/>
                  <a:pt x="167135" y="77908"/>
                </a:cubicBezTo>
                <a:cubicBezTo>
                  <a:pt x="169468" y="80241"/>
                  <a:pt x="172031" y="82306"/>
                  <a:pt x="174823" y="84104"/>
                </a:cubicBezTo>
                <a:lnTo>
                  <a:pt x="157344" y="84104"/>
                </a:lnTo>
                <a:cubicBezTo>
                  <a:pt x="155164" y="84104"/>
                  <a:pt x="153481" y="86092"/>
                  <a:pt x="153826" y="88272"/>
                </a:cubicBezTo>
                <a:cubicBezTo>
                  <a:pt x="154820" y="94506"/>
                  <a:pt x="157038" y="100320"/>
                  <a:pt x="160289" y="105483"/>
                </a:cubicBezTo>
                <a:cubicBezTo>
                  <a:pt x="163540" y="110646"/>
                  <a:pt x="167785" y="115121"/>
                  <a:pt x="172757" y="118640"/>
                </a:cubicBezTo>
                <a:cubicBezTo>
                  <a:pt x="173369" y="119175"/>
                  <a:pt x="174172" y="119519"/>
                  <a:pt x="175052" y="119519"/>
                </a:cubicBezTo>
                <a:lnTo>
                  <a:pt x="184193" y="119519"/>
                </a:lnTo>
                <a:lnTo>
                  <a:pt x="184193" y="128584"/>
                </a:lnTo>
                <a:lnTo>
                  <a:pt x="142275" y="128584"/>
                </a:lnTo>
                <a:cubicBezTo>
                  <a:pt x="141549" y="124491"/>
                  <a:pt x="139560" y="120896"/>
                  <a:pt x="136768" y="118066"/>
                </a:cubicBezTo>
                <a:cubicBezTo>
                  <a:pt x="133134" y="114433"/>
                  <a:pt x="128162" y="112214"/>
                  <a:pt x="122655" y="112214"/>
                </a:cubicBezTo>
                <a:cubicBezTo>
                  <a:pt x="117148" y="112214"/>
                  <a:pt x="112176" y="114433"/>
                  <a:pt x="108542" y="118066"/>
                </a:cubicBezTo>
                <a:cubicBezTo>
                  <a:pt x="105750" y="120858"/>
                  <a:pt x="103762" y="124491"/>
                  <a:pt x="102997" y="128584"/>
                </a:cubicBezTo>
                <a:lnTo>
                  <a:pt x="61117" y="128584"/>
                </a:lnTo>
                <a:lnTo>
                  <a:pt x="61117" y="119519"/>
                </a:lnTo>
                <a:lnTo>
                  <a:pt x="70220" y="119519"/>
                </a:lnTo>
                <a:cubicBezTo>
                  <a:pt x="70947" y="119519"/>
                  <a:pt x="71673" y="119252"/>
                  <a:pt x="72285" y="118831"/>
                </a:cubicBezTo>
                <a:cubicBezTo>
                  <a:pt x="77372" y="115312"/>
                  <a:pt x="81694" y="110723"/>
                  <a:pt x="85021" y="105483"/>
                </a:cubicBezTo>
                <a:cubicBezTo>
                  <a:pt x="88195" y="100396"/>
                  <a:pt x="90414" y="94698"/>
                  <a:pt x="91446" y="88540"/>
                </a:cubicBezTo>
                <a:cubicBezTo>
                  <a:pt x="91982" y="86322"/>
                  <a:pt x="90299" y="84104"/>
                  <a:pt x="87928" y="84104"/>
                </a:cubicBezTo>
                <a:lnTo>
                  <a:pt x="70449" y="84104"/>
                </a:lnTo>
                <a:cubicBezTo>
                  <a:pt x="73241" y="82306"/>
                  <a:pt x="75842" y="80241"/>
                  <a:pt x="78175" y="77908"/>
                </a:cubicBezTo>
                <a:cubicBezTo>
                  <a:pt x="86436" y="69647"/>
                  <a:pt x="91523" y="58249"/>
                  <a:pt x="91523" y="45666"/>
                </a:cubicBezTo>
                <a:cubicBezTo>
                  <a:pt x="91523" y="40847"/>
                  <a:pt x="90796" y="36219"/>
                  <a:pt x="89419" y="31859"/>
                </a:cubicBezTo>
                <a:cubicBezTo>
                  <a:pt x="87966" y="27385"/>
                  <a:pt x="85901" y="23139"/>
                  <a:pt x="83223" y="19391"/>
                </a:cubicBezTo>
                <a:cubicBezTo>
                  <a:pt x="82521" y="18385"/>
                  <a:pt x="81419" y="17851"/>
                  <a:pt x="80292" y="17851"/>
                </a:cubicBezTo>
                <a:cubicBezTo>
                  <a:pt x="79577" y="17851"/>
                  <a:pt x="78852" y="18066"/>
                  <a:pt x="78213" y="18512"/>
                </a:cubicBezTo>
                <a:cubicBezTo>
                  <a:pt x="76607" y="19659"/>
                  <a:pt x="76224" y="21877"/>
                  <a:pt x="77372" y="23484"/>
                </a:cubicBezTo>
                <a:cubicBezTo>
                  <a:pt x="79590" y="26696"/>
                  <a:pt x="81388" y="30215"/>
                  <a:pt x="82573" y="34039"/>
                </a:cubicBezTo>
                <a:cubicBezTo>
                  <a:pt x="83759" y="37673"/>
                  <a:pt x="84371" y="41574"/>
                  <a:pt x="84371" y="45666"/>
                </a:cubicBezTo>
                <a:cubicBezTo>
                  <a:pt x="84371" y="56260"/>
                  <a:pt x="80049" y="65898"/>
                  <a:pt x="73088" y="72859"/>
                </a:cubicBezTo>
                <a:cubicBezTo>
                  <a:pt x="65860" y="80088"/>
                  <a:pt x="56107" y="84104"/>
                  <a:pt x="45895" y="84104"/>
                </a:cubicBezTo>
                <a:cubicBezTo>
                  <a:pt x="35263" y="84104"/>
                  <a:pt x="25663" y="79820"/>
                  <a:pt x="18703" y="72859"/>
                </a:cubicBezTo>
                <a:cubicBezTo>
                  <a:pt x="11742" y="65898"/>
                  <a:pt x="7420" y="56260"/>
                  <a:pt x="7420" y="45666"/>
                </a:cubicBezTo>
                <a:cubicBezTo>
                  <a:pt x="7420" y="35034"/>
                  <a:pt x="11742" y="25396"/>
                  <a:pt x="18703" y="18435"/>
                </a:cubicBezTo>
                <a:cubicBezTo>
                  <a:pt x="25663" y="11474"/>
                  <a:pt x="35301" y="7191"/>
                  <a:pt x="45895" y="7191"/>
                </a:cubicBezTo>
                <a:cubicBezTo>
                  <a:pt x="49720" y="7191"/>
                  <a:pt x="53315" y="7726"/>
                  <a:pt x="56757" y="8721"/>
                </a:cubicBezTo>
                <a:cubicBezTo>
                  <a:pt x="60276" y="9753"/>
                  <a:pt x="63603" y="11283"/>
                  <a:pt x="66701" y="13272"/>
                </a:cubicBezTo>
                <a:cubicBezTo>
                  <a:pt x="67288" y="13654"/>
                  <a:pt x="67949" y="13837"/>
                  <a:pt x="68604" y="13837"/>
                </a:cubicBezTo>
                <a:cubicBezTo>
                  <a:pt x="69783" y="13837"/>
                  <a:pt x="70946" y="13245"/>
                  <a:pt x="71635" y="12163"/>
                </a:cubicBezTo>
                <a:cubicBezTo>
                  <a:pt x="72668" y="10518"/>
                  <a:pt x="72209" y="8300"/>
                  <a:pt x="70526" y="7229"/>
                </a:cubicBezTo>
                <a:cubicBezTo>
                  <a:pt x="66931" y="4934"/>
                  <a:pt x="62991" y="3098"/>
                  <a:pt x="58746" y="1836"/>
                </a:cubicBezTo>
                <a:cubicBezTo>
                  <a:pt x="54654" y="651"/>
                  <a:pt x="50332" y="0"/>
                  <a:pt x="45895" y="0"/>
                </a:cubicBezTo>
                <a:close/>
              </a:path>
            </a:pathLst>
          </a:custGeom>
          <a:solidFill>
            <a:srgbClr val="775EF5"/>
          </a:solidFill>
          <a:ln>
            <a:noFill/>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9" name="Google Shape;1189;p59"/>
          <p:cNvPicPr preferRelativeResize="0"/>
          <p:nvPr/>
        </p:nvPicPr>
        <p:blipFill rotWithShape="1">
          <a:blip r:embed="rId4">
            <a:alphaModFix/>
          </a:blip>
          <a:srcRect b="0" l="20469" r="11729" t="6699"/>
          <a:stretch/>
        </p:blipFill>
        <p:spPr>
          <a:xfrm>
            <a:off x="5150800" y="1252900"/>
            <a:ext cx="2637650" cy="263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6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4285F4"/>
              </a:buClr>
              <a:buSzPts val="1100"/>
              <a:buFont typeface="Arial"/>
              <a:buNone/>
            </a:pPr>
            <a:r>
              <a:rPr b="1" lang="en" sz="2400">
                <a:solidFill>
                  <a:srgbClr val="F2F2F2"/>
                </a:solidFill>
                <a:latin typeface="Times New Roman"/>
                <a:ea typeface="Times New Roman"/>
                <a:cs typeface="Times New Roman"/>
                <a:sym typeface="Times New Roman"/>
              </a:rPr>
              <a:t>Purpose of the project </a:t>
            </a:r>
            <a:endParaRPr b="1" sz="2400">
              <a:solidFill>
                <a:srgbClr val="F2F2F2"/>
              </a:solidFill>
              <a:latin typeface="Times New Roman"/>
              <a:ea typeface="Times New Roman"/>
              <a:cs typeface="Times New Roman"/>
              <a:sym typeface="Times New Roman"/>
            </a:endParaRPr>
          </a:p>
          <a:p>
            <a:pPr indent="0" lvl="0" marL="0" rtl="0" algn="ctr">
              <a:spcBef>
                <a:spcPts val="0"/>
              </a:spcBef>
              <a:spcAft>
                <a:spcPts val="0"/>
              </a:spcAft>
              <a:buClr>
                <a:srgbClr val="4285F4"/>
              </a:buClr>
              <a:buSzPts val="1100"/>
              <a:buFont typeface="Arial"/>
              <a:buNone/>
            </a:pPr>
            <a:r>
              <a:t/>
            </a:r>
            <a:endParaRPr b="1" sz="1700">
              <a:solidFill>
                <a:srgbClr val="F2F2F2"/>
              </a:solidFill>
              <a:latin typeface="Proxima Nova"/>
              <a:ea typeface="Proxima Nova"/>
              <a:cs typeface="Proxima Nova"/>
              <a:sym typeface="Proxima Nova"/>
            </a:endParaRPr>
          </a:p>
          <a:p>
            <a:pPr indent="0" lvl="0" marL="0" rtl="0" algn="r">
              <a:lnSpc>
                <a:spcPct val="115000"/>
              </a:lnSpc>
              <a:spcBef>
                <a:spcPts val="0"/>
              </a:spcBef>
              <a:spcAft>
                <a:spcPts val="0"/>
              </a:spcAft>
              <a:buNone/>
            </a:pPr>
            <a:r>
              <a:t/>
            </a:r>
            <a:endParaRPr sz="2900">
              <a:solidFill>
                <a:srgbClr val="F2F2F2"/>
              </a:solidFill>
            </a:endParaRPr>
          </a:p>
          <a:p>
            <a:pPr indent="0" lvl="0" marL="0" rtl="0" algn="l">
              <a:spcBef>
                <a:spcPts val="1600"/>
              </a:spcBef>
              <a:spcAft>
                <a:spcPts val="0"/>
              </a:spcAft>
              <a:buNone/>
            </a:pPr>
            <a:r>
              <a:t/>
            </a:r>
            <a:endParaRPr/>
          </a:p>
        </p:txBody>
      </p:sp>
      <p:sp>
        <p:nvSpPr>
          <p:cNvPr id="1195" name="Google Shape;1195;p60"/>
          <p:cNvSpPr txBox="1"/>
          <p:nvPr>
            <p:ph idx="1" type="body"/>
          </p:nvPr>
        </p:nvSpPr>
        <p:spPr>
          <a:xfrm>
            <a:off x="633150" y="927575"/>
            <a:ext cx="7704000" cy="3823500"/>
          </a:xfrm>
          <a:prstGeom prst="rect">
            <a:avLst/>
          </a:prstGeom>
        </p:spPr>
        <p:txBody>
          <a:bodyPr anchorCtr="0" anchor="ctr" bIns="91425" lIns="91425" spcFirstLastPara="1" rIns="91425" wrap="square" tIns="91425">
            <a:noAutofit/>
          </a:bodyPr>
          <a:lstStyle/>
          <a:p>
            <a:pPr indent="0" lvl="0" marL="0" rtl="0" algn="l">
              <a:lnSpc>
                <a:spcPct val="218181"/>
              </a:lnSpc>
              <a:spcBef>
                <a:spcPts val="3200"/>
              </a:spcBef>
              <a:spcAft>
                <a:spcPts val="0"/>
              </a:spcAft>
              <a:buNone/>
            </a:pPr>
            <a:r>
              <a:rPr lang="en">
                <a:solidFill>
                  <a:srgbClr val="8E8BD8"/>
                </a:solidFill>
                <a:latin typeface="Georgia"/>
                <a:ea typeface="Georgia"/>
                <a:cs typeface="Georgia"/>
                <a:sym typeface="Georgia"/>
              </a:rPr>
              <a:t>   </a:t>
            </a:r>
            <a:endParaRPr>
              <a:solidFill>
                <a:srgbClr val="8E8BD8"/>
              </a:solidFill>
              <a:latin typeface="Georgia"/>
              <a:ea typeface="Georgia"/>
              <a:cs typeface="Georgia"/>
              <a:sym typeface="Georgia"/>
            </a:endParaRPr>
          </a:p>
          <a:p>
            <a:pPr indent="0" lvl="0" marL="0" rtl="0" algn="l">
              <a:lnSpc>
                <a:spcPct val="120000"/>
              </a:lnSpc>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a:solidFill>
                  <a:schemeClr val="accent3"/>
                </a:solidFill>
                <a:latin typeface="Times New Roman"/>
                <a:ea typeface="Times New Roman"/>
                <a:cs typeface="Times New Roman"/>
                <a:sym typeface="Times New Roman"/>
              </a:rPr>
              <a:t>Can we still get rich with cryptocurrency?Of course, the answer is fairly nuanced.Therefore we have a look at how you might build a model to help you along the crazy journey.Of course, Bitcoin made some people really rich and for some went really poor. The question remains though, will it happen again?  We were intrigued how the bitcoin changed the life of peoples. So we wanted to build the model which can predict prices which will help people in better trading and benefits the trader</a:t>
            </a:r>
            <a:r>
              <a:rPr lang="en">
                <a:solidFill>
                  <a:srgbClr val="8E8BD8"/>
                </a:solidFill>
                <a:latin typeface="Times New Roman"/>
                <a:ea typeface="Times New Roman"/>
                <a:cs typeface="Times New Roman"/>
                <a:sym typeface="Times New Roman"/>
              </a:rPr>
              <a:t>.</a:t>
            </a:r>
            <a:endParaRPr>
              <a:solidFill>
                <a:srgbClr val="8E8BD8"/>
              </a:solidFill>
              <a:latin typeface="Times New Roman"/>
              <a:ea typeface="Times New Roman"/>
              <a:cs typeface="Times New Roman"/>
              <a:sym typeface="Times New Roman"/>
            </a:endParaRPr>
          </a:p>
          <a:p>
            <a:pPr indent="0" lvl="0" marL="0" rtl="0" algn="l">
              <a:lnSpc>
                <a:spcPct val="218181"/>
              </a:lnSpc>
              <a:spcBef>
                <a:spcPts val="3200"/>
              </a:spcBef>
              <a:spcAft>
                <a:spcPts val="0"/>
              </a:spcAft>
              <a:buNone/>
            </a:pPr>
            <a:r>
              <a:t/>
            </a:r>
            <a:endParaRPr>
              <a:solidFill>
                <a:srgbClr val="8E8BD8"/>
              </a:solidFill>
              <a:latin typeface="Georgia"/>
              <a:ea typeface="Georgia"/>
              <a:cs typeface="Georgia"/>
              <a:sym typeface="Georgia"/>
            </a:endParaRPr>
          </a:p>
          <a:p>
            <a:pPr indent="0" lvl="0" marL="0" rtl="0" algn="l">
              <a:lnSpc>
                <a:spcPct val="218181"/>
              </a:lnSpc>
              <a:spcBef>
                <a:spcPts val="3200"/>
              </a:spcBef>
              <a:spcAft>
                <a:spcPts val="0"/>
              </a:spcAft>
              <a:buNone/>
            </a:pPr>
            <a:r>
              <a:t/>
            </a:r>
            <a:endParaRPr>
              <a:solidFill>
                <a:srgbClr val="8E8BD8"/>
              </a:solidFill>
              <a:latin typeface="Georgia"/>
              <a:ea typeface="Georgia"/>
              <a:cs typeface="Georgia"/>
              <a:sym typeface="Georgia"/>
            </a:endParaRPr>
          </a:p>
          <a:p>
            <a:pPr indent="0" lvl="0" marL="0" rtl="0" algn="l">
              <a:spcBef>
                <a:spcPts val="0"/>
              </a:spcBef>
              <a:spcAft>
                <a:spcPts val="0"/>
              </a:spcAft>
              <a:buNone/>
            </a:pPr>
            <a:r>
              <a:t/>
            </a:r>
            <a:endParaRPr/>
          </a:p>
        </p:txBody>
      </p:sp>
      <p:sp>
        <p:nvSpPr>
          <p:cNvPr id="1196" name="Google Shape;1196;p60"/>
          <p:cNvSpPr/>
          <p:nvPr/>
        </p:nvSpPr>
        <p:spPr>
          <a:xfrm>
            <a:off x="7129699" y="354875"/>
            <a:ext cx="861255" cy="839247"/>
          </a:xfrm>
          <a:custGeom>
            <a:rect b="b" l="l" r="r" t="t"/>
            <a:pathLst>
              <a:path extrusionOk="0" h="208768" w="174255">
                <a:moveTo>
                  <a:pt x="84909" y="6100"/>
                </a:moveTo>
                <a:lnTo>
                  <a:pt x="84909" y="14288"/>
                </a:lnTo>
                <a:cubicBezTo>
                  <a:pt x="84909" y="15266"/>
                  <a:pt x="84518" y="16147"/>
                  <a:pt x="83866" y="16767"/>
                </a:cubicBezTo>
                <a:cubicBezTo>
                  <a:pt x="83213" y="17419"/>
                  <a:pt x="82333" y="17810"/>
                  <a:pt x="81387" y="17810"/>
                </a:cubicBezTo>
                <a:lnTo>
                  <a:pt x="33990" y="17810"/>
                </a:lnTo>
                <a:cubicBezTo>
                  <a:pt x="33044" y="17810"/>
                  <a:pt x="32131" y="17419"/>
                  <a:pt x="31511" y="16767"/>
                </a:cubicBezTo>
                <a:cubicBezTo>
                  <a:pt x="30859" y="16147"/>
                  <a:pt x="30467" y="15266"/>
                  <a:pt x="30467" y="14288"/>
                </a:cubicBezTo>
                <a:lnTo>
                  <a:pt x="30467" y="6100"/>
                </a:lnTo>
                <a:close/>
                <a:moveTo>
                  <a:pt x="67295" y="50626"/>
                </a:moveTo>
                <a:cubicBezTo>
                  <a:pt x="69741" y="50626"/>
                  <a:pt x="71927" y="51474"/>
                  <a:pt x="73493" y="52844"/>
                </a:cubicBezTo>
                <a:cubicBezTo>
                  <a:pt x="74960" y="54149"/>
                  <a:pt x="75874" y="55910"/>
                  <a:pt x="75874" y="57802"/>
                </a:cubicBezTo>
                <a:cubicBezTo>
                  <a:pt x="75874" y="59694"/>
                  <a:pt x="74960" y="61423"/>
                  <a:pt x="73493" y="62728"/>
                </a:cubicBezTo>
                <a:cubicBezTo>
                  <a:pt x="71927" y="64098"/>
                  <a:pt x="69741" y="64979"/>
                  <a:pt x="67295" y="64979"/>
                </a:cubicBezTo>
                <a:lnTo>
                  <a:pt x="46875" y="64979"/>
                </a:lnTo>
                <a:lnTo>
                  <a:pt x="46875" y="50626"/>
                </a:lnTo>
                <a:close/>
                <a:moveTo>
                  <a:pt x="141113" y="56302"/>
                </a:moveTo>
                <a:cubicBezTo>
                  <a:pt x="144016" y="56302"/>
                  <a:pt x="146626" y="57476"/>
                  <a:pt x="148518" y="59368"/>
                </a:cubicBezTo>
                <a:cubicBezTo>
                  <a:pt x="150410" y="61260"/>
                  <a:pt x="151584" y="63870"/>
                  <a:pt x="151584" y="66773"/>
                </a:cubicBezTo>
                <a:cubicBezTo>
                  <a:pt x="151584" y="69676"/>
                  <a:pt x="150410" y="72286"/>
                  <a:pt x="148518" y="74178"/>
                </a:cubicBezTo>
                <a:cubicBezTo>
                  <a:pt x="146626" y="76070"/>
                  <a:pt x="144016" y="77244"/>
                  <a:pt x="141113" y="77244"/>
                </a:cubicBezTo>
                <a:cubicBezTo>
                  <a:pt x="138243" y="77244"/>
                  <a:pt x="135600" y="76070"/>
                  <a:pt x="133709" y="74178"/>
                </a:cubicBezTo>
                <a:cubicBezTo>
                  <a:pt x="131817" y="72286"/>
                  <a:pt x="130642" y="69676"/>
                  <a:pt x="130642" y="66773"/>
                </a:cubicBezTo>
                <a:cubicBezTo>
                  <a:pt x="130642" y="63870"/>
                  <a:pt x="131817" y="61260"/>
                  <a:pt x="133709" y="59368"/>
                </a:cubicBezTo>
                <a:cubicBezTo>
                  <a:pt x="135600" y="57476"/>
                  <a:pt x="138243" y="56302"/>
                  <a:pt x="141113" y="56302"/>
                </a:cubicBezTo>
                <a:close/>
                <a:moveTo>
                  <a:pt x="141113" y="50202"/>
                </a:moveTo>
                <a:cubicBezTo>
                  <a:pt x="136546" y="50202"/>
                  <a:pt x="132404" y="52029"/>
                  <a:pt x="129403" y="55030"/>
                </a:cubicBezTo>
                <a:cubicBezTo>
                  <a:pt x="126402" y="58063"/>
                  <a:pt x="124542" y="62173"/>
                  <a:pt x="124542" y="66773"/>
                </a:cubicBezTo>
                <a:cubicBezTo>
                  <a:pt x="124542" y="71340"/>
                  <a:pt x="126402" y="75482"/>
                  <a:pt x="129403" y="78483"/>
                </a:cubicBezTo>
                <a:cubicBezTo>
                  <a:pt x="132404" y="81484"/>
                  <a:pt x="136546" y="83344"/>
                  <a:pt x="141113" y="83344"/>
                </a:cubicBezTo>
                <a:cubicBezTo>
                  <a:pt x="145713" y="83344"/>
                  <a:pt x="149855" y="81484"/>
                  <a:pt x="152856" y="78483"/>
                </a:cubicBezTo>
                <a:cubicBezTo>
                  <a:pt x="155857" y="75482"/>
                  <a:pt x="157717" y="71340"/>
                  <a:pt x="157717" y="66773"/>
                </a:cubicBezTo>
                <a:cubicBezTo>
                  <a:pt x="157717" y="62173"/>
                  <a:pt x="155857" y="58063"/>
                  <a:pt x="152856" y="55030"/>
                </a:cubicBezTo>
                <a:cubicBezTo>
                  <a:pt x="149855" y="52029"/>
                  <a:pt x="145713" y="50202"/>
                  <a:pt x="141113" y="50202"/>
                </a:cubicBezTo>
                <a:close/>
                <a:moveTo>
                  <a:pt x="67295" y="71079"/>
                </a:moveTo>
                <a:cubicBezTo>
                  <a:pt x="69741" y="71079"/>
                  <a:pt x="71927" y="71927"/>
                  <a:pt x="73493" y="73329"/>
                </a:cubicBezTo>
                <a:cubicBezTo>
                  <a:pt x="74960" y="74602"/>
                  <a:pt x="75874" y="76363"/>
                  <a:pt x="75874" y="78255"/>
                </a:cubicBezTo>
                <a:cubicBezTo>
                  <a:pt x="75874" y="80147"/>
                  <a:pt x="74960" y="81908"/>
                  <a:pt x="73493" y="83213"/>
                </a:cubicBezTo>
                <a:cubicBezTo>
                  <a:pt x="71927" y="84583"/>
                  <a:pt x="69741" y="85431"/>
                  <a:pt x="67295" y="85431"/>
                </a:cubicBezTo>
                <a:lnTo>
                  <a:pt x="46875" y="85431"/>
                </a:lnTo>
                <a:lnTo>
                  <a:pt x="46875" y="71079"/>
                </a:lnTo>
                <a:close/>
                <a:moveTo>
                  <a:pt x="112310" y="50202"/>
                </a:moveTo>
                <a:cubicBezTo>
                  <a:pt x="110614" y="50202"/>
                  <a:pt x="109244" y="51539"/>
                  <a:pt x="109244" y="53236"/>
                </a:cubicBezTo>
                <a:lnTo>
                  <a:pt x="109244" y="93815"/>
                </a:lnTo>
                <a:cubicBezTo>
                  <a:pt x="109244" y="95511"/>
                  <a:pt x="110614" y="96881"/>
                  <a:pt x="112310" y="96881"/>
                </a:cubicBezTo>
                <a:cubicBezTo>
                  <a:pt x="114006" y="96881"/>
                  <a:pt x="115376" y="95511"/>
                  <a:pt x="115376" y="93815"/>
                </a:cubicBezTo>
                <a:lnTo>
                  <a:pt x="115376" y="53236"/>
                </a:lnTo>
                <a:cubicBezTo>
                  <a:pt x="115376" y="51539"/>
                  <a:pt x="114006" y="50202"/>
                  <a:pt x="112310" y="50202"/>
                </a:cubicBezTo>
                <a:close/>
                <a:moveTo>
                  <a:pt x="52551" y="37121"/>
                </a:moveTo>
                <a:cubicBezTo>
                  <a:pt x="50855" y="37121"/>
                  <a:pt x="49485" y="38491"/>
                  <a:pt x="49485" y="40155"/>
                </a:cubicBezTo>
                <a:lnTo>
                  <a:pt x="49485" y="44493"/>
                </a:lnTo>
                <a:lnTo>
                  <a:pt x="36437" y="44493"/>
                </a:lnTo>
                <a:cubicBezTo>
                  <a:pt x="34740" y="44493"/>
                  <a:pt x="33370" y="45864"/>
                  <a:pt x="33370" y="47560"/>
                </a:cubicBezTo>
                <a:cubicBezTo>
                  <a:pt x="33370" y="49223"/>
                  <a:pt x="34740" y="50626"/>
                  <a:pt x="36437" y="50626"/>
                </a:cubicBezTo>
                <a:lnTo>
                  <a:pt x="40775" y="50626"/>
                </a:lnTo>
                <a:lnTo>
                  <a:pt x="40775" y="85431"/>
                </a:lnTo>
                <a:lnTo>
                  <a:pt x="36437" y="85431"/>
                </a:lnTo>
                <a:cubicBezTo>
                  <a:pt x="34740" y="85431"/>
                  <a:pt x="33370" y="86801"/>
                  <a:pt x="33370" y="88498"/>
                </a:cubicBezTo>
                <a:cubicBezTo>
                  <a:pt x="33370" y="90194"/>
                  <a:pt x="34740" y="91564"/>
                  <a:pt x="36437" y="91564"/>
                </a:cubicBezTo>
                <a:lnTo>
                  <a:pt x="49485" y="91564"/>
                </a:lnTo>
                <a:lnTo>
                  <a:pt x="49485" y="95870"/>
                </a:lnTo>
                <a:cubicBezTo>
                  <a:pt x="49485" y="97566"/>
                  <a:pt x="50855" y="98936"/>
                  <a:pt x="52551" y="98936"/>
                </a:cubicBezTo>
                <a:cubicBezTo>
                  <a:pt x="54214" y="98936"/>
                  <a:pt x="55617" y="97566"/>
                  <a:pt x="55617" y="95870"/>
                </a:cubicBezTo>
                <a:lnTo>
                  <a:pt x="55617" y="91564"/>
                </a:lnTo>
                <a:lnTo>
                  <a:pt x="64261" y="91564"/>
                </a:lnTo>
                <a:lnTo>
                  <a:pt x="64261" y="95870"/>
                </a:lnTo>
                <a:cubicBezTo>
                  <a:pt x="64261" y="97566"/>
                  <a:pt x="65631" y="98936"/>
                  <a:pt x="67295" y="98936"/>
                </a:cubicBezTo>
                <a:cubicBezTo>
                  <a:pt x="68991" y="98936"/>
                  <a:pt x="70361" y="97566"/>
                  <a:pt x="70361" y="95870"/>
                </a:cubicBezTo>
                <a:lnTo>
                  <a:pt x="70361" y="91270"/>
                </a:lnTo>
                <a:cubicBezTo>
                  <a:pt x="73134" y="90748"/>
                  <a:pt x="75580" y="89509"/>
                  <a:pt x="77537" y="87780"/>
                </a:cubicBezTo>
                <a:cubicBezTo>
                  <a:pt x="80277" y="85366"/>
                  <a:pt x="82006" y="82006"/>
                  <a:pt x="82006" y="78255"/>
                </a:cubicBezTo>
                <a:cubicBezTo>
                  <a:pt x="82006" y="74145"/>
                  <a:pt x="79919" y="70459"/>
                  <a:pt x="76657" y="68012"/>
                </a:cubicBezTo>
                <a:cubicBezTo>
                  <a:pt x="79919" y="65566"/>
                  <a:pt x="82006" y="61913"/>
                  <a:pt x="82006" y="57802"/>
                </a:cubicBezTo>
                <a:cubicBezTo>
                  <a:pt x="82006" y="54051"/>
                  <a:pt x="80277" y="50691"/>
                  <a:pt x="77537" y="48277"/>
                </a:cubicBezTo>
                <a:cubicBezTo>
                  <a:pt x="75580" y="46549"/>
                  <a:pt x="73134" y="45309"/>
                  <a:pt x="70361" y="44787"/>
                </a:cubicBezTo>
                <a:lnTo>
                  <a:pt x="70361" y="40155"/>
                </a:lnTo>
                <a:cubicBezTo>
                  <a:pt x="70361" y="38491"/>
                  <a:pt x="68991" y="37121"/>
                  <a:pt x="67295" y="37121"/>
                </a:cubicBezTo>
                <a:cubicBezTo>
                  <a:pt x="65631" y="37121"/>
                  <a:pt x="64261" y="38491"/>
                  <a:pt x="64261" y="40155"/>
                </a:cubicBezTo>
                <a:lnTo>
                  <a:pt x="64261" y="44493"/>
                </a:lnTo>
                <a:lnTo>
                  <a:pt x="55617" y="44493"/>
                </a:lnTo>
                <a:lnTo>
                  <a:pt x="55617" y="40155"/>
                </a:lnTo>
                <a:cubicBezTo>
                  <a:pt x="55617" y="38491"/>
                  <a:pt x="54214" y="37121"/>
                  <a:pt x="52551" y="37121"/>
                </a:cubicBezTo>
                <a:close/>
                <a:moveTo>
                  <a:pt x="30957" y="108331"/>
                </a:moveTo>
                <a:cubicBezTo>
                  <a:pt x="29293" y="108331"/>
                  <a:pt x="27923" y="109701"/>
                  <a:pt x="27923" y="111397"/>
                </a:cubicBezTo>
                <a:cubicBezTo>
                  <a:pt x="27923" y="113060"/>
                  <a:pt x="29293" y="114430"/>
                  <a:pt x="30957" y="114430"/>
                </a:cubicBezTo>
                <a:lnTo>
                  <a:pt x="84420" y="114430"/>
                </a:lnTo>
                <a:cubicBezTo>
                  <a:pt x="86084" y="114430"/>
                  <a:pt x="87454" y="113060"/>
                  <a:pt x="87454" y="111397"/>
                </a:cubicBezTo>
                <a:cubicBezTo>
                  <a:pt x="87454" y="109701"/>
                  <a:pt x="86084" y="108331"/>
                  <a:pt x="84420" y="108331"/>
                </a:cubicBezTo>
                <a:close/>
                <a:moveTo>
                  <a:pt x="30957" y="123695"/>
                </a:moveTo>
                <a:cubicBezTo>
                  <a:pt x="29293" y="123695"/>
                  <a:pt x="27923" y="125065"/>
                  <a:pt x="27923" y="126761"/>
                </a:cubicBezTo>
                <a:cubicBezTo>
                  <a:pt x="27923" y="128424"/>
                  <a:pt x="29293" y="129794"/>
                  <a:pt x="30957" y="129794"/>
                </a:cubicBezTo>
                <a:lnTo>
                  <a:pt x="50757" y="129794"/>
                </a:lnTo>
                <a:cubicBezTo>
                  <a:pt x="52453" y="129794"/>
                  <a:pt x="53823" y="128424"/>
                  <a:pt x="53823" y="126761"/>
                </a:cubicBezTo>
                <a:cubicBezTo>
                  <a:pt x="53823" y="125065"/>
                  <a:pt x="52453" y="123695"/>
                  <a:pt x="50757" y="123695"/>
                </a:cubicBezTo>
                <a:close/>
                <a:moveTo>
                  <a:pt x="64620" y="123695"/>
                </a:moveTo>
                <a:cubicBezTo>
                  <a:pt x="62924" y="123695"/>
                  <a:pt x="61554" y="125065"/>
                  <a:pt x="61554" y="126761"/>
                </a:cubicBezTo>
                <a:cubicBezTo>
                  <a:pt x="61554" y="128424"/>
                  <a:pt x="62924" y="129794"/>
                  <a:pt x="64620" y="129794"/>
                </a:cubicBezTo>
                <a:lnTo>
                  <a:pt x="84420" y="129794"/>
                </a:lnTo>
                <a:cubicBezTo>
                  <a:pt x="86084" y="129794"/>
                  <a:pt x="87454" y="128424"/>
                  <a:pt x="87454" y="126761"/>
                </a:cubicBezTo>
                <a:cubicBezTo>
                  <a:pt x="87454" y="125065"/>
                  <a:pt x="86084" y="123695"/>
                  <a:pt x="84420" y="123695"/>
                </a:cubicBezTo>
                <a:close/>
                <a:moveTo>
                  <a:pt x="128098" y="128033"/>
                </a:moveTo>
                <a:lnTo>
                  <a:pt x="128098" y="139874"/>
                </a:lnTo>
                <a:lnTo>
                  <a:pt x="115376" y="139874"/>
                </a:lnTo>
                <a:lnTo>
                  <a:pt x="115376" y="128033"/>
                </a:lnTo>
                <a:close/>
                <a:moveTo>
                  <a:pt x="30957" y="139058"/>
                </a:moveTo>
                <a:cubicBezTo>
                  <a:pt x="29293" y="139058"/>
                  <a:pt x="27923" y="140429"/>
                  <a:pt x="27923" y="142125"/>
                </a:cubicBezTo>
                <a:cubicBezTo>
                  <a:pt x="27923" y="143788"/>
                  <a:pt x="29293" y="145158"/>
                  <a:pt x="30957" y="145158"/>
                </a:cubicBezTo>
                <a:lnTo>
                  <a:pt x="84420" y="145158"/>
                </a:lnTo>
                <a:cubicBezTo>
                  <a:pt x="86084" y="145158"/>
                  <a:pt x="87454" y="143788"/>
                  <a:pt x="87454" y="142125"/>
                </a:cubicBezTo>
                <a:cubicBezTo>
                  <a:pt x="87454" y="140429"/>
                  <a:pt x="86084" y="139058"/>
                  <a:pt x="84420" y="139058"/>
                </a:cubicBezTo>
                <a:close/>
                <a:moveTo>
                  <a:pt x="112310" y="121900"/>
                </a:moveTo>
                <a:cubicBezTo>
                  <a:pt x="110614" y="121900"/>
                  <a:pt x="109244" y="123270"/>
                  <a:pt x="109244" y="124967"/>
                </a:cubicBezTo>
                <a:lnTo>
                  <a:pt x="109244" y="142940"/>
                </a:lnTo>
                <a:cubicBezTo>
                  <a:pt x="109244" y="144636"/>
                  <a:pt x="110614" y="146007"/>
                  <a:pt x="112310" y="146007"/>
                </a:cubicBezTo>
                <a:lnTo>
                  <a:pt x="131132" y="146007"/>
                </a:lnTo>
                <a:cubicBezTo>
                  <a:pt x="132828" y="146007"/>
                  <a:pt x="134198" y="144636"/>
                  <a:pt x="134198" y="142940"/>
                </a:cubicBezTo>
                <a:lnTo>
                  <a:pt x="134198" y="124967"/>
                </a:lnTo>
                <a:cubicBezTo>
                  <a:pt x="134198" y="123270"/>
                  <a:pt x="132828" y="121900"/>
                  <a:pt x="131132" y="121900"/>
                </a:cubicBezTo>
                <a:close/>
                <a:moveTo>
                  <a:pt x="143364" y="105623"/>
                </a:moveTo>
                <a:cubicBezTo>
                  <a:pt x="141700" y="105623"/>
                  <a:pt x="140298" y="106993"/>
                  <a:pt x="140298" y="108657"/>
                </a:cubicBezTo>
                <a:lnTo>
                  <a:pt x="140298" y="142940"/>
                </a:lnTo>
                <a:cubicBezTo>
                  <a:pt x="140298" y="144636"/>
                  <a:pt x="141700" y="146007"/>
                  <a:pt x="143364" y="146007"/>
                </a:cubicBezTo>
                <a:cubicBezTo>
                  <a:pt x="145060" y="146007"/>
                  <a:pt x="146430" y="144636"/>
                  <a:pt x="146430" y="142940"/>
                </a:cubicBezTo>
                <a:lnTo>
                  <a:pt x="146430" y="108657"/>
                </a:lnTo>
                <a:cubicBezTo>
                  <a:pt x="146430" y="106993"/>
                  <a:pt x="145060" y="105623"/>
                  <a:pt x="143364" y="105623"/>
                </a:cubicBezTo>
                <a:close/>
                <a:moveTo>
                  <a:pt x="155596" y="105623"/>
                </a:moveTo>
                <a:cubicBezTo>
                  <a:pt x="153933" y="105623"/>
                  <a:pt x="152563" y="106993"/>
                  <a:pt x="152563" y="108657"/>
                </a:cubicBezTo>
                <a:lnTo>
                  <a:pt x="152563" y="142940"/>
                </a:lnTo>
                <a:cubicBezTo>
                  <a:pt x="152563" y="144636"/>
                  <a:pt x="153900" y="146007"/>
                  <a:pt x="155596" y="146007"/>
                </a:cubicBezTo>
                <a:cubicBezTo>
                  <a:pt x="157293" y="146007"/>
                  <a:pt x="158663" y="144636"/>
                  <a:pt x="158663" y="142940"/>
                </a:cubicBezTo>
                <a:lnTo>
                  <a:pt x="158663" y="108657"/>
                </a:lnTo>
                <a:cubicBezTo>
                  <a:pt x="158663" y="106993"/>
                  <a:pt x="157293" y="105623"/>
                  <a:pt x="155596" y="105623"/>
                </a:cubicBezTo>
                <a:close/>
                <a:moveTo>
                  <a:pt x="30957" y="154422"/>
                </a:moveTo>
                <a:cubicBezTo>
                  <a:pt x="29293" y="154422"/>
                  <a:pt x="27923" y="155792"/>
                  <a:pt x="27923" y="157456"/>
                </a:cubicBezTo>
                <a:cubicBezTo>
                  <a:pt x="27923" y="159152"/>
                  <a:pt x="29293" y="160522"/>
                  <a:pt x="30957" y="160522"/>
                </a:cubicBezTo>
                <a:lnTo>
                  <a:pt x="50757" y="160522"/>
                </a:lnTo>
                <a:cubicBezTo>
                  <a:pt x="52453" y="160522"/>
                  <a:pt x="53823" y="159152"/>
                  <a:pt x="53823" y="157456"/>
                </a:cubicBezTo>
                <a:cubicBezTo>
                  <a:pt x="53823" y="155792"/>
                  <a:pt x="52453" y="154422"/>
                  <a:pt x="50757" y="154422"/>
                </a:cubicBezTo>
                <a:close/>
                <a:moveTo>
                  <a:pt x="64620" y="154422"/>
                </a:moveTo>
                <a:cubicBezTo>
                  <a:pt x="62924" y="154422"/>
                  <a:pt x="61554" y="155792"/>
                  <a:pt x="61554" y="157456"/>
                </a:cubicBezTo>
                <a:cubicBezTo>
                  <a:pt x="61554" y="159152"/>
                  <a:pt x="62924" y="160522"/>
                  <a:pt x="64620" y="160522"/>
                </a:cubicBezTo>
                <a:lnTo>
                  <a:pt x="84420" y="160522"/>
                </a:lnTo>
                <a:cubicBezTo>
                  <a:pt x="86084" y="160522"/>
                  <a:pt x="87454" y="159152"/>
                  <a:pt x="87454" y="157456"/>
                </a:cubicBezTo>
                <a:cubicBezTo>
                  <a:pt x="87454" y="155792"/>
                  <a:pt x="86084" y="154422"/>
                  <a:pt x="84420" y="154422"/>
                </a:cubicBezTo>
                <a:close/>
                <a:moveTo>
                  <a:pt x="44624" y="190826"/>
                </a:moveTo>
                <a:cubicBezTo>
                  <a:pt x="42928" y="190826"/>
                  <a:pt x="41558" y="192196"/>
                  <a:pt x="41558" y="193892"/>
                </a:cubicBezTo>
                <a:cubicBezTo>
                  <a:pt x="41558" y="195556"/>
                  <a:pt x="42928" y="196959"/>
                  <a:pt x="44624" y="196959"/>
                </a:cubicBezTo>
                <a:lnTo>
                  <a:pt x="70753" y="196959"/>
                </a:lnTo>
                <a:cubicBezTo>
                  <a:pt x="72449" y="196959"/>
                  <a:pt x="73819" y="195556"/>
                  <a:pt x="73819" y="193892"/>
                </a:cubicBezTo>
                <a:cubicBezTo>
                  <a:pt x="73819" y="192196"/>
                  <a:pt x="72449" y="190826"/>
                  <a:pt x="70753" y="190826"/>
                </a:cubicBezTo>
                <a:close/>
                <a:moveTo>
                  <a:pt x="109244" y="185118"/>
                </a:moveTo>
                <a:lnTo>
                  <a:pt x="109244" y="193827"/>
                </a:lnTo>
                <a:cubicBezTo>
                  <a:pt x="109244" y="196274"/>
                  <a:pt x="108265" y="198459"/>
                  <a:pt x="106667" y="200058"/>
                </a:cubicBezTo>
                <a:cubicBezTo>
                  <a:pt x="105068" y="201656"/>
                  <a:pt x="102850" y="202667"/>
                  <a:pt x="100436" y="202667"/>
                </a:cubicBezTo>
                <a:lnTo>
                  <a:pt x="14940" y="202667"/>
                </a:lnTo>
                <a:cubicBezTo>
                  <a:pt x="12526" y="202667"/>
                  <a:pt x="10308" y="201656"/>
                  <a:pt x="8710" y="200058"/>
                </a:cubicBezTo>
                <a:cubicBezTo>
                  <a:pt x="7112" y="198459"/>
                  <a:pt x="6133" y="196274"/>
                  <a:pt x="6133" y="193827"/>
                </a:cubicBezTo>
                <a:lnTo>
                  <a:pt x="6133" y="185118"/>
                </a:lnTo>
                <a:close/>
                <a:moveTo>
                  <a:pt x="14940" y="0"/>
                </a:moveTo>
                <a:cubicBezTo>
                  <a:pt x="10830" y="0"/>
                  <a:pt x="7079" y="1664"/>
                  <a:pt x="4371" y="4371"/>
                </a:cubicBezTo>
                <a:cubicBezTo>
                  <a:pt x="1697" y="7079"/>
                  <a:pt x="0" y="10830"/>
                  <a:pt x="0" y="14940"/>
                </a:cubicBezTo>
                <a:lnTo>
                  <a:pt x="0" y="91270"/>
                </a:lnTo>
                <a:cubicBezTo>
                  <a:pt x="0" y="92967"/>
                  <a:pt x="1370" y="94337"/>
                  <a:pt x="3067" y="94337"/>
                </a:cubicBezTo>
                <a:cubicBezTo>
                  <a:pt x="4763" y="94337"/>
                  <a:pt x="6133" y="92967"/>
                  <a:pt x="6133" y="91270"/>
                </a:cubicBezTo>
                <a:lnTo>
                  <a:pt x="6133" y="14940"/>
                </a:lnTo>
                <a:cubicBezTo>
                  <a:pt x="6133" y="12526"/>
                  <a:pt x="7112" y="10308"/>
                  <a:pt x="8710" y="8710"/>
                </a:cubicBezTo>
                <a:cubicBezTo>
                  <a:pt x="10308" y="7111"/>
                  <a:pt x="12526" y="6100"/>
                  <a:pt x="14940" y="6100"/>
                </a:cubicBezTo>
                <a:lnTo>
                  <a:pt x="24335" y="6100"/>
                </a:lnTo>
                <a:lnTo>
                  <a:pt x="24335" y="14288"/>
                </a:lnTo>
                <a:cubicBezTo>
                  <a:pt x="24335" y="16930"/>
                  <a:pt x="25444" y="19344"/>
                  <a:pt x="27173" y="21105"/>
                </a:cubicBezTo>
                <a:cubicBezTo>
                  <a:pt x="28934" y="22834"/>
                  <a:pt x="31348" y="23943"/>
                  <a:pt x="33990" y="23943"/>
                </a:cubicBezTo>
                <a:lnTo>
                  <a:pt x="81387" y="23943"/>
                </a:lnTo>
                <a:cubicBezTo>
                  <a:pt x="84029" y="23943"/>
                  <a:pt x="86443" y="22834"/>
                  <a:pt x="88204" y="21105"/>
                </a:cubicBezTo>
                <a:cubicBezTo>
                  <a:pt x="89933" y="19344"/>
                  <a:pt x="91042" y="16930"/>
                  <a:pt x="91042" y="14288"/>
                </a:cubicBezTo>
                <a:lnTo>
                  <a:pt x="91042" y="6100"/>
                </a:lnTo>
                <a:lnTo>
                  <a:pt x="100436" y="6100"/>
                </a:lnTo>
                <a:cubicBezTo>
                  <a:pt x="102850" y="6100"/>
                  <a:pt x="105068" y="7111"/>
                  <a:pt x="106667" y="8710"/>
                </a:cubicBezTo>
                <a:cubicBezTo>
                  <a:pt x="108265" y="10308"/>
                  <a:pt x="109244" y="12526"/>
                  <a:pt x="109244" y="14940"/>
                </a:cubicBezTo>
                <a:lnTo>
                  <a:pt x="109244" y="35849"/>
                </a:lnTo>
                <a:lnTo>
                  <a:pt x="103568" y="35849"/>
                </a:lnTo>
                <a:cubicBezTo>
                  <a:pt x="100958" y="35849"/>
                  <a:pt x="98577" y="36926"/>
                  <a:pt x="96848" y="38655"/>
                </a:cubicBezTo>
                <a:cubicBezTo>
                  <a:pt x="95119" y="40383"/>
                  <a:pt x="94043" y="42765"/>
                  <a:pt x="94043" y="45374"/>
                </a:cubicBezTo>
                <a:lnTo>
                  <a:pt x="94043" y="91270"/>
                </a:lnTo>
                <a:cubicBezTo>
                  <a:pt x="94043" y="92967"/>
                  <a:pt x="95413" y="94337"/>
                  <a:pt x="97109" y="94337"/>
                </a:cubicBezTo>
                <a:cubicBezTo>
                  <a:pt x="98805" y="94337"/>
                  <a:pt x="100175" y="92967"/>
                  <a:pt x="100175" y="91270"/>
                </a:cubicBezTo>
                <a:lnTo>
                  <a:pt x="100175" y="45374"/>
                </a:lnTo>
                <a:cubicBezTo>
                  <a:pt x="100175" y="44461"/>
                  <a:pt x="100567" y="43613"/>
                  <a:pt x="101187" y="42993"/>
                </a:cubicBezTo>
                <a:cubicBezTo>
                  <a:pt x="101774" y="42373"/>
                  <a:pt x="102655" y="41982"/>
                  <a:pt x="103568" y="41982"/>
                </a:cubicBezTo>
                <a:lnTo>
                  <a:pt x="164730" y="41982"/>
                </a:lnTo>
                <a:cubicBezTo>
                  <a:pt x="165676" y="41982"/>
                  <a:pt x="166524" y="42373"/>
                  <a:pt x="167144" y="42993"/>
                </a:cubicBezTo>
                <a:cubicBezTo>
                  <a:pt x="167763" y="43613"/>
                  <a:pt x="168155" y="44461"/>
                  <a:pt x="168155" y="45374"/>
                </a:cubicBezTo>
                <a:lnTo>
                  <a:pt x="168155" y="150997"/>
                </a:lnTo>
                <a:cubicBezTo>
                  <a:pt x="168155" y="151943"/>
                  <a:pt x="167763" y="152791"/>
                  <a:pt x="167144" y="153411"/>
                </a:cubicBezTo>
                <a:cubicBezTo>
                  <a:pt x="166524" y="154031"/>
                  <a:pt x="165676" y="154422"/>
                  <a:pt x="164730" y="154422"/>
                </a:cubicBezTo>
                <a:lnTo>
                  <a:pt x="103568" y="154422"/>
                </a:lnTo>
                <a:cubicBezTo>
                  <a:pt x="102655" y="154422"/>
                  <a:pt x="101774" y="154031"/>
                  <a:pt x="101187" y="153411"/>
                </a:cubicBezTo>
                <a:cubicBezTo>
                  <a:pt x="100567" y="152791"/>
                  <a:pt x="100175" y="151943"/>
                  <a:pt x="100175" y="150997"/>
                </a:cubicBezTo>
                <a:lnTo>
                  <a:pt x="100175" y="105134"/>
                </a:lnTo>
                <a:cubicBezTo>
                  <a:pt x="100175" y="103438"/>
                  <a:pt x="98805" y="102068"/>
                  <a:pt x="97109" y="102068"/>
                </a:cubicBezTo>
                <a:cubicBezTo>
                  <a:pt x="95413" y="102068"/>
                  <a:pt x="94043" y="103438"/>
                  <a:pt x="94043" y="105134"/>
                </a:cubicBezTo>
                <a:lnTo>
                  <a:pt x="94043" y="150997"/>
                </a:lnTo>
                <a:cubicBezTo>
                  <a:pt x="94043" y="153640"/>
                  <a:pt x="95119" y="156021"/>
                  <a:pt x="96848" y="157750"/>
                </a:cubicBezTo>
                <a:cubicBezTo>
                  <a:pt x="98577" y="159446"/>
                  <a:pt x="100958" y="160522"/>
                  <a:pt x="103568" y="160522"/>
                </a:cubicBezTo>
                <a:lnTo>
                  <a:pt x="109244" y="160522"/>
                </a:lnTo>
                <a:lnTo>
                  <a:pt x="109244" y="178985"/>
                </a:lnTo>
                <a:lnTo>
                  <a:pt x="6133" y="178985"/>
                </a:lnTo>
                <a:lnTo>
                  <a:pt x="6133" y="105134"/>
                </a:lnTo>
                <a:cubicBezTo>
                  <a:pt x="6133" y="103438"/>
                  <a:pt x="4763" y="102068"/>
                  <a:pt x="3067" y="102068"/>
                </a:cubicBezTo>
                <a:cubicBezTo>
                  <a:pt x="1370" y="102068"/>
                  <a:pt x="0" y="103438"/>
                  <a:pt x="0" y="105134"/>
                </a:cubicBezTo>
                <a:lnTo>
                  <a:pt x="0" y="193827"/>
                </a:lnTo>
                <a:cubicBezTo>
                  <a:pt x="0" y="197937"/>
                  <a:pt x="1697" y="201689"/>
                  <a:pt x="4371" y="204396"/>
                </a:cubicBezTo>
                <a:cubicBezTo>
                  <a:pt x="7079" y="207104"/>
                  <a:pt x="10830" y="208767"/>
                  <a:pt x="14940" y="208767"/>
                </a:cubicBezTo>
                <a:lnTo>
                  <a:pt x="100436" y="208767"/>
                </a:lnTo>
                <a:cubicBezTo>
                  <a:pt x="104547" y="208767"/>
                  <a:pt x="108265" y="207104"/>
                  <a:pt x="110973" y="204396"/>
                </a:cubicBezTo>
                <a:cubicBezTo>
                  <a:pt x="113680" y="201689"/>
                  <a:pt x="115376" y="197937"/>
                  <a:pt x="115376" y="193827"/>
                </a:cubicBezTo>
                <a:lnTo>
                  <a:pt x="115376" y="160522"/>
                </a:lnTo>
                <a:lnTo>
                  <a:pt x="164730" y="160522"/>
                </a:lnTo>
                <a:cubicBezTo>
                  <a:pt x="167372" y="160522"/>
                  <a:pt x="169753" y="159446"/>
                  <a:pt x="171482" y="157750"/>
                </a:cubicBezTo>
                <a:cubicBezTo>
                  <a:pt x="173211" y="156021"/>
                  <a:pt x="174255" y="153640"/>
                  <a:pt x="174255" y="150997"/>
                </a:cubicBezTo>
                <a:lnTo>
                  <a:pt x="174255" y="45374"/>
                </a:lnTo>
                <a:cubicBezTo>
                  <a:pt x="174255" y="42765"/>
                  <a:pt x="173211" y="40383"/>
                  <a:pt x="171482" y="38655"/>
                </a:cubicBezTo>
                <a:cubicBezTo>
                  <a:pt x="169753" y="36926"/>
                  <a:pt x="167372" y="35849"/>
                  <a:pt x="164730" y="35849"/>
                </a:cubicBezTo>
                <a:lnTo>
                  <a:pt x="115376" y="35849"/>
                </a:lnTo>
                <a:lnTo>
                  <a:pt x="115376" y="14940"/>
                </a:lnTo>
                <a:cubicBezTo>
                  <a:pt x="115376" y="10830"/>
                  <a:pt x="113680" y="7079"/>
                  <a:pt x="110973" y="4371"/>
                </a:cubicBezTo>
                <a:cubicBezTo>
                  <a:pt x="108265" y="1664"/>
                  <a:pt x="104547" y="0"/>
                  <a:pt x="100436" y="0"/>
                </a:cubicBezTo>
                <a:close/>
              </a:path>
            </a:pathLst>
          </a:custGeom>
          <a:solidFill>
            <a:srgbClr val="775EF5"/>
          </a:solidFill>
          <a:ln>
            <a:noFill/>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6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4285F4"/>
              </a:buClr>
              <a:buSzPts val="1100"/>
              <a:buFont typeface="Arial"/>
              <a:buNone/>
            </a:pPr>
            <a:r>
              <a:rPr b="1" lang="en" sz="1900">
                <a:solidFill>
                  <a:srgbClr val="F2F2F2"/>
                </a:solidFill>
                <a:latin typeface="Proxima Nova"/>
                <a:ea typeface="Proxima Nova"/>
                <a:cs typeface="Proxima Nova"/>
                <a:sym typeface="Proxima Nova"/>
              </a:rPr>
              <a:t>Data Procurement and Data sources</a:t>
            </a:r>
            <a:endParaRPr b="1" sz="3100">
              <a:solidFill>
                <a:srgbClr val="F2F2F2"/>
              </a:solidFill>
            </a:endParaRPr>
          </a:p>
          <a:p>
            <a:pPr indent="0" lvl="0" marL="0" rtl="0" algn="l">
              <a:spcBef>
                <a:spcPts val="0"/>
              </a:spcBef>
              <a:spcAft>
                <a:spcPts val="0"/>
              </a:spcAft>
              <a:buNone/>
            </a:pPr>
            <a:r>
              <a:t/>
            </a:r>
            <a:endParaRPr b="1" sz="3600"/>
          </a:p>
        </p:txBody>
      </p:sp>
      <p:sp>
        <p:nvSpPr>
          <p:cNvPr id="1202" name="Google Shape;1202;p61"/>
          <p:cNvSpPr/>
          <p:nvPr/>
        </p:nvSpPr>
        <p:spPr>
          <a:xfrm>
            <a:off x="8022888" y="4058588"/>
            <a:ext cx="933193" cy="933193"/>
          </a:xfrm>
          <a:custGeom>
            <a:rect b="b" l="l" r="r" t="t"/>
            <a:pathLst>
              <a:path extrusionOk="0" h="208768" w="208768">
                <a:moveTo>
                  <a:pt x="58814" y="6100"/>
                </a:moveTo>
                <a:cubicBezTo>
                  <a:pt x="60836" y="6100"/>
                  <a:pt x="62695" y="6948"/>
                  <a:pt x="64033" y="8285"/>
                </a:cubicBezTo>
                <a:cubicBezTo>
                  <a:pt x="65370" y="9655"/>
                  <a:pt x="66218" y="11482"/>
                  <a:pt x="66218" y="13537"/>
                </a:cubicBezTo>
                <a:cubicBezTo>
                  <a:pt x="66218" y="15592"/>
                  <a:pt x="65370" y="17452"/>
                  <a:pt x="64033" y="18789"/>
                </a:cubicBezTo>
                <a:cubicBezTo>
                  <a:pt x="62630" y="20224"/>
                  <a:pt x="60771" y="20942"/>
                  <a:pt x="58781" y="20975"/>
                </a:cubicBezTo>
                <a:cubicBezTo>
                  <a:pt x="56726" y="20975"/>
                  <a:pt x="54867" y="20126"/>
                  <a:pt x="53529" y="18789"/>
                </a:cubicBezTo>
                <a:cubicBezTo>
                  <a:pt x="52192" y="17452"/>
                  <a:pt x="51376" y="15592"/>
                  <a:pt x="51376" y="13537"/>
                </a:cubicBezTo>
                <a:cubicBezTo>
                  <a:pt x="51376" y="11482"/>
                  <a:pt x="52192" y="9655"/>
                  <a:pt x="53529" y="8285"/>
                </a:cubicBezTo>
                <a:cubicBezTo>
                  <a:pt x="54899" y="6948"/>
                  <a:pt x="56726" y="6100"/>
                  <a:pt x="58814" y="6100"/>
                </a:cubicBezTo>
                <a:close/>
                <a:moveTo>
                  <a:pt x="104384" y="6100"/>
                </a:moveTo>
                <a:cubicBezTo>
                  <a:pt x="106439" y="6100"/>
                  <a:pt x="108298" y="6948"/>
                  <a:pt x="109635" y="8285"/>
                </a:cubicBezTo>
                <a:cubicBezTo>
                  <a:pt x="110973" y="9655"/>
                  <a:pt x="111821" y="11482"/>
                  <a:pt x="111821" y="13537"/>
                </a:cubicBezTo>
                <a:cubicBezTo>
                  <a:pt x="111821" y="15592"/>
                  <a:pt x="110973" y="17452"/>
                  <a:pt x="109635" y="18789"/>
                </a:cubicBezTo>
                <a:cubicBezTo>
                  <a:pt x="108233" y="20192"/>
                  <a:pt x="106373" y="20975"/>
                  <a:pt x="104384" y="20975"/>
                </a:cubicBezTo>
                <a:cubicBezTo>
                  <a:pt x="102329" y="20975"/>
                  <a:pt x="100469" y="20126"/>
                  <a:pt x="99132" y="18789"/>
                </a:cubicBezTo>
                <a:cubicBezTo>
                  <a:pt x="97794" y="17452"/>
                  <a:pt x="96979" y="15592"/>
                  <a:pt x="96979" y="13537"/>
                </a:cubicBezTo>
                <a:cubicBezTo>
                  <a:pt x="96979" y="11482"/>
                  <a:pt x="97794" y="9655"/>
                  <a:pt x="99132" y="8285"/>
                </a:cubicBezTo>
                <a:cubicBezTo>
                  <a:pt x="100469" y="6948"/>
                  <a:pt x="102329" y="6100"/>
                  <a:pt x="104384" y="6100"/>
                </a:cubicBezTo>
                <a:close/>
                <a:moveTo>
                  <a:pt x="149986" y="6100"/>
                </a:moveTo>
                <a:cubicBezTo>
                  <a:pt x="152041" y="6100"/>
                  <a:pt x="153901" y="6948"/>
                  <a:pt x="155238" y="8285"/>
                </a:cubicBezTo>
                <a:cubicBezTo>
                  <a:pt x="156575" y="9655"/>
                  <a:pt x="157391" y="11482"/>
                  <a:pt x="157391" y="13537"/>
                </a:cubicBezTo>
                <a:cubicBezTo>
                  <a:pt x="157391" y="15592"/>
                  <a:pt x="156575" y="17452"/>
                  <a:pt x="155238" y="18789"/>
                </a:cubicBezTo>
                <a:cubicBezTo>
                  <a:pt x="153835" y="20192"/>
                  <a:pt x="151943" y="20975"/>
                  <a:pt x="149986" y="20975"/>
                </a:cubicBezTo>
                <a:cubicBezTo>
                  <a:pt x="147931" y="20975"/>
                  <a:pt x="146072" y="20126"/>
                  <a:pt x="144734" y="18789"/>
                </a:cubicBezTo>
                <a:cubicBezTo>
                  <a:pt x="143364" y="17452"/>
                  <a:pt x="142549" y="15592"/>
                  <a:pt x="142549" y="13537"/>
                </a:cubicBezTo>
                <a:cubicBezTo>
                  <a:pt x="142549" y="11482"/>
                  <a:pt x="143364" y="9655"/>
                  <a:pt x="144734" y="8285"/>
                </a:cubicBezTo>
                <a:cubicBezTo>
                  <a:pt x="146072" y="6948"/>
                  <a:pt x="147931" y="6100"/>
                  <a:pt x="149986" y="6100"/>
                </a:cubicBezTo>
                <a:close/>
                <a:moveTo>
                  <a:pt x="13537" y="51376"/>
                </a:moveTo>
                <a:cubicBezTo>
                  <a:pt x="15592" y="51376"/>
                  <a:pt x="17452" y="52192"/>
                  <a:pt x="18789" y="53529"/>
                </a:cubicBezTo>
                <a:cubicBezTo>
                  <a:pt x="20192" y="54964"/>
                  <a:pt x="20975" y="56824"/>
                  <a:pt x="20975" y="58814"/>
                </a:cubicBezTo>
                <a:cubicBezTo>
                  <a:pt x="20975" y="60869"/>
                  <a:pt x="20126" y="62695"/>
                  <a:pt x="18789" y="64033"/>
                </a:cubicBezTo>
                <a:cubicBezTo>
                  <a:pt x="17452" y="65403"/>
                  <a:pt x="15592" y="66218"/>
                  <a:pt x="13537" y="66218"/>
                </a:cubicBezTo>
                <a:cubicBezTo>
                  <a:pt x="11482" y="66218"/>
                  <a:pt x="9655" y="65403"/>
                  <a:pt x="8285" y="64033"/>
                </a:cubicBezTo>
                <a:cubicBezTo>
                  <a:pt x="6948" y="62695"/>
                  <a:pt x="6100" y="60836"/>
                  <a:pt x="6100" y="58814"/>
                </a:cubicBezTo>
                <a:cubicBezTo>
                  <a:pt x="6100" y="56726"/>
                  <a:pt x="6948" y="54899"/>
                  <a:pt x="8285" y="53529"/>
                </a:cubicBezTo>
                <a:cubicBezTo>
                  <a:pt x="9655" y="52192"/>
                  <a:pt x="11482" y="51376"/>
                  <a:pt x="13537" y="51376"/>
                </a:cubicBezTo>
                <a:close/>
                <a:moveTo>
                  <a:pt x="195230" y="51376"/>
                </a:moveTo>
                <a:cubicBezTo>
                  <a:pt x="197285" y="51376"/>
                  <a:pt x="199144" y="52192"/>
                  <a:pt x="200482" y="53529"/>
                </a:cubicBezTo>
                <a:cubicBezTo>
                  <a:pt x="201819" y="54899"/>
                  <a:pt x="202667" y="56726"/>
                  <a:pt x="202667" y="58781"/>
                </a:cubicBezTo>
                <a:cubicBezTo>
                  <a:pt x="202667" y="60836"/>
                  <a:pt x="201819" y="62695"/>
                  <a:pt x="200482" y="64033"/>
                </a:cubicBezTo>
                <a:cubicBezTo>
                  <a:pt x="199144" y="65403"/>
                  <a:pt x="197285" y="66218"/>
                  <a:pt x="195230" y="66218"/>
                </a:cubicBezTo>
                <a:cubicBezTo>
                  <a:pt x="193175" y="66218"/>
                  <a:pt x="191316" y="65403"/>
                  <a:pt x="189978" y="64033"/>
                </a:cubicBezTo>
                <a:cubicBezTo>
                  <a:pt x="188575" y="62663"/>
                  <a:pt x="187793" y="60771"/>
                  <a:pt x="187793" y="58781"/>
                </a:cubicBezTo>
                <a:cubicBezTo>
                  <a:pt x="187793" y="56726"/>
                  <a:pt x="188641" y="54867"/>
                  <a:pt x="189978" y="53529"/>
                </a:cubicBezTo>
                <a:cubicBezTo>
                  <a:pt x="191316" y="52192"/>
                  <a:pt x="193175" y="51376"/>
                  <a:pt x="195230" y="51376"/>
                </a:cubicBezTo>
                <a:close/>
                <a:moveTo>
                  <a:pt x="112310" y="88432"/>
                </a:moveTo>
                <a:cubicBezTo>
                  <a:pt x="114104" y="88432"/>
                  <a:pt x="115735" y="89150"/>
                  <a:pt x="116910" y="90324"/>
                </a:cubicBezTo>
                <a:cubicBezTo>
                  <a:pt x="118084" y="91499"/>
                  <a:pt x="118802" y="93097"/>
                  <a:pt x="118802" y="94891"/>
                </a:cubicBezTo>
                <a:cubicBezTo>
                  <a:pt x="118802" y="96653"/>
                  <a:pt x="118084" y="98284"/>
                  <a:pt x="116910" y="99425"/>
                </a:cubicBezTo>
                <a:cubicBezTo>
                  <a:pt x="115735" y="100600"/>
                  <a:pt x="114104" y="101317"/>
                  <a:pt x="112310" y="101317"/>
                </a:cubicBezTo>
                <a:lnTo>
                  <a:pt x="96033" y="101317"/>
                </a:lnTo>
                <a:lnTo>
                  <a:pt x="96033" y="88432"/>
                </a:lnTo>
                <a:close/>
                <a:moveTo>
                  <a:pt x="13537" y="96979"/>
                </a:moveTo>
                <a:cubicBezTo>
                  <a:pt x="15592" y="96979"/>
                  <a:pt x="17452" y="97794"/>
                  <a:pt x="18789" y="99132"/>
                </a:cubicBezTo>
                <a:cubicBezTo>
                  <a:pt x="20192" y="100534"/>
                  <a:pt x="20975" y="102426"/>
                  <a:pt x="20975" y="104384"/>
                </a:cubicBezTo>
                <a:cubicBezTo>
                  <a:pt x="20975" y="106439"/>
                  <a:pt x="20126" y="108298"/>
                  <a:pt x="18789" y="109635"/>
                </a:cubicBezTo>
                <a:cubicBezTo>
                  <a:pt x="17452" y="110973"/>
                  <a:pt x="15592" y="111821"/>
                  <a:pt x="13537" y="111821"/>
                </a:cubicBezTo>
                <a:cubicBezTo>
                  <a:pt x="11482" y="111821"/>
                  <a:pt x="9655" y="110973"/>
                  <a:pt x="8285" y="109635"/>
                </a:cubicBezTo>
                <a:cubicBezTo>
                  <a:pt x="6948" y="108298"/>
                  <a:pt x="6100" y="106439"/>
                  <a:pt x="6100" y="104384"/>
                </a:cubicBezTo>
                <a:cubicBezTo>
                  <a:pt x="6100" y="102329"/>
                  <a:pt x="6948" y="100469"/>
                  <a:pt x="8285" y="99132"/>
                </a:cubicBezTo>
                <a:cubicBezTo>
                  <a:pt x="9655" y="97794"/>
                  <a:pt x="11482" y="96979"/>
                  <a:pt x="13537" y="96979"/>
                </a:cubicBezTo>
                <a:close/>
                <a:moveTo>
                  <a:pt x="195230" y="96979"/>
                </a:moveTo>
                <a:cubicBezTo>
                  <a:pt x="197285" y="96979"/>
                  <a:pt x="199144" y="97794"/>
                  <a:pt x="200482" y="99132"/>
                </a:cubicBezTo>
                <a:cubicBezTo>
                  <a:pt x="201819" y="100469"/>
                  <a:pt x="202667" y="102329"/>
                  <a:pt x="202667" y="104384"/>
                </a:cubicBezTo>
                <a:cubicBezTo>
                  <a:pt x="202667" y="106439"/>
                  <a:pt x="201819" y="108298"/>
                  <a:pt x="200482" y="109635"/>
                </a:cubicBezTo>
                <a:cubicBezTo>
                  <a:pt x="199144" y="110973"/>
                  <a:pt x="197285" y="111821"/>
                  <a:pt x="195230" y="111821"/>
                </a:cubicBezTo>
                <a:cubicBezTo>
                  <a:pt x="193175" y="111821"/>
                  <a:pt x="191316" y="110973"/>
                  <a:pt x="189978" y="109635"/>
                </a:cubicBezTo>
                <a:cubicBezTo>
                  <a:pt x="188575" y="108233"/>
                  <a:pt x="187793" y="106373"/>
                  <a:pt x="187793" y="104384"/>
                </a:cubicBezTo>
                <a:cubicBezTo>
                  <a:pt x="187793" y="102329"/>
                  <a:pt x="188641" y="100469"/>
                  <a:pt x="189978" y="99132"/>
                </a:cubicBezTo>
                <a:cubicBezTo>
                  <a:pt x="191316" y="97794"/>
                  <a:pt x="193175" y="96979"/>
                  <a:pt x="195230" y="96979"/>
                </a:cubicBezTo>
                <a:close/>
                <a:moveTo>
                  <a:pt x="112310" y="107450"/>
                </a:moveTo>
                <a:cubicBezTo>
                  <a:pt x="114104" y="107450"/>
                  <a:pt x="115735" y="108167"/>
                  <a:pt x="116910" y="109342"/>
                </a:cubicBezTo>
                <a:cubicBezTo>
                  <a:pt x="118084" y="110516"/>
                  <a:pt x="118802" y="112114"/>
                  <a:pt x="118802" y="113909"/>
                </a:cubicBezTo>
                <a:cubicBezTo>
                  <a:pt x="118802" y="115670"/>
                  <a:pt x="118084" y="117268"/>
                  <a:pt x="116910" y="118443"/>
                </a:cubicBezTo>
                <a:cubicBezTo>
                  <a:pt x="115735" y="119617"/>
                  <a:pt x="114104" y="120335"/>
                  <a:pt x="112310" y="120335"/>
                </a:cubicBezTo>
                <a:lnTo>
                  <a:pt x="96033" y="120335"/>
                </a:lnTo>
                <a:lnTo>
                  <a:pt x="96033" y="107450"/>
                </a:lnTo>
                <a:close/>
                <a:moveTo>
                  <a:pt x="65533" y="62467"/>
                </a:moveTo>
                <a:cubicBezTo>
                  <a:pt x="63837" y="62467"/>
                  <a:pt x="62467" y="63837"/>
                  <a:pt x="62467" y="65533"/>
                </a:cubicBezTo>
                <a:lnTo>
                  <a:pt x="62467" y="119487"/>
                </a:lnTo>
                <a:cubicBezTo>
                  <a:pt x="62467" y="121183"/>
                  <a:pt x="63837" y="122553"/>
                  <a:pt x="65533" y="122553"/>
                </a:cubicBezTo>
                <a:cubicBezTo>
                  <a:pt x="67197" y="122553"/>
                  <a:pt x="68567" y="121183"/>
                  <a:pt x="68567" y="119487"/>
                </a:cubicBezTo>
                <a:lnTo>
                  <a:pt x="68567" y="68567"/>
                </a:lnTo>
                <a:lnTo>
                  <a:pt x="140200" y="68567"/>
                </a:lnTo>
                <a:lnTo>
                  <a:pt x="140200" y="75417"/>
                </a:lnTo>
                <a:cubicBezTo>
                  <a:pt x="140200" y="77113"/>
                  <a:pt x="141570" y="78483"/>
                  <a:pt x="143266" y="78483"/>
                </a:cubicBezTo>
                <a:cubicBezTo>
                  <a:pt x="144930" y="78483"/>
                  <a:pt x="146300" y="77113"/>
                  <a:pt x="146300" y="75417"/>
                </a:cubicBezTo>
                <a:lnTo>
                  <a:pt x="146300" y="65533"/>
                </a:lnTo>
                <a:cubicBezTo>
                  <a:pt x="146300" y="63837"/>
                  <a:pt x="144930" y="62467"/>
                  <a:pt x="143266" y="62467"/>
                </a:cubicBezTo>
                <a:close/>
                <a:moveTo>
                  <a:pt x="100143" y="75450"/>
                </a:moveTo>
                <a:cubicBezTo>
                  <a:pt x="98479" y="75450"/>
                  <a:pt x="97077" y="76820"/>
                  <a:pt x="97077" y="78516"/>
                </a:cubicBezTo>
                <a:lnTo>
                  <a:pt x="97077" y="82333"/>
                </a:lnTo>
                <a:lnTo>
                  <a:pt x="86899" y="82333"/>
                </a:lnTo>
                <a:cubicBezTo>
                  <a:pt x="85203" y="82333"/>
                  <a:pt x="83833" y="83670"/>
                  <a:pt x="83833" y="85366"/>
                </a:cubicBezTo>
                <a:cubicBezTo>
                  <a:pt x="83833" y="87062"/>
                  <a:pt x="85203" y="88432"/>
                  <a:pt x="86899" y="88432"/>
                </a:cubicBezTo>
                <a:lnTo>
                  <a:pt x="89900" y="88432"/>
                </a:lnTo>
                <a:lnTo>
                  <a:pt x="89900" y="120335"/>
                </a:lnTo>
                <a:lnTo>
                  <a:pt x="86899" y="120335"/>
                </a:lnTo>
                <a:cubicBezTo>
                  <a:pt x="85203" y="120335"/>
                  <a:pt x="83833" y="121705"/>
                  <a:pt x="83833" y="123401"/>
                </a:cubicBezTo>
                <a:cubicBezTo>
                  <a:pt x="83833" y="125097"/>
                  <a:pt x="85203" y="126467"/>
                  <a:pt x="86899" y="126467"/>
                </a:cubicBezTo>
                <a:lnTo>
                  <a:pt x="97077" y="126467"/>
                </a:lnTo>
                <a:lnTo>
                  <a:pt x="97077" y="130251"/>
                </a:lnTo>
                <a:cubicBezTo>
                  <a:pt x="97077" y="131947"/>
                  <a:pt x="98479" y="133317"/>
                  <a:pt x="100143" y="133317"/>
                </a:cubicBezTo>
                <a:cubicBezTo>
                  <a:pt x="101839" y="133317"/>
                  <a:pt x="103209" y="131947"/>
                  <a:pt x="103209" y="130251"/>
                </a:cubicBezTo>
                <a:lnTo>
                  <a:pt x="103209" y="126467"/>
                </a:lnTo>
                <a:lnTo>
                  <a:pt x="109244" y="126467"/>
                </a:lnTo>
                <a:lnTo>
                  <a:pt x="109244" y="130251"/>
                </a:lnTo>
                <a:cubicBezTo>
                  <a:pt x="109244" y="131947"/>
                  <a:pt x="110614" y="133317"/>
                  <a:pt x="112310" y="133317"/>
                </a:cubicBezTo>
                <a:cubicBezTo>
                  <a:pt x="113974" y="133317"/>
                  <a:pt x="115344" y="131947"/>
                  <a:pt x="115344" y="130251"/>
                </a:cubicBezTo>
                <a:lnTo>
                  <a:pt x="115344" y="126076"/>
                </a:lnTo>
                <a:cubicBezTo>
                  <a:pt x="117595" y="125521"/>
                  <a:pt x="119617" y="124347"/>
                  <a:pt x="121215" y="122781"/>
                </a:cubicBezTo>
                <a:cubicBezTo>
                  <a:pt x="123499" y="120498"/>
                  <a:pt x="124934" y="117366"/>
                  <a:pt x="124934" y="113909"/>
                </a:cubicBezTo>
                <a:cubicBezTo>
                  <a:pt x="124934" y="110223"/>
                  <a:pt x="123303" y="106765"/>
                  <a:pt x="120530" y="104384"/>
                </a:cubicBezTo>
                <a:cubicBezTo>
                  <a:pt x="123303" y="102002"/>
                  <a:pt x="124934" y="98545"/>
                  <a:pt x="124934" y="94891"/>
                </a:cubicBezTo>
                <a:cubicBezTo>
                  <a:pt x="124934" y="91433"/>
                  <a:pt x="123499" y="88269"/>
                  <a:pt x="121215" y="86019"/>
                </a:cubicBezTo>
                <a:cubicBezTo>
                  <a:pt x="119617" y="84420"/>
                  <a:pt x="117595" y="83246"/>
                  <a:pt x="115344" y="82691"/>
                </a:cubicBezTo>
                <a:lnTo>
                  <a:pt x="115344" y="78516"/>
                </a:lnTo>
                <a:cubicBezTo>
                  <a:pt x="115344" y="76820"/>
                  <a:pt x="113974" y="75450"/>
                  <a:pt x="112310" y="75450"/>
                </a:cubicBezTo>
                <a:cubicBezTo>
                  <a:pt x="110614" y="75450"/>
                  <a:pt x="109244" y="76820"/>
                  <a:pt x="109244" y="78516"/>
                </a:cubicBezTo>
                <a:lnTo>
                  <a:pt x="109244" y="82333"/>
                </a:lnTo>
                <a:lnTo>
                  <a:pt x="103209" y="82333"/>
                </a:lnTo>
                <a:lnTo>
                  <a:pt x="103209" y="78516"/>
                </a:lnTo>
                <a:cubicBezTo>
                  <a:pt x="103209" y="76820"/>
                  <a:pt x="101839" y="75450"/>
                  <a:pt x="100143" y="75450"/>
                </a:cubicBezTo>
                <a:close/>
                <a:moveTo>
                  <a:pt x="143266" y="86214"/>
                </a:moveTo>
                <a:cubicBezTo>
                  <a:pt x="141570" y="86214"/>
                  <a:pt x="140200" y="87584"/>
                  <a:pt x="140200" y="89281"/>
                </a:cubicBezTo>
                <a:lnTo>
                  <a:pt x="140200" y="140200"/>
                </a:lnTo>
                <a:lnTo>
                  <a:pt x="68567" y="140200"/>
                </a:lnTo>
                <a:lnTo>
                  <a:pt x="68567" y="133350"/>
                </a:lnTo>
                <a:cubicBezTo>
                  <a:pt x="68567" y="131686"/>
                  <a:pt x="67197" y="130284"/>
                  <a:pt x="65533" y="130284"/>
                </a:cubicBezTo>
                <a:cubicBezTo>
                  <a:pt x="63837" y="130284"/>
                  <a:pt x="62467" y="131686"/>
                  <a:pt x="62467" y="133350"/>
                </a:cubicBezTo>
                <a:lnTo>
                  <a:pt x="62467" y="143266"/>
                </a:lnTo>
                <a:cubicBezTo>
                  <a:pt x="62467" y="144930"/>
                  <a:pt x="63837" y="146300"/>
                  <a:pt x="65533" y="146300"/>
                </a:cubicBezTo>
                <a:lnTo>
                  <a:pt x="143266" y="146300"/>
                </a:lnTo>
                <a:cubicBezTo>
                  <a:pt x="144930" y="146300"/>
                  <a:pt x="146300" y="144930"/>
                  <a:pt x="146300" y="143266"/>
                </a:cubicBezTo>
                <a:lnTo>
                  <a:pt x="146300" y="89281"/>
                </a:lnTo>
                <a:cubicBezTo>
                  <a:pt x="146300" y="87584"/>
                  <a:pt x="144930" y="86214"/>
                  <a:pt x="143266" y="86214"/>
                </a:cubicBezTo>
                <a:close/>
                <a:moveTo>
                  <a:pt x="13537" y="142549"/>
                </a:moveTo>
                <a:cubicBezTo>
                  <a:pt x="15592" y="142549"/>
                  <a:pt x="17452" y="143397"/>
                  <a:pt x="18789" y="144734"/>
                </a:cubicBezTo>
                <a:cubicBezTo>
                  <a:pt x="20192" y="146137"/>
                  <a:pt x="20975" y="147996"/>
                  <a:pt x="20975" y="149986"/>
                </a:cubicBezTo>
                <a:cubicBezTo>
                  <a:pt x="20975" y="152041"/>
                  <a:pt x="20126" y="153901"/>
                  <a:pt x="18789" y="155238"/>
                </a:cubicBezTo>
                <a:cubicBezTo>
                  <a:pt x="17452" y="156575"/>
                  <a:pt x="15592" y="157391"/>
                  <a:pt x="13537" y="157391"/>
                </a:cubicBezTo>
                <a:cubicBezTo>
                  <a:pt x="11482" y="157391"/>
                  <a:pt x="9655" y="156575"/>
                  <a:pt x="8285" y="155238"/>
                </a:cubicBezTo>
                <a:cubicBezTo>
                  <a:pt x="6948" y="153901"/>
                  <a:pt x="6100" y="152041"/>
                  <a:pt x="6100" y="149986"/>
                </a:cubicBezTo>
                <a:cubicBezTo>
                  <a:pt x="6100" y="147931"/>
                  <a:pt x="6948" y="146072"/>
                  <a:pt x="8285" y="144734"/>
                </a:cubicBezTo>
                <a:cubicBezTo>
                  <a:pt x="9655" y="143397"/>
                  <a:pt x="11482" y="142549"/>
                  <a:pt x="13537" y="142549"/>
                </a:cubicBezTo>
                <a:close/>
                <a:moveTo>
                  <a:pt x="195230" y="142549"/>
                </a:moveTo>
                <a:cubicBezTo>
                  <a:pt x="197285" y="142549"/>
                  <a:pt x="199144" y="143397"/>
                  <a:pt x="200482" y="144734"/>
                </a:cubicBezTo>
                <a:cubicBezTo>
                  <a:pt x="201819" y="146072"/>
                  <a:pt x="202667" y="147931"/>
                  <a:pt x="202667" y="149986"/>
                </a:cubicBezTo>
                <a:cubicBezTo>
                  <a:pt x="202667" y="152041"/>
                  <a:pt x="201819" y="153901"/>
                  <a:pt x="200482" y="155238"/>
                </a:cubicBezTo>
                <a:cubicBezTo>
                  <a:pt x="199144" y="156575"/>
                  <a:pt x="197285" y="157391"/>
                  <a:pt x="195230" y="157391"/>
                </a:cubicBezTo>
                <a:cubicBezTo>
                  <a:pt x="193175" y="157391"/>
                  <a:pt x="191316" y="156575"/>
                  <a:pt x="189978" y="155238"/>
                </a:cubicBezTo>
                <a:cubicBezTo>
                  <a:pt x="188575" y="153835"/>
                  <a:pt x="187793" y="151943"/>
                  <a:pt x="187793" y="149986"/>
                </a:cubicBezTo>
                <a:cubicBezTo>
                  <a:pt x="187793" y="147931"/>
                  <a:pt x="188641" y="146072"/>
                  <a:pt x="189978" y="144734"/>
                </a:cubicBezTo>
                <a:cubicBezTo>
                  <a:pt x="191316" y="143397"/>
                  <a:pt x="193175" y="142549"/>
                  <a:pt x="195230" y="142549"/>
                </a:cubicBezTo>
                <a:close/>
                <a:moveTo>
                  <a:pt x="149986" y="48180"/>
                </a:moveTo>
                <a:cubicBezTo>
                  <a:pt x="152889" y="48180"/>
                  <a:pt x="155564" y="49354"/>
                  <a:pt x="157456" y="51311"/>
                </a:cubicBezTo>
                <a:cubicBezTo>
                  <a:pt x="159413" y="53236"/>
                  <a:pt x="160588" y="55878"/>
                  <a:pt x="160588" y="58781"/>
                </a:cubicBezTo>
                <a:lnTo>
                  <a:pt x="160588" y="149986"/>
                </a:lnTo>
                <a:cubicBezTo>
                  <a:pt x="160588" y="152889"/>
                  <a:pt x="159413" y="155564"/>
                  <a:pt x="157456" y="157456"/>
                </a:cubicBezTo>
                <a:cubicBezTo>
                  <a:pt x="155564" y="159413"/>
                  <a:pt x="152889" y="160620"/>
                  <a:pt x="149986" y="160620"/>
                </a:cubicBezTo>
                <a:lnTo>
                  <a:pt x="58814" y="160620"/>
                </a:lnTo>
                <a:cubicBezTo>
                  <a:pt x="55878" y="160620"/>
                  <a:pt x="53236" y="159413"/>
                  <a:pt x="51311" y="157456"/>
                </a:cubicBezTo>
                <a:cubicBezTo>
                  <a:pt x="49354" y="155564"/>
                  <a:pt x="48180" y="152889"/>
                  <a:pt x="48180" y="149986"/>
                </a:cubicBezTo>
                <a:lnTo>
                  <a:pt x="48180" y="58781"/>
                </a:lnTo>
                <a:cubicBezTo>
                  <a:pt x="48180" y="55878"/>
                  <a:pt x="49354" y="53236"/>
                  <a:pt x="51311" y="51311"/>
                </a:cubicBezTo>
                <a:cubicBezTo>
                  <a:pt x="53236" y="49354"/>
                  <a:pt x="55878" y="48180"/>
                  <a:pt x="58814" y="48180"/>
                </a:cubicBezTo>
                <a:close/>
                <a:moveTo>
                  <a:pt x="58814" y="187793"/>
                </a:moveTo>
                <a:cubicBezTo>
                  <a:pt x="60869" y="187793"/>
                  <a:pt x="62695" y="188641"/>
                  <a:pt x="64033" y="189978"/>
                </a:cubicBezTo>
                <a:cubicBezTo>
                  <a:pt x="65370" y="191316"/>
                  <a:pt x="66218" y="193175"/>
                  <a:pt x="66218" y="195230"/>
                </a:cubicBezTo>
                <a:cubicBezTo>
                  <a:pt x="66218" y="197285"/>
                  <a:pt x="65370" y="199144"/>
                  <a:pt x="64033" y="200482"/>
                </a:cubicBezTo>
                <a:cubicBezTo>
                  <a:pt x="62695" y="201819"/>
                  <a:pt x="60836" y="202667"/>
                  <a:pt x="58814" y="202667"/>
                </a:cubicBezTo>
                <a:cubicBezTo>
                  <a:pt x="56726" y="202667"/>
                  <a:pt x="54899" y="201819"/>
                  <a:pt x="53529" y="200482"/>
                </a:cubicBezTo>
                <a:cubicBezTo>
                  <a:pt x="52192" y="199144"/>
                  <a:pt x="51376" y="197285"/>
                  <a:pt x="51376" y="195230"/>
                </a:cubicBezTo>
                <a:cubicBezTo>
                  <a:pt x="51376" y="193175"/>
                  <a:pt x="52192" y="191316"/>
                  <a:pt x="53529" y="189978"/>
                </a:cubicBezTo>
                <a:cubicBezTo>
                  <a:pt x="54932" y="188575"/>
                  <a:pt x="56824" y="187793"/>
                  <a:pt x="58814" y="187793"/>
                </a:cubicBezTo>
                <a:close/>
                <a:moveTo>
                  <a:pt x="104384" y="187793"/>
                </a:moveTo>
                <a:cubicBezTo>
                  <a:pt x="106439" y="187793"/>
                  <a:pt x="108298" y="188641"/>
                  <a:pt x="109635" y="189978"/>
                </a:cubicBezTo>
                <a:cubicBezTo>
                  <a:pt x="110973" y="191316"/>
                  <a:pt x="111821" y="193175"/>
                  <a:pt x="111821" y="195230"/>
                </a:cubicBezTo>
                <a:cubicBezTo>
                  <a:pt x="111821" y="197285"/>
                  <a:pt x="110973" y="199144"/>
                  <a:pt x="109635" y="200482"/>
                </a:cubicBezTo>
                <a:cubicBezTo>
                  <a:pt x="108298" y="201819"/>
                  <a:pt x="106439" y="202667"/>
                  <a:pt x="104384" y="202667"/>
                </a:cubicBezTo>
                <a:cubicBezTo>
                  <a:pt x="102329" y="202667"/>
                  <a:pt x="100469" y="201819"/>
                  <a:pt x="99132" y="200482"/>
                </a:cubicBezTo>
                <a:cubicBezTo>
                  <a:pt x="97794" y="199144"/>
                  <a:pt x="96979" y="197285"/>
                  <a:pt x="96979" y="195230"/>
                </a:cubicBezTo>
                <a:cubicBezTo>
                  <a:pt x="96979" y="193175"/>
                  <a:pt x="97794" y="191316"/>
                  <a:pt x="99132" y="189978"/>
                </a:cubicBezTo>
                <a:cubicBezTo>
                  <a:pt x="100534" y="188575"/>
                  <a:pt x="102426" y="187793"/>
                  <a:pt x="104384" y="187793"/>
                </a:cubicBezTo>
                <a:close/>
                <a:moveTo>
                  <a:pt x="149986" y="187793"/>
                </a:moveTo>
                <a:cubicBezTo>
                  <a:pt x="152041" y="187793"/>
                  <a:pt x="153901" y="188641"/>
                  <a:pt x="155238" y="189978"/>
                </a:cubicBezTo>
                <a:cubicBezTo>
                  <a:pt x="156575" y="191316"/>
                  <a:pt x="157391" y="193175"/>
                  <a:pt x="157391" y="195230"/>
                </a:cubicBezTo>
                <a:cubicBezTo>
                  <a:pt x="157391" y="197285"/>
                  <a:pt x="156575" y="199144"/>
                  <a:pt x="155238" y="200482"/>
                </a:cubicBezTo>
                <a:cubicBezTo>
                  <a:pt x="153901" y="201819"/>
                  <a:pt x="152041" y="202667"/>
                  <a:pt x="149986" y="202667"/>
                </a:cubicBezTo>
                <a:cubicBezTo>
                  <a:pt x="147931" y="202667"/>
                  <a:pt x="146072" y="201819"/>
                  <a:pt x="144734" y="200482"/>
                </a:cubicBezTo>
                <a:cubicBezTo>
                  <a:pt x="143364" y="199144"/>
                  <a:pt x="142549" y="197285"/>
                  <a:pt x="142549" y="195230"/>
                </a:cubicBezTo>
                <a:cubicBezTo>
                  <a:pt x="142549" y="193175"/>
                  <a:pt x="143364" y="191316"/>
                  <a:pt x="144734" y="189978"/>
                </a:cubicBezTo>
                <a:cubicBezTo>
                  <a:pt x="146137" y="188575"/>
                  <a:pt x="147996" y="187793"/>
                  <a:pt x="149986" y="187793"/>
                </a:cubicBezTo>
                <a:close/>
                <a:moveTo>
                  <a:pt x="58814" y="0"/>
                </a:moveTo>
                <a:cubicBezTo>
                  <a:pt x="55062" y="0"/>
                  <a:pt x="51670" y="1501"/>
                  <a:pt x="49223" y="3980"/>
                </a:cubicBezTo>
                <a:cubicBezTo>
                  <a:pt x="46777" y="6426"/>
                  <a:pt x="45244" y="9786"/>
                  <a:pt x="45244" y="13537"/>
                </a:cubicBezTo>
                <a:cubicBezTo>
                  <a:pt x="45244" y="17289"/>
                  <a:pt x="46777" y="20681"/>
                  <a:pt x="49223" y="23127"/>
                </a:cubicBezTo>
                <a:cubicBezTo>
                  <a:pt x="50985" y="24889"/>
                  <a:pt x="53236" y="26161"/>
                  <a:pt x="55747" y="26748"/>
                </a:cubicBezTo>
                <a:lnTo>
                  <a:pt x="55747" y="42341"/>
                </a:lnTo>
                <a:cubicBezTo>
                  <a:pt x="52355" y="42960"/>
                  <a:pt x="49321" y="44624"/>
                  <a:pt x="46973" y="46973"/>
                </a:cubicBezTo>
                <a:cubicBezTo>
                  <a:pt x="44624" y="49321"/>
                  <a:pt x="42960" y="52355"/>
                  <a:pt x="42341" y="55747"/>
                </a:cubicBezTo>
                <a:lnTo>
                  <a:pt x="26748" y="55747"/>
                </a:lnTo>
                <a:cubicBezTo>
                  <a:pt x="26161" y="53236"/>
                  <a:pt x="24889" y="50985"/>
                  <a:pt x="23127" y="49223"/>
                </a:cubicBezTo>
                <a:cubicBezTo>
                  <a:pt x="20681" y="46777"/>
                  <a:pt x="17289" y="45244"/>
                  <a:pt x="13537" y="45244"/>
                </a:cubicBezTo>
                <a:cubicBezTo>
                  <a:pt x="9786" y="45244"/>
                  <a:pt x="6426" y="46777"/>
                  <a:pt x="3980" y="49223"/>
                </a:cubicBezTo>
                <a:cubicBezTo>
                  <a:pt x="1501" y="51670"/>
                  <a:pt x="0" y="55062"/>
                  <a:pt x="0" y="58781"/>
                </a:cubicBezTo>
                <a:cubicBezTo>
                  <a:pt x="0" y="62532"/>
                  <a:pt x="1501" y="65925"/>
                  <a:pt x="3980" y="68371"/>
                </a:cubicBezTo>
                <a:cubicBezTo>
                  <a:pt x="6426" y="70818"/>
                  <a:pt x="9786" y="72318"/>
                  <a:pt x="13537" y="72318"/>
                </a:cubicBezTo>
                <a:cubicBezTo>
                  <a:pt x="17289" y="72318"/>
                  <a:pt x="20681" y="70818"/>
                  <a:pt x="23127" y="68371"/>
                </a:cubicBezTo>
                <a:cubicBezTo>
                  <a:pt x="24889" y="66610"/>
                  <a:pt x="26161" y="64359"/>
                  <a:pt x="26748" y="61847"/>
                </a:cubicBezTo>
                <a:lnTo>
                  <a:pt x="42047" y="61847"/>
                </a:lnTo>
                <a:lnTo>
                  <a:pt x="42047" y="78516"/>
                </a:lnTo>
                <a:lnTo>
                  <a:pt x="24041" y="78516"/>
                </a:lnTo>
                <a:cubicBezTo>
                  <a:pt x="22345" y="78516"/>
                  <a:pt x="20975" y="79919"/>
                  <a:pt x="20975" y="81582"/>
                </a:cubicBezTo>
                <a:cubicBezTo>
                  <a:pt x="20975" y="83279"/>
                  <a:pt x="22345" y="84649"/>
                  <a:pt x="24041" y="84649"/>
                </a:cubicBezTo>
                <a:lnTo>
                  <a:pt x="42047" y="84649"/>
                </a:lnTo>
                <a:lnTo>
                  <a:pt x="42047" y="101317"/>
                </a:lnTo>
                <a:lnTo>
                  <a:pt x="26748" y="101317"/>
                </a:lnTo>
                <a:cubicBezTo>
                  <a:pt x="26161" y="98806"/>
                  <a:pt x="24889" y="96555"/>
                  <a:pt x="23127" y="94826"/>
                </a:cubicBezTo>
                <a:cubicBezTo>
                  <a:pt x="20681" y="92379"/>
                  <a:pt x="17289" y="90846"/>
                  <a:pt x="13537" y="90846"/>
                </a:cubicBezTo>
                <a:cubicBezTo>
                  <a:pt x="9786" y="90846"/>
                  <a:pt x="6426" y="92379"/>
                  <a:pt x="3980" y="94826"/>
                </a:cubicBezTo>
                <a:cubicBezTo>
                  <a:pt x="1501" y="97272"/>
                  <a:pt x="0" y="100665"/>
                  <a:pt x="0" y="104384"/>
                </a:cubicBezTo>
                <a:cubicBezTo>
                  <a:pt x="0" y="108135"/>
                  <a:pt x="1501" y="111527"/>
                  <a:pt x="3980" y="113974"/>
                </a:cubicBezTo>
                <a:cubicBezTo>
                  <a:pt x="6426" y="116420"/>
                  <a:pt x="9786" y="117921"/>
                  <a:pt x="13537" y="117921"/>
                </a:cubicBezTo>
                <a:cubicBezTo>
                  <a:pt x="17289" y="117921"/>
                  <a:pt x="20681" y="116420"/>
                  <a:pt x="23127" y="113974"/>
                </a:cubicBezTo>
                <a:cubicBezTo>
                  <a:pt x="24889" y="112212"/>
                  <a:pt x="26161" y="109962"/>
                  <a:pt x="26748" y="107450"/>
                </a:cubicBezTo>
                <a:lnTo>
                  <a:pt x="42047" y="107450"/>
                </a:lnTo>
                <a:lnTo>
                  <a:pt x="42047" y="124119"/>
                </a:lnTo>
                <a:lnTo>
                  <a:pt x="24041" y="124119"/>
                </a:lnTo>
                <a:cubicBezTo>
                  <a:pt x="22345" y="124119"/>
                  <a:pt x="20975" y="125489"/>
                  <a:pt x="20975" y="127185"/>
                </a:cubicBezTo>
                <a:cubicBezTo>
                  <a:pt x="20975" y="128881"/>
                  <a:pt x="22345" y="130251"/>
                  <a:pt x="24041" y="130251"/>
                </a:cubicBezTo>
                <a:lnTo>
                  <a:pt x="42047" y="130251"/>
                </a:lnTo>
                <a:lnTo>
                  <a:pt x="42047" y="146920"/>
                </a:lnTo>
                <a:lnTo>
                  <a:pt x="26748" y="146920"/>
                </a:lnTo>
                <a:cubicBezTo>
                  <a:pt x="26161" y="144408"/>
                  <a:pt x="24889" y="142157"/>
                  <a:pt x="23127" y="140396"/>
                </a:cubicBezTo>
                <a:cubicBezTo>
                  <a:pt x="20681" y="137949"/>
                  <a:pt x="17289" y="136449"/>
                  <a:pt x="13537" y="136449"/>
                </a:cubicBezTo>
                <a:cubicBezTo>
                  <a:pt x="9786" y="136449"/>
                  <a:pt x="6426" y="137949"/>
                  <a:pt x="3980" y="140396"/>
                </a:cubicBezTo>
                <a:cubicBezTo>
                  <a:pt x="1501" y="142842"/>
                  <a:pt x="0" y="146235"/>
                  <a:pt x="0" y="149986"/>
                </a:cubicBezTo>
                <a:cubicBezTo>
                  <a:pt x="0" y="153705"/>
                  <a:pt x="1501" y="157097"/>
                  <a:pt x="3980" y="159544"/>
                </a:cubicBezTo>
                <a:cubicBezTo>
                  <a:pt x="6426" y="161990"/>
                  <a:pt x="9786" y="163523"/>
                  <a:pt x="13537" y="163523"/>
                </a:cubicBezTo>
                <a:cubicBezTo>
                  <a:pt x="17289" y="163523"/>
                  <a:pt x="20681" y="161990"/>
                  <a:pt x="23127" y="159544"/>
                </a:cubicBezTo>
                <a:cubicBezTo>
                  <a:pt x="24889" y="157782"/>
                  <a:pt x="26161" y="155564"/>
                  <a:pt x="26748" y="153020"/>
                </a:cubicBezTo>
                <a:lnTo>
                  <a:pt x="42341" y="153020"/>
                </a:lnTo>
                <a:cubicBezTo>
                  <a:pt x="42960" y="156412"/>
                  <a:pt x="44624" y="159446"/>
                  <a:pt x="46973" y="161795"/>
                </a:cubicBezTo>
                <a:cubicBezTo>
                  <a:pt x="49321" y="164143"/>
                  <a:pt x="52355" y="165807"/>
                  <a:pt x="55747" y="166427"/>
                </a:cubicBezTo>
                <a:lnTo>
                  <a:pt x="55747" y="182019"/>
                </a:lnTo>
                <a:cubicBezTo>
                  <a:pt x="53236" y="182606"/>
                  <a:pt x="50985" y="183878"/>
                  <a:pt x="49223" y="185640"/>
                </a:cubicBezTo>
                <a:cubicBezTo>
                  <a:pt x="46777" y="188086"/>
                  <a:pt x="45244" y="191479"/>
                  <a:pt x="45244" y="195230"/>
                </a:cubicBezTo>
                <a:cubicBezTo>
                  <a:pt x="45244" y="198981"/>
                  <a:pt x="46777" y="202341"/>
                  <a:pt x="49223" y="204788"/>
                </a:cubicBezTo>
                <a:cubicBezTo>
                  <a:pt x="51670" y="207267"/>
                  <a:pt x="55062" y="208767"/>
                  <a:pt x="58781" y="208767"/>
                </a:cubicBezTo>
                <a:cubicBezTo>
                  <a:pt x="62532" y="208767"/>
                  <a:pt x="65925" y="207267"/>
                  <a:pt x="68371" y="204788"/>
                </a:cubicBezTo>
                <a:cubicBezTo>
                  <a:pt x="70818" y="202341"/>
                  <a:pt x="72318" y="198981"/>
                  <a:pt x="72318" y="195230"/>
                </a:cubicBezTo>
                <a:cubicBezTo>
                  <a:pt x="72318" y="191479"/>
                  <a:pt x="70818" y="188086"/>
                  <a:pt x="68371" y="185640"/>
                </a:cubicBezTo>
                <a:cubicBezTo>
                  <a:pt x="66610" y="183878"/>
                  <a:pt x="64359" y="182606"/>
                  <a:pt x="61847" y="182019"/>
                </a:cubicBezTo>
                <a:lnTo>
                  <a:pt x="61847" y="166720"/>
                </a:lnTo>
                <a:lnTo>
                  <a:pt x="78516" y="166720"/>
                </a:lnTo>
                <a:lnTo>
                  <a:pt x="78516" y="184726"/>
                </a:lnTo>
                <a:cubicBezTo>
                  <a:pt x="78516" y="186423"/>
                  <a:pt x="79886" y="187793"/>
                  <a:pt x="81582" y="187793"/>
                </a:cubicBezTo>
                <a:cubicBezTo>
                  <a:pt x="83279" y="187793"/>
                  <a:pt x="84649" y="186423"/>
                  <a:pt x="84649" y="184726"/>
                </a:cubicBezTo>
                <a:lnTo>
                  <a:pt x="84649" y="166720"/>
                </a:lnTo>
                <a:lnTo>
                  <a:pt x="101317" y="166720"/>
                </a:lnTo>
                <a:lnTo>
                  <a:pt x="101317" y="182019"/>
                </a:lnTo>
                <a:cubicBezTo>
                  <a:pt x="98806" y="182606"/>
                  <a:pt x="96555" y="183878"/>
                  <a:pt x="94826" y="185640"/>
                </a:cubicBezTo>
                <a:cubicBezTo>
                  <a:pt x="92379" y="188086"/>
                  <a:pt x="90846" y="191479"/>
                  <a:pt x="90846" y="195230"/>
                </a:cubicBezTo>
                <a:cubicBezTo>
                  <a:pt x="90846" y="198981"/>
                  <a:pt x="92379" y="202341"/>
                  <a:pt x="94826" y="204788"/>
                </a:cubicBezTo>
                <a:cubicBezTo>
                  <a:pt x="97272" y="207267"/>
                  <a:pt x="100665" y="208767"/>
                  <a:pt x="104384" y="208767"/>
                </a:cubicBezTo>
                <a:cubicBezTo>
                  <a:pt x="108135" y="208767"/>
                  <a:pt x="111527" y="207267"/>
                  <a:pt x="113974" y="204788"/>
                </a:cubicBezTo>
                <a:cubicBezTo>
                  <a:pt x="116420" y="202341"/>
                  <a:pt x="117921" y="198981"/>
                  <a:pt x="117921" y="195230"/>
                </a:cubicBezTo>
                <a:cubicBezTo>
                  <a:pt x="117921" y="191479"/>
                  <a:pt x="116420" y="188086"/>
                  <a:pt x="113974" y="185640"/>
                </a:cubicBezTo>
                <a:cubicBezTo>
                  <a:pt x="112212" y="183878"/>
                  <a:pt x="109962" y="182606"/>
                  <a:pt x="107450" y="182019"/>
                </a:cubicBezTo>
                <a:lnTo>
                  <a:pt x="107450" y="166720"/>
                </a:lnTo>
                <a:lnTo>
                  <a:pt x="124119" y="166720"/>
                </a:lnTo>
                <a:lnTo>
                  <a:pt x="124119" y="184726"/>
                </a:lnTo>
                <a:cubicBezTo>
                  <a:pt x="124119" y="186423"/>
                  <a:pt x="125489" y="187793"/>
                  <a:pt x="127185" y="187793"/>
                </a:cubicBezTo>
                <a:cubicBezTo>
                  <a:pt x="128881" y="187793"/>
                  <a:pt x="130251" y="186423"/>
                  <a:pt x="130251" y="184726"/>
                </a:cubicBezTo>
                <a:lnTo>
                  <a:pt x="130251" y="166720"/>
                </a:lnTo>
                <a:lnTo>
                  <a:pt x="146920" y="166720"/>
                </a:lnTo>
                <a:lnTo>
                  <a:pt x="146920" y="182019"/>
                </a:lnTo>
                <a:cubicBezTo>
                  <a:pt x="144408" y="182606"/>
                  <a:pt x="142157" y="183878"/>
                  <a:pt x="140396" y="185640"/>
                </a:cubicBezTo>
                <a:cubicBezTo>
                  <a:pt x="137949" y="188086"/>
                  <a:pt x="136449" y="191479"/>
                  <a:pt x="136449" y="195230"/>
                </a:cubicBezTo>
                <a:cubicBezTo>
                  <a:pt x="136449" y="198981"/>
                  <a:pt x="137949" y="202341"/>
                  <a:pt x="140396" y="204788"/>
                </a:cubicBezTo>
                <a:cubicBezTo>
                  <a:pt x="142842" y="207267"/>
                  <a:pt x="146235" y="208767"/>
                  <a:pt x="149986" y="208767"/>
                </a:cubicBezTo>
                <a:cubicBezTo>
                  <a:pt x="153705" y="208767"/>
                  <a:pt x="157097" y="207267"/>
                  <a:pt x="159544" y="204788"/>
                </a:cubicBezTo>
                <a:cubicBezTo>
                  <a:pt x="161990" y="202341"/>
                  <a:pt x="163523" y="198981"/>
                  <a:pt x="163523" y="195230"/>
                </a:cubicBezTo>
                <a:cubicBezTo>
                  <a:pt x="163523" y="191479"/>
                  <a:pt x="161990" y="188086"/>
                  <a:pt x="159544" y="185640"/>
                </a:cubicBezTo>
                <a:cubicBezTo>
                  <a:pt x="157782" y="183878"/>
                  <a:pt x="155564" y="182606"/>
                  <a:pt x="153020" y="182019"/>
                </a:cubicBezTo>
                <a:lnTo>
                  <a:pt x="153020" y="166427"/>
                </a:lnTo>
                <a:cubicBezTo>
                  <a:pt x="156412" y="165807"/>
                  <a:pt x="159446" y="164143"/>
                  <a:pt x="161795" y="161795"/>
                </a:cubicBezTo>
                <a:cubicBezTo>
                  <a:pt x="164143" y="159446"/>
                  <a:pt x="165807" y="156412"/>
                  <a:pt x="166427" y="153020"/>
                </a:cubicBezTo>
                <a:lnTo>
                  <a:pt x="182019" y="153020"/>
                </a:lnTo>
                <a:cubicBezTo>
                  <a:pt x="182606" y="155564"/>
                  <a:pt x="183878" y="157782"/>
                  <a:pt x="185640" y="159544"/>
                </a:cubicBezTo>
                <a:cubicBezTo>
                  <a:pt x="188086" y="161990"/>
                  <a:pt x="191479" y="163523"/>
                  <a:pt x="195230" y="163523"/>
                </a:cubicBezTo>
                <a:cubicBezTo>
                  <a:pt x="198981" y="163523"/>
                  <a:pt x="202341" y="161990"/>
                  <a:pt x="204788" y="159544"/>
                </a:cubicBezTo>
                <a:cubicBezTo>
                  <a:pt x="207267" y="157097"/>
                  <a:pt x="208767" y="153705"/>
                  <a:pt x="208767" y="149986"/>
                </a:cubicBezTo>
                <a:cubicBezTo>
                  <a:pt x="208767" y="146235"/>
                  <a:pt x="207267" y="142842"/>
                  <a:pt x="204788" y="140396"/>
                </a:cubicBezTo>
                <a:cubicBezTo>
                  <a:pt x="202341" y="137949"/>
                  <a:pt x="198981" y="136449"/>
                  <a:pt x="195230" y="136449"/>
                </a:cubicBezTo>
                <a:cubicBezTo>
                  <a:pt x="191479" y="136449"/>
                  <a:pt x="188086" y="137949"/>
                  <a:pt x="185640" y="140396"/>
                </a:cubicBezTo>
                <a:cubicBezTo>
                  <a:pt x="183878" y="142157"/>
                  <a:pt x="182606" y="144408"/>
                  <a:pt x="182019" y="146920"/>
                </a:cubicBezTo>
                <a:lnTo>
                  <a:pt x="166720" y="146920"/>
                </a:lnTo>
                <a:lnTo>
                  <a:pt x="166720" y="130251"/>
                </a:lnTo>
                <a:lnTo>
                  <a:pt x="184726" y="130251"/>
                </a:lnTo>
                <a:cubicBezTo>
                  <a:pt x="186423" y="130251"/>
                  <a:pt x="187793" y="128881"/>
                  <a:pt x="187793" y="127185"/>
                </a:cubicBezTo>
                <a:cubicBezTo>
                  <a:pt x="187793" y="125489"/>
                  <a:pt x="186423" y="124119"/>
                  <a:pt x="184726" y="124119"/>
                </a:cubicBezTo>
                <a:lnTo>
                  <a:pt x="166720" y="124119"/>
                </a:lnTo>
                <a:lnTo>
                  <a:pt x="166720" y="107450"/>
                </a:lnTo>
                <a:lnTo>
                  <a:pt x="182019" y="107450"/>
                </a:lnTo>
                <a:cubicBezTo>
                  <a:pt x="182606" y="109962"/>
                  <a:pt x="183878" y="112212"/>
                  <a:pt x="185640" y="113974"/>
                </a:cubicBezTo>
                <a:cubicBezTo>
                  <a:pt x="188086" y="116420"/>
                  <a:pt x="191479" y="117921"/>
                  <a:pt x="195230" y="117921"/>
                </a:cubicBezTo>
                <a:cubicBezTo>
                  <a:pt x="198981" y="117921"/>
                  <a:pt x="202341" y="116420"/>
                  <a:pt x="204788" y="113974"/>
                </a:cubicBezTo>
                <a:cubicBezTo>
                  <a:pt x="207267" y="111527"/>
                  <a:pt x="208767" y="108135"/>
                  <a:pt x="208767" y="104384"/>
                </a:cubicBezTo>
                <a:cubicBezTo>
                  <a:pt x="208767" y="100665"/>
                  <a:pt x="207267" y="97272"/>
                  <a:pt x="204820" y="94826"/>
                </a:cubicBezTo>
                <a:cubicBezTo>
                  <a:pt x="202341" y="92379"/>
                  <a:pt x="198981" y="90846"/>
                  <a:pt x="195230" y="90846"/>
                </a:cubicBezTo>
                <a:cubicBezTo>
                  <a:pt x="191479" y="90846"/>
                  <a:pt x="188086" y="92379"/>
                  <a:pt x="185640" y="94826"/>
                </a:cubicBezTo>
                <a:cubicBezTo>
                  <a:pt x="183878" y="96555"/>
                  <a:pt x="182606" y="98806"/>
                  <a:pt x="182019" y="101317"/>
                </a:cubicBezTo>
                <a:lnTo>
                  <a:pt x="166720" y="101317"/>
                </a:lnTo>
                <a:lnTo>
                  <a:pt x="166720" y="84649"/>
                </a:lnTo>
                <a:lnTo>
                  <a:pt x="184726" y="84649"/>
                </a:lnTo>
                <a:cubicBezTo>
                  <a:pt x="186423" y="84649"/>
                  <a:pt x="187793" y="83279"/>
                  <a:pt x="187793" y="81582"/>
                </a:cubicBezTo>
                <a:cubicBezTo>
                  <a:pt x="187793" y="79919"/>
                  <a:pt x="186423" y="78516"/>
                  <a:pt x="184726" y="78516"/>
                </a:cubicBezTo>
                <a:lnTo>
                  <a:pt x="166720" y="78516"/>
                </a:lnTo>
                <a:lnTo>
                  <a:pt x="166720" y="61847"/>
                </a:lnTo>
                <a:lnTo>
                  <a:pt x="182019" y="61847"/>
                </a:lnTo>
                <a:cubicBezTo>
                  <a:pt x="182606" y="64359"/>
                  <a:pt x="183878" y="66610"/>
                  <a:pt x="185640" y="68371"/>
                </a:cubicBezTo>
                <a:cubicBezTo>
                  <a:pt x="188086" y="70818"/>
                  <a:pt x="191479" y="72318"/>
                  <a:pt x="195230" y="72318"/>
                </a:cubicBezTo>
                <a:cubicBezTo>
                  <a:pt x="198981" y="72318"/>
                  <a:pt x="202341" y="70818"/>
                  <a:pt x="204820" y="68371"/>
                </a:cubicBezTo>
                <a:cubicBezTo>
                  <a:pt x="207267" y="65925"/>
                  <a:pt x="208767" y="62532"/>
                  <a:pt x="208767" y="58814"/>
                </a:cubicBezTo>
                <a:cubicBezTo>
                  <a:pt x="208767" y="55062"/>
                  <a:pt x="207267" y="51670"/>
                  <a:pt x="204820" y="49223"/>
                </a:cubicBezTo>
                <a:cubicBezTo>
                  <a:pt x="202341" y="46777"/>
                  <a:pt x="198981" y="45244"/>
                  <a:pt x="195230" y="45244"/>
                </a:cubicBezTo>
                <a:cubicBezTo>
                  <a:pt x="191479" y="45244"/>
                  <a:pt x="188086" y="46777"/>
                  <a:pt x="185640" y="49223"/>
                </a:cubicBezTo>
                <a:cubicBezTo>
                  <a:pt x="183878" y="50985"/>
                  <a:pt x="182606" y="53236"/>
                  <a:pt x="182019" y="55747"/>
                </a:cubicBezTo>
                <a:lnTo>
                  <a:pt x="166427" y="55747"/>
                </a:lnTo>
                <a:cubicBezTo>
                  <a:pt x="165807" y="52355"/>
                  <a:pt x="164143" y="49321"/>
                  <a:pt x="161795" y="46973"/>
                </a:cubicBezTo>
                <a:cubicBezTo>
                  <a:pt x="159446" y="44624"/>
                  <a:pt x="156412" y="42960"/>
                  <a:pt x="153020" y="42341"/>
                </a:cubicBezTo>
                <a:lnTo>
                  <a:pt x="153020" y="26748"/>
                </a:lnTo>
                <a:cubicBezTo>
                  <a:pt x="155564" y="26161"/>
                  <a:pt x="157782" y="24889"/>
                  <a:pt x="159544" y="23127"/>
                </a:cubicBezTo>
                <a:cubicBezTo>
                  <a:pt x="161990" y="20681"/>
                  <a:pt x="163523" y="17289"/>
                  <a:pt x="163523" y="13537"/>
                </a:cubicBezTo>
                <a:cubicBezTo>
                  <a:pt x="163523" y="9786"/>
                  <a:pt x="161990" y="6426"/>
                  <a:pt x="159544" y="3980"/>
                </a:cubicBezTo>
                <a:cubicBezTo>
                  <a:pt x="157097" y="1501"/>
                  <a:pt x="153705" y="0"/>
                  <a:pt x="149986" y="0"/>
                </a:cubicBezTo>
                <a:cubicBezTo>
                  <a:pt x="146235" y="0"/>
                  <a:pt x="142842" y="1501"/>
                  <a:pt x="140396" y="3980"/>
                </a:cubicBezTo>
                <a:cubicBezTo>
                  <a:pt x="137949" y="6426"/>
                  <a:pt x="136449" y="9786"/>
                  <a:pt x="136449" y="13537"/>
                </a:cubicBezTo>
                <a:cubicBezTo>
                  <a:pt x="136449" y="17289"/>
                  <a:pt x="137949" y="20681"/>
                  <a:pt x="140396" y="23127"/>
                </a:cubicBezTo>
                <a:cubicBezTo>
                  <a:pt x="142157" y="24889"/>
                  <a:pt x="144408" y="26161"/>
                  <a:pt x="146920" y="26748"/>
                </a:cubicBezTo>
                <a:lnTo>
                  <a:pt x="146920" y="42047"/>
                </a:lnTo>
                <a:lnTo>
                  <a:pt x="130251" y="42047"/>
                </a:lnTo>
                <a:lnTo>
                  <a:pt x="130251" y="24041"/>
                </a:lnTo>
                <a:cubicBezTo>
                  <a:pt x="130251" y="22345"/>
                  <a:pt x="128881" y="20975"/>
                  <a:pt x="127185" y="20975"/>
                </a:cubicBezTo>
                <a:cubicBezTo>
                  <a:pt x="125489" y="20975"/>
                  <a:pt x="124119" y="22345"/>
                  <a:pt x="124119" y="24041"/>
                </a:cubicBezTo>
                <a:lnTo>
                  <a:pt x="124119" y="42047"/>
                </a:lnTo>
                <a:lnTo>
                  <a:pt x="107450" y="42047"/>
                </a:lnTo>
                <a:lnTo>
                  <a:pt x="107450" y="26748"/>
                </a:lnTo>
                <a:cubicBezTo>
                  <a:pt x="109962" y="26161"/>
                  <a:pt x="112212" y="24889"/>
                  <a:pt x="113974" y="23127"/>
                </a:cubicBezTo>
                <a:cubicBezTo>
                  <a:pt x="116420" y="20681"/>
                  <a:pt x="117921" y="17289"/>
                  <a:pt x="117921" y="13537"/>
                </a:cubicBezTo>
                <a:cubicBezTo>
                  <a:pt x="117921" y="9786"/>
                  <a:pt x="116420" y="6426"/>
                  <a:pt x="113974" y="3980"/>
                </a:cubicBezTo>
                <a:cubicBezTo>
                  <a:pt x="111527" y="1501"/>
                  <a:pt x="108135" y="0"/>
                  <a:pt x="104384" y="0"/>
                </a:cubicBezTo>
                <a:cubicBezTo>
                  <a:pt x="100665" y="0"/>
                  <a:pt x="97272" y="1501"/>
                  <a:pt x="94826" y="3980"/>
                </a:cubicBezTo>
                <a:cubicBezTo>
                  <a:pt x="92379" y="6426"/>
                  <a:pt x="90846" y="9786"/>
                  <a:pt x="90846" y="13537"/>
                </a:cubicBezTo>
                <a:cubicBezTo>
                  <a:pt x="90846" y="17289"/>
                  <a:pt x="92379" y="20681"/>
                  <a:pt x="94826" y="23127"/>
                </a:cubicBezTo>
                <a:cubicBezTo>
                  <a:pt x="96555" y="24889"/>
                  <a:pt x="98806" y="26161"/>
                  <a:pt x="101317" y="26748"/>
                </a:cubicBezTo>
                <a:lnTo>
                  <a:pt x="101317" y="42047"/>
                </a:lnTo>
                <a:lnTo>
                  <a:pt x="84649" y="42047"/>
                </a:lnTo>
                <a:lnTo>
                  <a:pt x="84649" y="24041"/>
                </a:lnTo>
                <a:cubicBezTo>
                  <a:pt x="84649" y="22345"/>
                  <a:pt x="83279" y="20975"/>
                  <a:pt x="81582" y="20975"/>
                </a:cubicBezTo>
                <a:cubicBezTo>
                  <a:pt x="79919" y="20975"/>
                  <a:pt x="78516" y="22345"/>
                  <a:pt x="78516" y="24041"/>
                </a:cubicBezTo>
                <a:lnTo>
                  <a:pt x="78516" y="42047"/>
                </a:lnTo>
                <a:lnTo>
                  <a:pt x="61847" y="42047"/>
                </a:lnTo>
                <a:lnTo>
                  <a:pt x="61847" y="26748"/>
                </a:lnTo>
                <a:cubicBezTo>
                  <a:pt x="64359" y="26161"/>
                  <a:pt x="66610" y="24889"/>
                  <a:pt x="68371" y="23127"/>
                </a:cubicBezTo>
                <a:cubicBezTo>
                  <a:pt x="70818" y="20681"/>
                  <a:pt x="72318" y="17289"/>
                  <a:pt x="72318" y="13537"/>
                </a:cubicBezTo>
                <a:cubicBezTo>
                  <a:pt x="72318" y="9786"/>
                  <a:pt x="70818" y="6426"/>
                  <a:pt x="68371" y="3980"/>
                </a:cubicBezTo>
                <a:cubicBezTo>
                  <a:pt x="65925" y="1501"/>
                  <a:pt x="62532" y="0"/>
                  <a:pt x="58814" y="0"/>
                </a:cubicBezTo>
                <a:close/>
              </a:path>
            </a:pathLst>
          </a:cu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7FD"/>
              </a:solidFill>
            </a:endParaRPr>
          </a:p>
        </p:txBody>
      </p:sp>
      <p:sp>
        <p:nvSpPr>
          <p:cNvPr id="1203" name="Google Shape;1203;p61"/>
          <p:cNvSpPr txBox="1"/>
          <p:nvPr/>
        </p:nvSpPr>
        <p:spPr>
          <a:xfrm>
            <a:off x="329550" y="1617463"/>
            <a:ext cx="8484900" cy="3193800"/>
          </a:xfrm>
          <a:prstGeom prst="rect">
            <a:avLst/>
          </a:prstGeom>
          <a:noFill/>
          <a:ln>
            <a:noFill/>
          </a:ln>
        </p:spPr>
        <p:txBody>
          <a:bodyPr anchorCtr="0" anchor="t" bIns="91425" lIns="91425" spcFirstLastPara="1" rIns="91425" wrap="square" tIns="91425">
            <a:spAutoFit/>
          </a:bodyPr>
          <a:lstStyle/>
          <a:p>
            <a:pPr indent="457200" lvl="0" marL="0" rtl="0" algn="l">
              <a:lnSpc>
                <a:spcPct val="150000"/>
              </a:lnSpc>
              <a:spcBef>
                <a:spcPts val="0"/>
              </a:spcBef>
              <a:spcAft>
                <a:spcPts val="0"/>
              </a:spcAft>
              <a:buNone/>
            </a:pPr>
            <a:r>
              <a:rPr lang="en" sz="1700">
                <a:solidFill>
                  <a:srgbClr val="F2F2F2"/>
                </a:solidFill>
                <a:latin typeface="Times New Roman"/>
                <a:ea typeface="Times New Roman"/>
                <a:cs typeface="Times New Roman"/>
                <a:sym typeface="Times New Roman"/>
              </a:rPr>
              <a:t>For ML operations on any dataset we need to clean and process data.Our dataset comes from Yahoo! Finance and covers all available (at the time of</a:t>
            </a:r>
            <a:r>
              <a:rPr lang="en" sz="1700">
                <a:solidFill>
                  <a:srgbClr val="F2F2F2"/>
                </a:solidFill>
                <a:latin typeface="Times New Roman"/>
                <a:ea typeface="Times New Roman"/>
                <a:cs typeface="Times New Roman"/>
                <a:sym typeface="Times New Roman"/>
              </a:rPr>
              <a:t> </a:t>
            </a:r>
            <a:r>
              <a:rPr lang="en" sz="1700">
                <a:solidFill>
                  <a:srgbClr val="F2F2F2"/>
                </a:solidFill>
                <a:latin typeface="Times New Roman"/>
                <a:ea typeface="Times New Roman"/>
                <a:cs typeface="Times New Roman"/>
                <a:sym typeface="Times New Roman"/>
              </a:rPr>
              <a:t>this writing) data on Bitcoin-USD price. We have a total of 3201 data points representing Bitcoin-USD price for 3201 days (~9 years).</a:t>
            </a:r>
            <a:endParaRPr sz="1700">
              <a:solidFill>
                <a:srgbClr val="F2F2F2"/>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sz="1700">
                <a:solidFill>
                  <a:srgbClr val="F2F2F2"/>
                </a:solidFill>
                <a:latin typeface="Times New Roman"/>
                <a:ea typeface="Times New Roman"/>
                <a:cs typeface="Times New Roman"/>
                <a:sym typeface="Times New Roman"/>
              </a:rPr>
              <a:t>We have taken time series data ,Temporal datasets are quite common in practice. Your energy consumption and expenditure (calories in, calories out), weather changes, stock market, analytics gathered from the users for your product/app and even your heart produce </a:t>
            </a:r>
            <a:r>
              <a:rPr i="1" lang="en" sz="1700">
                <a:solidFill>
                  <a:srgbClr val="F2F2F2"/>
                </a:solidFill>
                <a:latin typeface="Times New Roman"/>
                <a:ea typeface="Times New Roman"/>
                <a:cs typeface="Times New Roman"/>
                <a:sym typeface="Times New Roman"/>
              </a:rPr>
              <a:t>Time Series</a:t>
            </a:r>
            <a:r>
              <a:rPr lang="en" sz="1700">
                <a:solidFill>
                  <a:srgbClr val="F2F2F2"/>
                </a:solidFill>
                <a:latin typeface="Times New Roman"/>
                <a:ea typeface="Times New Roman"/>
                <a:cs typeface="Times New Roman"/>
                <a:sym typeface="Times New Roman"/>
              </a:rPr>
              <a:t>.</a:t>
            </a:r>
            <a:endParaRPr sz="1900">
              <a:solidFill>
                <a:srgbClr val="F2F2F2"/>
              </a:solidFill>
              <a:latin typeface="Times New Roman"/>
              <a:ea typeface="Times New Roman"/>
              <a:cs typeface="Times New Roman"/>
              <a:sym typeface="Times New Roman"/>
            </a:endParaRPr>
          </a:p>
        </p:txBody>
      </p:sp>
      <p:sp>
        <p:nvSpPr>
          <p:cNvPr id="1204" name="Google Shape;1204;p61"/>
          <p:cNvSpPr/>
          <p:nvPr/>
        </p:nvSpPr>
        <p:spPr>
          <a:xfrm>
            <a:off x="49852" y="116989"/>
            <a:ext cx="1340299" cy="846032"/>
          </a:xfrm>
          <a:custGeom>
            <a:rect b="b" l="l" r="r" t="t"/>
            <a:pathLst>
              <a:path extrusionOk="0" h="208768" w="209095">
                <a:moveTo>
                  <a:pt x="111789" y="25704"/>
                </a:moveTo>
                <a:cubicBezTo>
                  <a:pt x="113322" y="25704"/>
                  <a:pt x="114692" y="26324"/>
                  <a:pt x="115703" y="27303"/>
                </a:cubicBezTo>
                <a:cubicBezTo>
                  <a:pt x="116682" y="28314"/>
                  <a:pt x="117302" y="29684"/>
                  <a:pt x="117302" y="31152"/>
                </a:cubicBezTo>
                <a:cubicBezTo>
                  <a:pt x="117302" y="32652"/>
                  <a:pt x="116682" y="34023"/>
                  <a:pt x="115703" y="35001"/>
                </a:cubicBezTo>
                <a:cubicBezTo>
                  <a:pt x="114692" y="36012"/>
                  <a:pt x="113322" y="36632"/>
                  <a:pt x="111789" y="36632"/>
                </a:cubicBezTo>
                <a:lnTo>
                  <a:pt x="97567" y="36632"/>
                </a:lnTo>
                <a:lnTo>
                  <a:pt x="97567" y="25704"/>
                </a:lnTo>
                <a:close/>
                <a:moveTo>
                  <a:pt x="111789" y="42732"/>
                </a:moveTo>
                <a:cubicBezTo>
                  <a:pt x="113322" y="42732"/>
                  <a:pt x="114692" y="43352"/>
                  <a:pt x="115703" y="44330"/>
                </a:cubicBezTo>
                <a:cubicBezTo>
                  <a:pt x="116682" y="45309"/>
                  <a:pt x="117302" y="46679"/>
                  <a:pt x="117302" y="48180"/>
                </a:cubicBezTo>
                <a:cubicBezTo>
                  <a:pt x="117302" y="49680"/>
                  <a:pt x="116682" y="51050"/>
                  <a:pt x="115703" y="52029"/>
                </a:cubicBezTo>
                <a:cubicBezTo>
                  <a:pt x="114692" y="53007"/>
                  <a:pt x="113322" y="53627"/>
                  <a:pt x="111789" y="53627"/>
                </a:cubicBezTo>
                <a:lnTo>
                  <a:pt x="97567" y="53627"/>
                </a:lnTo>
                <a:lnTo>
                  <a:pt x="97567" y="42732"/>
                </a:lnTo>
                <a:close/>
                <a:moveTo>
                  <a:pt x="100927" y="13472"/>
                </a:moveTo>
                <a:cubicBezTo>
                  <a:pt x="99230" y="13472"/>
                  <a:pt x="97860" y="14842"/>
                  <a:pt x="97860" y="16506"/>
                </a:cubicBezTo>
                <a:lnTo>
                  <a:pt x="97860" y="19605"/>
                </a:lnTo>
                <a:lnTo>
                  <a:pt x="89086" y="19605"/>
                </a:lnTo>
                <a:cubicBezTo>
                  <a:pt x="87389" y="19605"/>
                  <a:pt x="86019" y="20975"/>
                  <a:pt x="86019" y="22671"/>
                </a:cubicBezTo>
                <a:cubicBezTo>
                  <a:pt x="86019" y="24334"/>
                  <a:pt x="87389" y="25704"/>
                  <a:pt x="89086" y="25704"/>
                </a:cubicBezTo>
                <a:lnTo>
                  <a:pt x="91434" y="25704"/>
                </a:lnTo>
                <a:lnTo>
                  <a:pt x="91434" y="53627"/>
                </a:lnTo>
                <a:lnTo>
                  <a:pt x="89086" y="53627"/>
                </a:lnTo>
                <a:cubicBezTo>
                  <a:pt x="87389" y="53627"/>
                  <a:pt x="86019" y="54997"/>
                  <a:pt x="86019" y="56693"/>
                </a:cubicBezTo>
                <a:cubicBezTo>
                  <a:pt x="86019" y="58357"/>
                  <a:pt x="87389" y="59760"/>
                  <a:pt x="89086" y="59760"/>
                </a:cubicBezTo>
                <a:lnTo>
                  <a:pt x="97860" y="59760"/>
                </a:lnTo>
                <a:lnTo>
                  <a:pt x="97860" y="62826"/>
                </a:lnTo>
                <a:cubicBezTo>
                  <a:pt x="97860" y="64522"/>
                  <a:pt x="99230" y="65892"/>
                  <a:pt x="100927" y="65892"/>
                </a:cubicBezTo>
                <a:cubicBezTo>
                  <a:pt x="102623" y="65892"/>
                  <a:pt x="103993" y="64522"/>
                  <a:pt x="103993" y="62826"/>
                </a:cubicBezTo>
                <a:lnTo>
                  <a:pt x="103993" y="59760"/>
                </a:lnTo>
                <a:lnTo>
                  <a:pt x="108723" y="59760"/>
                </a:lnTo>
                <a:lnTo>
                  <a:pt x="108723" y="62826"/>
                </a:lnTo>
                <a:cubicBezTo>
                  <a:pt x="108723" y="64522"/>
                  <a:pt x="110093" y="65892"/>
                  <a:pt x="111789" y="65892"/>
                </a:cubicBezTo>
                <a:cubicBezTo>
                  <a:pt x="113485" y="65892"/>
                  <a:pt x="114855" y="64522"/>
                  <a:pt x="114855" y="62826"/>
                </a:cubicBezTo>
                <a:lnTo>
                  <a:pt x="114855" y="59336"/>
                </a:lnTo>
                <a:cubicBezTo>
                  <a:pt x="116813" y="58814"/>
                  <a:pt x="118574" y="57737"/>
                  <a:pt x="119977" y="56335"/>
                </a:cubicBezTo>
                <a:cubicBezTo>
                  <a:pt x="122097" y="54247"/>
                  <a:pt x="123402" y="51344"/>
                  <a:pt x="123402" y="48180"/>
                </a:cubicBezTo>
                <a:cubicBezTo>
                  <a:pt x="123402" y="44918"/>
                  <a:pt x="122032" y="41851"/>
                  <a:pt x="119650" y="39666"/>
                </a:cubicBezTo>
                <a:cubicBezTo>
                  <a:pt x="122032" y="37480"/>
                  <a:pt x="123402" y="34414"/>
                  <a:pt x="123402" y="31152"/>
                </a:cubicBezTo>
                <a:cubicBezTo>
                  <a:pt x="123402" y="27988"/>
                  <a:pt x="122097" y="25085"/>
                  <a:pt x="119977" y="22997"/>
                </a:cubicBezTo>
                <a:cubicBezTo>
                  <a:pt x="118574" y="21594"/>
                  <a:pt x="116813" y="20551"/>
                  <a:pt x="114855" y="19996"/>
                </a:cubicBezTo>
                <a:lnTo>
                  <a:pt x="114855" y="16506"/>
                </a:lnTo>
                <a:cubicBezTo>
                  <a:pt x="114855" y="14842"/>
                  <a:pt x="113485" y="13472"/>
                  <a:pt x="111789" y="13472"/>
                </a:cubicBezTo>
                <a:cubicBezTo>
                  <a:pt x="110093" y="13472"/>
                  <a:pt x="108723" y="14842"/>
                  <a:pt x="108723" y="16506"/>
                </a:cubicBezTo>
                <a:lnTo>
                  <a:pt x="108723" y="19605"/>
                </a:lnTo>
                <a:lnTo>
                  <a:pt x="103993" y="19605"/>
                </a:lnTo>
                <a:lnTo>
                  <a:pt x="103993" y="16506"/>
                </a:lnTo>
                <a:cubicBezTo>
                  <a:pt x="103993" y="14842"/>
                  <a:pt x="102623" y="13472"/>
                  <a:pt x="100927" y="13472"/>
                </a:cubicBezTo>
                <a:close/>
                <a:moveTo>
                  <a:pt x="65367" y="83258"/>
                </a:moveTo>
                <a:cubicBezTo>
                  <a:pt x="66997" y="83258"/>
                  <a:pt x="68645" y="83471"/>
                  <a:pt x="70264" y="83898"/>
                </a:cubicBezTo>
                <a:cubicBezTo>
                  <a:pt x="73656" y="84779"/>
                  <a:pt x="76951" y="86606"/>
                  <a:pt x="79724" y="89378"/>
                </a:cubicBezTo>
                <a:cubicBezTo>
                  <a:pt x="82496" y="92151"/>
                  <a:pt x="84323" y="95446"/>
                  <a:pt x="85204" y="98871"/>
                </a:cubicBezTo>
                <a:cubicBezTo>
                  <a:pt x="85987" y="101807"/>
                  <a:pt x="86052" y="104873"/>
                  <a:pt x="85400" y="107743"/>
                </a:cubicBezTo>
                <a:cubicBezTo>
                  <a:pt x="84095" y="108040"/>
                  <a:pt x="82750" y="108188"/>
                  <a:pt x="81391" y="108188"/>
                </a:cubicBezTo>
                <a:cubicBezTo>
                  <a:pt x="79762" y="108188"/>
                  <a:pt x="78114" y="107975"/>
                  <a:pt x="76494" y="107548"/>
                </a:cubicBezTo>
                <a:cubicBezTo>
                  <a:pt x="73102" y="106667"/>
                  <a:pt x="69807" y="104840"/>
                  <a:pt x="67035" y="102068"/>
                </a:cubicBezTo>
                <a:cubicBezTo>
                  <a:pt x="64262" y="99295"/>
                  <a:pt x="62435" y="96000"/>
                  <a:pt x="61554" y="92608"/>
                </a:cubicBezTo>
                <a:cubicBezTo>
                  <a:pt x="60772" y="89639"/>
                  <a:pt x="60706" y="86573"/>
                  <a:pt x="61359" y="83703"/>
                </a:cubicBezTo>
                <a:cubicBezTo>
                  <a:pt x="62664" y="83406"/>
                  <a:pt x="64009" y="83258"/>
                  <a:pt x="65367" y="83258"/>
                </a:cubicBezTo>
                <a:close/>
                <a:moveTo>
                  <a:pt x="144057" y="83258"/>
                </a:moveTo>
                <a:cubicBezTo>
                  <a:pt x="145412" y="83258"/>
                  <a:pt x="146758" y="83406"/>
                  <a:pt x="148062" y="83703"/>
                </a:cubicBezTo>
                <a:cubicBezTo>
                  <a:pt x="148715" y="86573"/>
                  <a:pt x="148650" y="89639"/>
                  <a:pt x="147867" y="92608"/>
                </a:cubicBezTo>
                <a:cubicBezTo>
                  <a:pt x="146986" y="96000"/>
                  <a:pt x="145159" y="99295"/>
                  <a:pt x="142387" y="102068"/>
                </a:cubicBezTo>
                <a:cubicBezTo>
                  <a:pt x="139614" y="104840"/>
                  <a:pt x="136319" y="106667"/>
                  <a:pt x="132927" y="107548"/>
                </a:cubicBezTo>
                <a:cubicBezTo>
                  <a:pt x="131308" y="107975"/>
                  <a:pt x="129659" y="108188"/>
                  <a:pt x="128030" y="108188"/>
                </a:cubicBezTo>
                <a:cubicBezTo>
                  <a:pt x="126672" y="108188"/>
                  <a:pt x="125326" y="108040"/>
                  <a:pt x="124022" y="107743"/>
                </a:cubicBezTo>
                <a:cubicBezTo>
                  <a:pt x="123369" y="104873"/>
                  <a:pt x="123434" y="101807"/>
                  <a:pt x="124217" y="98871"/>
                </a:cubicBezTo>
                <a:cubicBezTo>
                  <a:pt x="125098" y="95446"/>
                  <a:pt x="126925" y="92151"/>
                  <a:pt x="129697" y="89378"/>
                </a:cubicBezTo>
                <a:cubicBezTo>
                  <a:pt x="132470" y="86606"/>
                  <a:pt x="135765" y="84779"/>
                  <a:pt x="139190" y="83898"/>
                </a:cubicBezTo>
                <a:cubicBezTo>
                  <a:pt x="140791" y="83471"/>
                  <a:pt x="142431" y="83258"/>
                  <a:pt x="144057" y="83258"/>
                </a:cubicBezTo>
                <a:close/>
                <a:moveTo>
                  <a:pt x="39373" y="149301"/>
                </a:moveTo>
                <a:lnTo>
                  <a:pt x="39373" y="158043"/>
                </a:lnTo>
                <a:lnTo>
                  <a:pt x="6427" y="158043"/>
                </a:lnTo>
                <a:lnTo>
                  <a:pt x="6427" y="149301"/>
                </a:lnTo>
                <a:close/>
                <a:moveTo>
                  <a:pt x="39373" y="164176"/>
                </a:moveTo>
                <a:lnTo>
                  <a:pt x="39373" y="172918"/>
                </a:lnTo>
                <a:lnTo>
                  <a:pt x="6427" y="172918"/>
                </a:lnTo>
                <a:lnTo>
                  <a:pt x="6427" y="164176"/>
                </a:lnTo>
                <a:close/>
                <a:moveTo>
                  <a:pt x="202994" y="164176"/>
                </a:moveTo>
                <a:lnTo>
                  <a:pt x="202994" y="172918"/>
                </a:lnTo>
                <a:lnTo>
                  <a:pt x="170048" y="172918"/>
                </a:lnTo>
                <a:lnTo>
                  <a:pt x="170048" y="164176"/>
                </a:lnTo>
                <a:close/>
                <a:moveTo>
                  <a:pt x="48017" y="179018"/>
                </a:moveTo>
                <a:lnTo>
                  <a:pt x="48017" y="187793"/>
                </a:lnTo>
                <a:lnTo>
                  <a:pt x="15104" y="187793"/>
                </a:lnTo>
                <a:lnTo>
                  <a:pt x="15104" y="179018"/>
                </a:lnTo>
                <a:close/>
                <a:moveTo>
                  <a:pt x="194317" y="179018"/>
                </a:moveTo>
                <a:lnTo>
                  <a:pt x="194317" y="187793"/>
                </a:lnTo>
                <a:lnTo>
                  <a:pt x="161404" y="187793"/>
                </a:lnTo>
                <a:lnTo>
                  <a:pt x="161404" y="179018"/>
                </a:lnTo>
                <a:close/>
                <a:moveTo>
                  <a:pt x="39373" y="193892"/>
                </a:moveTo>
                <a:lnTo>
                  <a:pt x="39373" y="202667"/>
                </a:lnTo>
                <a:lnTo>
                  <a:pt x="6427" y="202667"/>
                </a:lnTo>
                <a:lnTo>
                  <a:pt x="6427" y="193892"/>
                </a:lnTo>
                <a:close/>
                <a:moveTo>
                  <a:pt x="146790" y="130121"/>
                </a:moveTo>
                <a:lnTo>
                  <a:pt x="146790" y="143169"/>
                </a:lnTo>
                <a:lnTo>
                  <a:pt x="92804" y="143169"/>
                </a:lnTo>
                <a:cubicBezTo>
                  <a:pt x="91141" y="143169"/>
                  <a:pt x="89771" y="144539"/>
                  <a:pt x="89771" y="146235"/>
                </a:cubicBezTo>
                <a:cubicBezTo>
                  <a:pt x="89771" y="147931"/>
                  <a:pt x="91141" y="149301"/>
                  <a:pt x="92804" y="149301"/>
                </a:cubicBezTo>
                <a:lnTo>
                  <a:pt x="139059" y="149301"/>
                </a:lnTo>
                <a:lnTo>
                  <a:pt x="129926" y="202667"/>
                </a:lnTo>
                <a:lnTo>
                  <a:pt x="79495" y="202667"/>
                </a:lnTo>
                <a:lnTo>
                  <a:pt x="70362" y="149301"/>
                </a:lnTo>
                <a:lnTo>
                  <a:pt x="78973" y="149301"/>
                </a:lnTo>
                <a:cubicBezTo>
                  <a:pt x="80670" y="149301"/>
                  <a:pt x="82007" y="147931"/>
                  <a:pt x="82007" y="146235"/>
                </a:cubicBezTo>
                <a:cubicBezTo>
                  <a:pt x="82007" y="144539"/>
                  <a:pt x="80670" y="143169"/>
                  <a:pt x="78973" y="143169"/>
                </a:cubicBezTo>
                <a:lnTo>
                  <a:pt x="62664" y="143169"/>
                </a:lnTo>
                <a:lnTo>
                  <a:pt x="62664" y="130121"/>
                </a:lnTo>
                <a:close/>
                <a:moveTo>
                  <a:pt x="194317" y="193892"/>
                </a:moveTo>
                <a:lnTo>
                  <a:pt x="194317" y="202667"/>
                </a:lnTo>
                <a:lnTo>
                  <a:pt x="161404" y="202667"/>
                </a:lnTo>
                <a:lnTo>
                  <a:pt x="161404" y="193892"/>
                </a:lnTo>
                <a:close/>
                <a:moveTo>
                  <a:pt x="22900" y="60669"/>
                </a:moveTo>
                <a:cubicBezTo>
                  <a:pt x="22153" y="60669"/>
                  <a:pt x="21404" y="60946"/>
                  <a:pt x="20812" y="61488"/>
                </a:cubicBezTo>
                <a:lnTo>
                  <a:pt x="1306" y="79495"/>
                </a:lnTo>
                <a:cubicBezTo>
                  <a:pt x="99" y="80636"/>
                  <a:pt x="1" y="82561"/>
                  <a:pt x="1142" y="83800"/>
                </a:cubicBezTo>
                <a:cubicBezTo>
                  <a:pt x="1730" y="84453"/>
                  <a:pt x="2545" y="84812"/>
                  <a:pt x="3393" y="84812"/>
                </a:cubicBezTo>
                <a:lnTo>
                  <a:pt x="9885" y="84812"/>
                </a:lnTo>
                <a:lnTo>
                  <a:pt x="9885" y="107058"/>
                </a:lnTo>
                <a:cubicBezTo>
                  <a:pt x="9885" y="108755"/>
                  <a:pt x="11222" y="110125"/>
                  <a:pt x="12918" y="110125"/>
                </a:cubicBezTo>
                <a:cubicBezTo>
                  <a:pt x="14615" y="110125"/>
                  <a:pt x="15985" y="108755"/>
                  <a:pt x="15985" y="107058"/>
                </a:cubicBezTo>
                <a:lnTo>
                  <a:pt x="15985" y="81745"/>
                </a:lnTo>
                <a:cubicBezTo>
                  <a:pt x="15985" y="80049"/>
                  <a:pt x="14615" y="78679"/>
                  <a:pt x="12918" y="78679"/>
                </a:cubicBezTo>
                <a:lnTo>
                  <a:pt x="11189" y="78679"/>
                </a:lnTo>
                <a:lnTo>
                  <a:pt x="22900" y="67882"/>
                </a:lnTo>
                <a:lnTo>
                  <a:pt x="34610" y="78679"/>
                </a:lnTo>
                <a:lnTo>
                  <a:pt x="32882" y="78679"/>
                </a:lnTo>
                <a:cubicBezTo>
                  <a:pt x="31185" y="78679"/>
                  <a:pt x="29815" y="80049"/>
                  <a:pt x="29815" y="81745"/>
                </a:cubicBezTo>
                <a:lnTo>
                  <a:pt x="29815" y="143169"/>
                </a:lnTo>
                <a:lnTo>
                  <a:pt x="15985" y="143169"/>
                </a:lnTo>
                <a:lnTo>
                  <a:pt x="15985" y="120922"/>
                </a:lnTo>
                <a:cubicBezTo>
                  <a:pt x="15985" y="119226"/>
                  <a:pt x="14615" y="117856"/>
                  <a:pt x="12918" y="117856"/>
                </a:cubicBezTo>
                <a:cubicBezTo>
                  <a:pt x="11222" y="117856"/>
                  <a:pt x="9885" y="119226"/>
                  <a:pt x="9885" y="120922"/>
                </a:cubicBezTo>
                <a:lnTo>
                  <a:pt x="9885" y="143169"/>
                </a:lnTo>
                <a:lnTo>
                  <a:pt x="3393" y="143169"/>
                </a:lnTo>
                <a:cubicBezTo>
                  <a:pt x="1697" y="143169"/>
                  <a:pt x="327" y="144539"/>
                  <a:pt x="327" y="146235"/>
                </a:cubicBezTo>
                <a:lnTo>
                  <a:pt x="327" y="175984"/>
                </a:lnTo>
                <a:cubicBezTo>
                  <a:pt x="327" y="177648"/>
                  <a:pt x="1697" y="179018"/>
                  <a:pt x="3393" y="179018"/>
                </a:cubicBezTo>
                <a:lnTo>
                  <a:pt x="9004" y="179018"/>
                </a:lnTo>
                <a:lnTo>
                  <a:pt x="9004" y="187793"/>
                </a:lnTo>
                <a:lnTo>
                  <a:pt x="3393" y="187793"/>
                </a:lnTo>
                <a:cubicBezTo>
                  <a:pt x="1697" y="187793"/>
                  <a:pt x="327" y="189163"/>
                  <a:pt x="327" y="190826"/>
                </a:cubicBezTo>
                <a:lnTo>
                  <a:pt x="327" y="205701"/>
                </a:lnTo>
                <a:cubicBezTo>
                  <a:pt x="327" y="207397"/>
                  <a:pt x="1697" y="208767"/>
                  <a:pt x="3393" y="208767"/>
                </a:cubicBezTo>
                <a:lnTo>
                  <a:pt x="42439" y="208767"/>
                </a:lnTo>
                <a:cubicBezTo>
                  <a:pt x="44103" y="208767"/>
                  <a:pt x="45473" y="207397"/>
                  <a:pt x="45473" y="205701"/>
                </a:cubicBezTo>
                <a:lnTo>
                  <a:pt x="45473" y="193892"/>
                </a:lnTo>
                <a:lnTo>
                  <a:pt x="51084" y="193892"/>
                </a:lnTo>
                <a:cubicBezTo>
                  <a:pt x="52780" y="193892"/>
                  <a:pt x="54150" y="192522"/>
                  <a:pt x="54150" y="190826"/>
                </a:cubicBezTo>
                <a:lnTo>
                  <a:pt x="54150" y="175984"/>
                </a:lnTo>
                <a:cubicBezTo>
                  <a:pt x="54150" y="174288"/>
                  <a:pt x="52780" y="172918"/>
                  <a:pt x="51084" y="172918"/>
                </a:cubicBezTo>
                <a:lnTo>
                  <a:pt x="45473" y="172918"/>
                </a:lnTo>
                <a:lnTo>
                  <a:pt x="45473" y="146235"/>
                </a:lnTo>
                <a:cubicBezTo>
                  <a:pt x="45473" y="144539"/>
                  <a:pt x="44103" y="143169"/>
                  <a:pt x="42439" y="143169"/>
                </a:cubicBezTo>
                <a:lnTo>
                  <a:pt x="35948" y="143169"/>
                </a:lnTo>
                <a:lnTo>
                  <a:pt x="35948" y="84812"/>
                </a:lnTo>
                <a:lnTo>
                  <a:pt x="42439" y="84812"/>
                </a:lnTo>
                <a:cubicBezTo>
                  <a:pt x="44103" y="84812"/>
                  <a:pt x="45473" y="83442"/>
                  <a:pt x="45473" y="81745"/>
                </a:cubicBezTo>
                <a:cubicBezTo>
                  <a:pt x="45473" y="80767"/>
                  <a:pt x="45049" y="79919"/>
                  <a:pt x="44364" y="79364"/>
                </a:cubicBezTo>
                <a:lnTo>
                  <a:pt x="24955" y="61488"/>
                </a:lnTo>
                <a:cubicBezTo>
                  <a:pt x="24372" y="60938"/>
                  <a:pt x="23637" y="60669"/>
                  <a:pt x="22900" y="60669"/>
                </a:cubicBezTo>
                <a:close/>
                <a:moveTo>
                  <a:pt x="104711" y="0"/>
                </a:moveTo>
                <a:cubicBezTo>
                  <a:pt x="95120" y="0"/>
                  <a:pt x="86313" y="3425"/>
                  <a:pt x="79463" y="9101"/>
                </a:cubicBezTo>
                <a:cubicBezTo>
                  <a:pt x="72482" y="14842"/>
                  <a:pt x="67524" y="22964"/>
                  <a:pt x="65762" y="32228"/>
                </a:cubicBezTo>
                <a:cubicBezTo>
                  <a:pt x="65436" y="33859"/>
                  <a:pt x="66545" y="35458"/>
                  <a:pt x="68176" y="35784"/>
                </a:cubicBezTo>
                <a:cubicBezTo>
                  <a:pt x="68360" y="35816"/>
                  <a:pt x="68544" y="35832"/>
                  <a:pt x="68724" y="35832"/>
                </a:cubicBezTo>
                <a:cubicBezTo>
                  <a:pt x="70178" y="35832"/>
                  <a:pt x="71471" y="34817"/>
                  <a:pt x="71732" y="33338"/>
                </a:cubicBezTo>
                <a:cubicBezTo>
                  <a:pt x="73232" y="25509"/>
                  <a:pt x="77440" y="18659"/>
                  <a:pt x="83345" y="13798"/>
                </a:cubicBezTo>
                <a:cubicBezTo>
                  <a:pt x="89151" y="9003"/>
                  <a:pt x="96588" y="6100"/>
                  <a:pt x="104711" y="6100"/>
                </a:cubicBezTo>
                <a:cubicBezTo>
                  <a:pt x="113975" y="6100"/>
                  <a:pt x="122358" y="9884"/>
                  <a:pt x="128425" y="15951"/>
                </a:cubicBezTo>
                <a:cubicBezTo>
                  <a:pt x="134493" y="22018"/>
                  <a:pt x="138276" y="30402"/>
                  <a:pt x="138276" y="39666"/>
                </a:cubicBezTo>
                <a:cubicBezTo>
                  <a:pt x="138276" y="48930"/>
                  <a:pt x="134493" y="57313"/>
                  <a:pt x="128425" y="63380"/>
                </a:cubicBezTo>
                <a:cubicBezTo>
                  <a:pt x="122358" y="69480"/>
                  <a:pt x="113975" y="73232"/>
                  <a:pt x="104711" y="73232"/>
                </a:cubicBezTo>
                <a:cubicBezTo>
                  <a:pt x="96588" y="73232"/>
                  <a:pt x="89151" y="70328"/>
                  <a:pt x="83345" y="65566"/>
                </a:cubicBezTo>
                <a:cubicBezTo>
                  <a:pt x="77440" y="60673"/>
                  <a:pt x="73232" y="53823"/>
                  <a:pt x="71732" y="45994"/>
                </a:cubicBezTo>
                <a:cubicBezTo>
                  <a:pt x="71470" y="44540"/>
                  <a:pt x="70171" y="43500"/>
                  <a:pt x="68713" y="43500"/>
                </a:cubicBezTo>
                <a:cubicBezTo>
                  <a:pt x="68536" y="43500"/>
                  <a:pt x="68357" y="43516"/>
                  <a:pt x="68176" y="43548"/>
                </a:cubicBezTo>
                <a:cubicBezTo>
                  <a:pt x="66545" y="43874"/>
                  <a:pt x="65436" y="45472"/>
                  <a:pt x="65762" y="47136"/>
                </a:cubicBezTo>
                <a:cubicBezTo>
                  <a:pt x="67524" y="56400"/>
                  <a:pt x="72482" y="64489"/>
                  <a:pt x="79463" y="70263"/>
                </a:cubicBezTo>
                <a:cubicBezTo>
                  <a:pt x="85595" y="75319"/>
                  <a:pt x="93261" y="78581"/>
                  <a:pt x="101677" y="79234"/>
                </a:cubicBezTo>
                <a:lnTo>
                  <a:pt x="101677" y="119682"/>
                </a:lnTo>
                <a:lnTo>
                  <a:pt x="91304" y="109309"/>
                </a:lnTo>
                <a:cubicBezTo>
                  <a:pt x="92217" y="105427"/>
                  <a:pt x="92152" y="101317"/>
                  <a:pt x="91108" y="97338"/>
                </a:cubicBezTo>
                <a:cubicBezTo>
                  <a:pt x="89966" y="92869"/>
                  <a:pt x="87585" y="88596"/>
                  <a:pt x="84062" y="85073"/>
                </a:cubicBezTo>
                <a:cubicBezTo>
                  <a:pt x="80507" y="81517"/>
                  <a:pt x="76233" y="79168"/>
                  <a:pt x="71765" y="77994"/>
                </a:cubicBezTo>
                <a:cubicBezTo>
                  <a:pt x="69649" y="77439"/>
                  <a:pt x="67493" y="77160"/>
                  <a:pt x="65355" y="77160"/>
                </a:cubicBezTo>
                <a:cubicBezTo>
                  <a:pt x="62845" y="77160"/>
                  <a:pt x="60360" y="77545"/>
                  <a:pt x="57999" y="78320"/>
                </a:cubicBezTo>
                <a:cubicBezTo>
                  <a:pt x="57020" y="78646"/>
                  <a:pt x="56303" y="79332"/>
                  <a:pt x="55976" y="80310"/>
                </a:cubicBezTo>
                <a:cubicBezTo>
                  <a:pt x="54541" y="84681"/>
                  <a:pt x="54443" y="89509"/>
                  <a:pt x="55650" y="94141"/>
                </a:cubicBezTo>
                <a:cubicBezTo>
                  <a:pt x="56792" y="98577"/>
                  <a:pt x="59173" y="102850"/>
                  <a:pt x="62696" y="106406"/>
                </a:cubicBezTo>
                <a:cubicBezTo>
                  <a:pt x="66252" y="109929"/>
                  <a:pt x="70525" y="112310"/>
                  <a:pt x="74994" y="113485"/>
                </a:cubicBezTo>
                <a:cubicBezTo>
                  <a:pt x="77102" y="114020"/>
                  <a:pt x="79246" y="114290"/>
                  <a:pt x="81374" y="114290"/>
                </a:cubicBezTo>
                <a:cubicBezTo>
                  <a:pt x="83263" y="114290"/>
                  <a:pt x="85140" y="114077"/>
                  <a:pt x="86965" y="113648"/>
                </a:cubicBezTo>
                <a:lnTo>
                  <a:pt x="97338" y="123988"/>
                </a:lnTo>
                <a:lnTo>
                  <a:pt x="59597" y="123988"/>
                </a:lnTo>
                <a:cubicBezTo>
                  <a:pt x="57901" y="123988"/>
                  <a:pt x="56531" y="125358"/>
                  <a:pt x="56531" y="127054"/>
                </a:cubicBezTo>
                <a:lnTo>
                  <a:pt x="56531" y="146235"/>
                </a:lnTo>
                <a:cubicBezTo>
                  <a:pt x="56531" y="147931"/>
                  <a:pt x="57901" y="149301"/>
                  <a:pt x="59597" y="149301"/>
                </a:cubicBezTo>
                <a:lnTo>
                  <a:pt x="64164" y="149301"/>
                </a:lnTo>
                <a:lnTo>
                  <a:pt x="73885" y="206060"/>
                </a:lnTo>
                <a:cubicBezTo>
                  <a:pt x="74048" y="207593"/>
                  <a:pt x="75353" y="208767"/>
                  <a:pt x="76918" y="208767"/>
                </a:cubicBezTo>
                <a:lnTo>
                  <a:pt x="132503" y="208767"/>
                </a:lnTo>
                <a:cubicBezTo>
                  <a:pt x="134003" y="208767"/>
                  <a:pt x="135275" y="207691"/>
                  <a:pt x="135536" y="206223"/>
                </a:cubicBezTo>
                <a:lnTo>
                  <a:pt x="145257" y="149301"/>
                </a:lnTo>
                <a:lnTo>
                  <a:pt x="149824" y="149301"/>
                </a:lnTo>
                <a:cubicBezTo>
                  <a:pt x="151520" y="149301"/>
                  <a:pt x="152890" y="147931"/>
                  <a:pt x="152890" y="146235"/>
                </a:cubicBezTo>
                <a:lnTo>
                  <a:pt x="152890" y="127054"/>
                </a:lnTo>
                <a:cubicBezTo>
                  <a:pt x="152890" y="125358"/>
                  <a:pt x="151520" y="123988"/>
                  <a:pt x="149824" y="123988"/>
                </a:cubicBezTo>
                <a:lnTo>
                  <a:pt x="112083" y="123988"/>
                </a:lnTo>
                <a:lnTo>
                  <a:pt x="122456" y="113648"/>
                </a:lnTo>
                <a:cubicBezTo>
                  <a:pt x="124282" y="114077"/>
                  <a:pt x="126158" y="114290"/>
                  <a:pt x="128051" y="114290"/>
                </a:cubicBezTo>
                <a:cubicBezTo>
                  <a:pt x="130182" y="114290"/>
                  <a:pt x="132335" y="114020"/>
                  <a:pt x="134460" y="113485"/>
                </a:cubicBezTo>
                <a:cubicBezTo>
                  <a:pt x="138896" y="112310"/>
                  <a:pt x="143169" y="109929"/>
                  <a:pt x="146725" y="106406"/>
                </a:cubicBezTo>
                <a:cubicBezTo>
                  <a:pt x="150248" y="102850"/>
                  <a:pt x="152629" y="98577"/>
                  <a:pt x="153771" y="94141"/>
                </a:cubicBezTo>
                <a:cubicBezTo>
                  <a:pt x="154978" y="89509"/>
                  <a:pt x="154880" y="84681"/>
                  <a:pt x="153445" y="80310"/>
                </a:cubicBezTo>
                <a:cubicBezTo>
                  <a:pt x="153118" y="79332"/>
                  <a:pt x="152401" y="78646"/>
                  <a:pt x="151455" y="78320"/>
                </a:cubicBezTo>
                <a:cubicBezTo>
                  <a:pt x="149076" y="77545"/>
                  <a:pt x="146583" y="77160"/>
                  <a:pt x="144064" y="77160"/>
                </a:cubicBezTo>
                <a:cubicBezTo>
                  <a:pt x="141919" y="77160"/>
                  <a:pt x="139754" y="77439"/>
                  <a:pt x="137624" y="77994"/>
                </a:cubicBezTo>
                <a:cubicBezTo>
                  <a:pt x="133188" y="79168"/>
                  <a:pt x="128915" y="81517"/>
                  <a:pt x="125392" y="85073"/>
                </a:cubicBezTo>
                <a:cubicBezTo>
                  <a:pt x="121836" y="88596"/>
                  <a:pt x="119455" y="92869"/>
                  <a:pt x="118313" y="97338"/>
                </a:cubicBezTo>
                <a:cubicBezTo>
                  <a:pt x="117269" y="101317"/>
                  <a:pt x="117204" y="105427"/>
                  <a:pt x="118117" y="109309"/>
                </a:cubicBezTo>
                <a:lnTo>
                  <a:pt x="107777" y="119682"/>
                </a:lnTo>
                <a:lnTo>
                  <a:pt x="107777" y="79234"/>
                </a:lnTo>
                <a:cubicBezTo>
                  <a:pt x="117498" y="78483"/>
                  <a:pt x="126240" y="74243"/>
                  <a:pt x="132764" y="67719"/>
                </a:cubicBezTo>
                <a:cubicBezTo>
                  <a:pt x="139940" y="60542"/>
                  <a:pt x="144376" y="50626"/>
                  <a:pt x="144376" y="39666"/>
                </a:cubicBezTo>
                <a:cubicBezTo>
                  <a:pt x="144376" y="28738"/>
                  <a:pt x="139940" y="18789"/>
                  <a:pt x="132764" y="11613"/>
                </a:cubicBezTo>
                <a:cubicBezTo>
                  <a:pt x="125587" y="4436"/>
                  <a:pt x="115671" y="0"/>
                  <a:pt x="104711" y="0"/>
                </a:cubicBezTo>
                <a:close/>
                <a:moveTo>
                  <a:pt x="186521" y="103254"/>
                </a:moveTo>
                <a:cubicBezTo>
                  <a:pt x="185774" y="103254"/>
                  <a:pt x="185025" y="103531"/>
                  <a:pt x="184434" y="104090"/>
                </a:cubicBezTo>
                <a:lnTo>
                  <a:pt x="164927" y="122096"/>
                </a:lnTo>
                <a:cubicBezTo>
                  <a:pt x="163720" y="123205"/>
                  <a:pt x="163622" y="125130"/>
                  <a:pt x="164764" y="126402"/>
                </a:cubicBezTo>
                <a:cubicBezTo>
                  <a:pt x="165351" y="127054"/>
                  <a:pt x="166166" y="127381"/>
                  <a:pt x="167015" y="127381"/>
                </a:cubicBezTo>
                <a:lnTo>
                  <a:pt x="173506" y="127381"/>
                </a:lnTo>
                <a:lnTo>
                  <a:pt x="173506" y="135796"/>
                </a:lnTo>
                <a:cubicBezTo>
                  <a:pt x="173506" y="137460"/>
                  <a:pt x="174843" y="138830"/>
                  <a:pt x="176540" y="138830"/>
                </a:cubicBezTo>
                <a:cubicBezTo>
                  <a:pt x="178236" y="138830"/>
                  <a:pt x="179606" y="137460"/>
                  <a:pt x="179606" y="135796"/>
                </a:cubicBezTo>
                <a:lnTo>
                  <a:pt x="179606" y="124314"/>
                </a:lnTo>
                <a:cubicBezTo>
                  <a:pt x="179606" y="122651"/>
                  <a:pt x="178236" y="121248"/>
                  <a:pt x="176540" y="121248"/>
                </a:cubicBezTo>
                <a:lnTo>
                  <a:pt x="174811" y="121248"/>
                </a:lnTo>
                <a:lnTo>
                  <a:pt x="186521" y="110451"/>
                </a:lnTo>
                <a:lnTo>
                  <a:pt x="198232" y="121248"/>
                </a:lnTo>
                <a:lnTo>
                  <a:pt x="196503" y="121248"/>
                </a:lnTo>
                <a:cubicBezTo>
                  <a:pt x="194807" y="121248"/>
                  <a:pt x="193437" y="122651"/>
                  <a:pt x="193437" y="124314"/>
                </a:cubicBezTo>
                <a:lnTo>
                  <a:pt x="193437" y="158043"/>
                </a:lnTo>
                <a:lnTo>
                  <a:pt x="179606" y="158043"/>
                </a:lnTo>
                <a:lnTo>
                  <a:pt x="179606" y="149627"/>
                </a:lnTo>
                <a:cubicBezTo>
                  <a:pt x="179606" y="147931"/>
                  <a:pt x="178236" y="146594"/>
                  <a:pt x="176540" y="146594"/>
                </a:cubicBezTo>
                <a:cubicBezTo>
                  <a:pt x="174843" y="146594"/>
                  <a:pt x="173506" y="147931"/>
                  <a:pt x="173506" y="149627"/>
                </a:cubicBezTo>
                <a:lnTo>
                  <a:pt x="173506" y="158043"/>
                </a:lnTo>
                <a:lnTo>
                  <a:pt x="167015" y="158043"/>
                </a:lnTo>
                <a:cubicBezTo>
                  <a:pt x="165318" y="158043"/>
                  <a:pt x="163948" y="159413"/>
                  <a:pt x="163948" y="161110"/>
                </a:cubicBezTo>
                <a:lnTo>
                  <a:pt x="163948" y="172918"/>
                </a:lnTo>
                <a:lnTo>
                  <a:pt x="158338" y="172918"/>
                </a:lnTo>
                <a:cubicBezTo>
                  <a:pt x="156641" y="172918"/>
                  <a:pt x="155304" y="174288"/>
                  <a:pt x="155304" y="175984"/>
                </a:cubicBezTo>
                <a:lnTo>
                  <a:pt x="155304" y="205701"/>
                </a:lnTo>
                <a:cubicBezTo>
                  <a:pt x="155304" y="207397"/>
                  <a:pt x="156641" y="208767"/>
                  <a:pt x="158338" y="208767"/>
                </a:cubicBezTo>
                <a:lnTo>
                  <a:pt x="197384" y="208767"/>
                </a:lnTo>
                <a:cubicBezTo>
                  <a:pt x="199047" y="208767"/>
                  <a:pt x="200450" y="207397"/>
                  <a:pt x="200450" y="205701"/>
                </a:cubicBezTo>
                <a:lnTo>
                  <a:pt x="200450" y="179018"/>
                </a:lnTo>
                <a:lnTo>
                  <a:pt x="206028" y="179018"/>
                </a:lnTo>
                <a:cubicBezTo>
                  <a:pt x="207724" y="179018"/>
                  <a:pt x="209094" y="177648"/>
                  <a:pt x="209094" y="175984"/>
                </a:cubicBezTo>
                <a:lnTo>
                  <a:pt x="209094" y="161110"/>
                </a:lnTo>
                <a:cubicBezTo>
                  <a:pt x="209094" y="159413"/>
                  <a:pt x="207724" y="158043"/>
                  <a:pt x="206028" y="158043"/>
                </a:cubicBezTo>
                <a:lnTo>
                  <a:pt x="199569" y="158043"/>
                </a:lnTo>
                <a:lnTo>
                  <a:pt x="199569" y="127381"/>
                </a:lnTo>
                <a:lnTo>
                  <a:pt x="206028" y="127381"/>
                </a:lnTo>
                <a:cubicBezTo>
                  <a:pt x="207724" y="127381"/>
                  <a:pt x="209094" y="126011"/>
                  <a:pt x="209094" y="124314"/>
                </a:cubicBezTo>
                <a:cubicBezTo>
                  <a:pt x="209094" y="123368"/>
                  <a:pt x="208670" y="122520"/>
                  <a:pt x="207985" y="121933"/>
                </a:cubicBezTo>
                <a:lnTo>
                  <a:pt x="188576" y="104057"/>
                </a:lnTo>
                <a:cubicBezTo>
                  <a:pt x="187993" y="103523"/>
                  <a:pt x="187258" y="103254"/>
                  <a:pt x="186521" y="103254"/>
                </a:cubicBezTo>
                <a:close/>
              </a:path>
            </a:pathLst>
          </a:custGeom>
          <a:solidFill>
            <a:srgbClr val="775EF5"/>
          </a:solidFill>
          <a:ln>
            <a:noFill/>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6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4285F4"/>
              </a:buClr>
              <a:buSzPts val="1100"/>
              <a:buFont typeface="Arial"/>
              <a:buNone/>
            </a:pPr>
            <a:r>
              <a:rPr b="1" lang="en" sz="2500">
                <a:solidFill>
                  <a:srgbClr val="F2F2F2"/>
                </a:solidFill>
                <a:latin typeface="Times New Roman"/>
                <a:ea typeface="Times New Roman"/>
                <a:cs typeface="Times New Roman"/>
                <a:sym typeface="Times New Roman"/>
              </a:rPr>
              <a:t>Data Analysis and Findings</a:t>
            </a:r>
            <a:endParaRPr b="1" sz="2500">
              <a:solidFill>
                <a:srgbClr val="F2F2F2"/>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t/>
            </a:r>
            <a:endParaRPr sz="2500">
              <a:solidFill>
                <a:srgbClr val="F2F2F2"/>
              </a:solidFill>
            </a:endParaRPr>
          </a:p>
          <a:p>
            <a:pPr indent="0" lvl="0" marL="0" rtl="0" algn="l">
              <a:spcBef>
                <a:spcPts val="1600"/>
              </a:spcBef>
              <a:spcAft>
                <a:spcPts val="0"/>
              </a:spcAft>
              <a:buNone/>
            </a:pPr>
            <a:r>
              <a:t/>
            </a:r>
            <a:endParaRPr/>
          </a:p>
        </p:txBody>
      </p:sp>
      <p:sp>
        <p:nvSpPr>
          <p:cNvPr id="1210" name="Google Shape;1210;p62"/>
          <p:cNvSpPr/>
          <p:nvPr/>
        </p:nvSpPr>
        <p:spPr>
          <a:xfrm>
            <a:off x="196086" y="447825"/>
            <a:ext cx="523907" cy="598642"/>
          </a:xfrm>
          <a:custGeom>
            <a:rect b="b" l="l" r="r" t="t"/>
            <a:pathLst>
              <a:path extrusionOk="0" h="208768" w="182705">
                <a:moveTo>
                  <a:pt x="115247" y="6100"/>
                </a:moveTo>
                <a:cubicBezTo>
                  <a:pt x="117204" y="6100"/>
                  <a:pt x="118998" y="6687"/>
                  <a:pt x="120466" y="7633"/>
                </a:cubicBezTo>
                <a:cubicBezTo>
                  <a:pt x="121934" y="8579"/>
                  <a:pt x="123141" y="9884"/>
                  <a:pt x="123989" y="11384"/>
                </a:cubicBezTo>
                <a:cubicBezTo>
                  <a:pt x="124804" y="12852"/>
                  <a:pt x="125294" y="14483"/>
                  <a:pt x="125294" y="16114"/>
                </a:cubicBezTo>
                <a:cubicBezTo>
                  <a:pt x="125294" y="17582"/>
                  <a:pt x="124902" y="19083"/>
                  <a:pt x="124054" y="20387"/>
                </a:cubicBezTo>
                <a:lnTo>
                  <a:pt x="106048" y="48604"/>
                </a:lnTo>
                <a:lnTo>
                  <a:pt x="76494" y="48604"/>
                </a:lnTo>
                <a:lnTo>
                  <a:pt x="58749" y="20746"/>
                </a:lnTo>
                <a:cubicBezTo>
                  <a:pt x="57836" y="19311"/>
                  <a:pt x="57444" y="17713"/>
                  <a:pt x="57444" y="16147"/>
                </a:cubicBezTo>
                <a:cubicBezTo>
                  <a:pt x="57444" y="14483"/>
                  <a:pt x="57868" y="12820"/>
                  <a:pt x="58717" y="11352"/>
                </a:cubicBezTo>
                <a:cubicBezTo>
                  <a:pt x="59532" y="9851"/>
                  <a:pt x="60739" y="8546"/>
                  <a:pt x="62207" y="7633"/>
                </a:cubicBezTo>
                <a:cubicBezTo>
                  <a:pt x="63675" y="6687"/>
                  <a:pt x="65469" y="6100"/>
                  <a:pt x="67459" y="6100"/>
                </a:cubicBezTo>
                <a:cubicBezTo>
                  <a:pt x="69481" y="6100"/>
                  <a:pt x="71340" y="6720"/>
                  <a:pt x="72906" y="7731"/>
                </a:cubicBezTo>
                <a:cubicBezTo>
                  <a:pt x="74537" y="8807"/>
                  <a:pt x="75809" y="10308"/>
                  <a:pt x="76592" y="12102"/>
                </a:cubicBezTo>
                <a:cubicBezTo>
                  <a:pt x="76886" y="12787"/>
                  <a:pt x="77440" y="13374"/>
                  <a:pt x="78191" y="13700"/>
                </a:cubicBezTo>
                <a:cubicBezTo>
                  <a:pt x="78575" y="13864"/>
                  <a:pt x="78976" y="13941"/>
                  <a:pt x="79372" y="13941"/>
                </a:cubicBezTo>
                <a:cubicBezTo>
                  <a:pt x="80554" y="13941"/>
                  <a:pt x="81690" y="13251"/>
                  <a:pt x="82203" y="12102"/>
                </a:cubicBezTo>
                <a:cubicBezTo>
                  <a:pt x="82953" y="10308"/>
                  <a:pt x="84258" y="8807"/>
                  <a:pt x="85889" y="7731"/>
                </a:cubicBezTo>
                <a:cubicBezTo>
                  <a:pt x="87455" y="6720"/>
                  <a:pt x="89314" y="6100"/>
                  <a:pt x="91336" y="6100"/>
                </a:cubicBezTo>
                <a:cubicBezTo>
                  <a:pt x="93359" y="6100"/>
                  <a:pt x="95251" y="6720"/>
                  <a:pt x="96816" y="7731"/>
                </a:cubicBezTo>
                <a:cubicBezTo>
                  <a:pt x="98447" y="8807"/>
                  <a:pt x="99752" y="10308"/>
                  <a:pt x="100503" y="12102"/>
                </a:cubicBezTo>
                <a:cubicBezTo>
                  <a:pt x="100796" y="12787"/>
                  <a:pt x="101351" y="13374"/>
                  <a:pt x="102101" y="13700"/>
                </a:cubicBezTo>
                <a:cubicBezTo>
                  <a:pt x="102485" y="13864"/>
                  <a:pt x="102886" y="13941"/>
                  <a:pt x="103282" y="13941"/>
                </a:cubicBezTo>
                <a:cubicBezTo>
                  <a:pt x="104462" y="13941"/>
                  <a:pt x="105592" y="13251"/>
                  <a:pt x="106080" y="12102"/>
                </a:cubicBezTo>
                <a:cubicBezTo>
                  <a:pt x="106863" y="10308"/>
                  <a:pt x="108168" y="8807"/>
                  <a:pt x="109799" y="7731"/>
                </a:cubicBezTo>
                <a:cubicBezTo>
                  <a:pt x="111365" y="6720"/>
                  <a:pt x="113224" y="6100"/>
                  <a:pt x="115247" y="6100"/>
                </a:cubicBezTo>
                <a:close/>
                <a:moveTo>
                  <a:pt x="98447" y="110516"/>
                </a:moveTo>
                <a:cubicBezTo>
                  <a:pt x="99981" y="110516"/>
                  <a:pt x="101351" y="111136"/>
                  <a:pt x="102362" y="112114"/>
                </a:cubicBezTo>
                <a:cubicBezTo>
                  <a:pt x="103373" y="113126"/>
                  <a:pt x="103993" y="114496"/>
                  <a:pt x="103993" y="115996"/>
                </a:cubicBezTo>
                <a:cubicBezTo>
                  <a:pt x="103993" y="117497"/>
                  <a:pt x="103373" y="118867"/>
                  <a:pt x="102362" y="119845"/>
                </a:cubicBezTo>
                <a:cubicBezTo>
                  <a:pt x="101351" y="120857"/>
                  <a:pt x="99981" y="121476"/>
                  <a:pt x="98447" y="121476"/>
                </a:cubicBezTo>
                <a:lnTo>
                  <a:pt x="84193" y="121476"/>
                </a:lnTo>
                <a:lnTo>
                  <a:pt x="84193" y="110516"/>
                </a:lnTo>
                <a:close/>
                <a:moveTo>
                  <a:pt x="98447" y="127576"/>
                </a:moveTo>
                <a:cubicBezTo>
                  <a:pt x="99981" y="127576"/>
                  <a:pt x="101351" y="128196"/>
                  <a:pt x="102362" y="129175"/>
                </a:cubicBezTo>
                <a:cubicBezTo>
                  <a:pt x="103373" y="130186"/>
                  <a:pt x="103993" y="131556"/>
                  <a:pt x="103993" y="133056"/>
                </a:cubicBezTo>
                <a:cubicBezTo>
                  <a:pt x="103993" y="134557"/>
                  <a:pt x="103373" y="135927"/>
                  <a:pt x="102362" y="136906"/>
                </a:cubicBezTo>
                <a:cubicBezTo>
                  <a:pt x="101351" y="137917"/>
                  <a:pt x="99981" y="138537"/>
                  <a:pt x="98447" y="138537"/>
                </a:cubicBezTo>
                <a:lnTo>
                  <a:pt x="84193" y="138537"/>
                </a:lnTo>
                <a:lnTo>
                  <a:pt x="84193" y="127576"/>
                </a:lnTo>
                <a:close/>
                <a:moveTo>
                  <a:pt x="87552" y="98251"/>
                </a:moveTo>
                <a:cubicBezTo>
                  <a:pt x="85856" y="98251"/>
                  <a:pt x="84519" y="99621"/>
                  <a:pt x="84519" y="101317"/>
                </a:cubicBezTo>
                <a:lnTo>
                  <a:pt x="84519" y="104416"/>
                </a:lnTo>
                <a:lnTo>
                  <a:pt x="75679" y="104416"/>
                </a:lnTo>
                <a:cubicBezTo>
                  <a:pt x="73983" y="104416"/>
                  <a:pt x="72613" y="105786"/>
                  <a:pt x="72613" y="107450"/>
                </a:cubicBezTo>
                <a:cubicBezTo>
                  <a:pt x="72613" y="109146"/>
                  <a:pt x="73983" y="110516"/>
                  <a:pt x="75679" y="110516"/>
                </a:cubicBezTo>
                <a:lnTo>
                  <a:pt x="78060" y="110516"/>
                </a:lnTo>
                <a:lnTo>
                  <a:pt x="78060" y="138537"/>
                </a:lnTo>
                <a:lnTo>
                  <a:pt x="75679" y="138537"/>
                </a:lnTo>
                <a:cubicBezTo>
                  <a:pt x="73983" y="138537"/>
                  <a:pt x="72613" y="139907"/>
                  <a:pt x="72613" y="141603"/>
                </a:cubicBezTo>
                <a:cubicBezTo>
                  <a:pt x="72613" y="143266"/>
                  <a:pt x="73983" y="144636"/>
                  <a:pt x="75679" y="144636"/>
                </a:cubicBezTo>
                <a:lnTo>
                  <a:pt x="84519" y="144636"/>
                </a:lnTo>
                <a:lnTo>
                  <a:pt x="84519" y="147735"/>
                </a:lnTo>
                <a:cubicBezTo>
                  <a:pt x="84519" y="149432"/>
                  <a:pt x="85856" y="150802"/>
                  <a:pt x="87552" y="150802"/>
                </a:cubicBezTo>
                <a:cubicBezTo>
                  <a:pt x="89249" y="150802"/>
                  <a:pt x="90619" y="149432"/>
                  <a:pt x="90619" y="147735"/>
                </a:cubicBezTo>
                <a:lnTo>
                  <a:pt x="90619" y="144636"/>
                </a:lnTo>
                <a:lnTo>
                  <a:pt x="95414" y="144636"/>
                </a:lnTo>
                <a:lnTo>
                  <a:pt x="95414" y="147735"/>
                </a:lnTo>
                <a:cubicBezTo>
                  <a:pt x="95414" y="149432"/>
                  <a:pt x="96751" y="150802"/>
                  <a:pt x="98447" y="150802"/>
                </a:cubicBezTo>
                <a:cubicBezTo>
                  <a:pt x="100144" y="150802"/>
                  <a:pt x="101514" y="149432"/>
                  <a:pt x="101514" y="147735"/>
                </a:cubicBezTo>
                <a:lnTo>
                  <a:pt x="101514" y="144245"/>
                </a:lnTo>
                <a:cubicBezTo>
                  <a:pt x="103504" y="143691"/>
                  <a:pt x="105265" y="142647"/>
                  <a:pt x="106668" y="141244"/>
                </a:cubicBezTo>
                <a:cubicBezTo>
                  <a:pt x="108788" y="139156"/>
                  <a:pt x="110093" y="136253"/>
                  <a:pt x="110093" y="133056"/>
                </a:cubicBezTo>
                <a:cubicBezTo>
                  <a:pt x="110093" y="129794"/>
                  <a:pt x="108723" y="126728"/>
                  <a:pt x="106309" y="124510"/>
                </a:cubicBezTo>
                <a:cubicBezTo>
                  <a:pt x="108723" y="122324"/>
                  <a:pt x="110093" y="119258"/>
                  <a:pt x="110093" y="115996"/>
                </a:cubicBezTo>
                <a:cubicBezTo>
                  <a:pt x="110093" y="112799"/>
                  <a:pt x="108788" y="109896"/>
                  <a:pt x="106668" y="107809"/>
                </a:cubicBezTo>
                <a:cubicBezTo>
                  <a:pt x="105265" y="106406"/>
                  <a:pt x="103504" y="105362"/>
                  <a:pt x="101514" y="104808"/>
                </a:cubicBezTo>
                <a:lnTo>
                  <a:pt x="101514" y="101317"/>
                </a:lnTo>
                <a:cubicBezTo>
                  <a:pt x="101514" y="99621"/>
                  <a:pt x="100144" y="98251"/>
                  <a:pt x="98447" y="98251"/>
                </a:cubicBezTo>
                <a:cubicBezTo>
                  <a:pt x="96751" y="98251"/>
                  <a:pt x="95414" y="99621"/>
                  <a:pt x="95414" y="101317"/>
                </a:cubicBezTo>
                <a:lnTo>
                  <a:pt x="95414" y="104416"/>
                </a:lnTo>
                <a:lnTo>
                  <a:pt x="90619" y="104416"/>
                </a:lnTo>
                <a:lnTo>
                  <a:pt x="90619" y="101317"/>
                </a:lnTo>
                <a:cubicBezTo>
                  <a:pt x="90619" y="99621"/>
                  <a:pt x="89249" y="98251"/>
                  <a:pt x="87552" y="98251"/>
                </a:cubicBezTo>
                <a:close/>
                <a:moveTo>
                  <a:pt x="91369" y="83344"/>
                </a:moveTo>
                <a:cubicBezTo>
                  <a:pt x="79985" y="83344"/>
                  <a:pt x="69677" y="87943"/>
                  <a:pt x="62239" y="95413"/>
                </a:cubicBezTo>
                <a:cubicBezTo>
                  <a:pt x="54802" y="102850"/>
                  <a:pt x="50170" y="113158"/>
                  <a:pt x="50170" y="124510"/>
                </a:cubicBezTo>
                <a:cubicBezTo>
                  <a:pt x="50170" y="135894"/>
                  <a:pt x="54802" y="146202"/>
                  <a:pt x="62239" y="153640"/>
                </a:cubicBezTo>
                <a:cubicBezTo>
                  <a:pt x="69677" y="161077"/>
                  <a:pt x="79985" y="165709"/>
                  <a:pt x="91369" y="165709"/>
                </a:cubicBezTo>
                <a:cubicBezTo>
                  <a:pt x="102721" y="165709"/>
                  <a:pt x="113029" y="161077"/>
                  <a:pt x="120466" y="153640"/>
                </a:cubicBezTo>
                <a:cubicBezTo>
                  <a:pt x="127936" y="146202"/>
                  <a:pt x="132535" y="135894"/>
                  <a:pt x="132535" y="124510"/>
                </a:cubicBezTo>
                <a:cubicBezTo>
                  <a:pt x="132535" y="121835"/>
                  <a:pt x="132274" y="119226"/>
                  <a:pt x="131785" y="116649"/>
                </a:cubicBezTo>
                <a:cubicBezTo>
                  <a:pt x="131263" y="114039"/>
                  <a:pt x="130513" y="111495"/>
                  <a:pt x="129534" y="109081"/>
                </a:cubicBezTo>
                <a:cubicBezTo>
                  <a:pt x="129062" y="107887"/>
                  <a:pt x="127907" y="107167"/>
                  <a:pt x="126691" y="107167"/>
                </a:cubicBezTo>
                <a:cubicBezTo>
                  <a:pt x="126312" y="107167"/>
                  <a:pt x="125927" y="107237"/>
                  <a:pt x="125555" y="107385"/>
                </a:cubicBezTo>
                <a:cubicBezTo>
                  <a:pt x="123989" y="108037"/>
                  <a:pt x="123239" y="109798"/>
                  <a:pt x="123858" y="111364"/>
                </a:cubicBezTo>
                <a:cubicBezTo>
                  <a:pt x="124706" y="113419"/>
                  <a:pt x="125359" y="115572"/>
                  <a:pt x="125783" y="117790"/>
                </a:cubicBezTo>
                <a:cubicBezTo>
                  <a:pt x="126207" y="119976"/>
                  <a:pt x="126403" y="122194"/>
                  <a:pt x="126403" y="124510"/>
                </a:cubicBezTo>
                <a:cubicBezTo>
                  <a:pt x="126403" y="134198"/>
                  <a:pt x="122488" y="142973"/>
                  <a:pt x="116160" y="149301"/>
                </a:cubicBezTo>
                <a:cubicBezTo>
                  <a:pt x="109799" y="155662"/>
                  <a:pt x="101057" y="159576"/>
                  <a:pt x="91369" y="159576"/>
                </a:cubicBezTo>
                <a:cubicBezTo>
                  <a:pt x="81681" y="159576"/>
                  <a:pt x="72906" y="155662"/>
                  <a:pt x="66578" y="149301"/>
                </a:cubicBezTo>
                <a:cubicBezTo>
                  <a:pt x="60217" y="142973"/>
                  <a:pt x="56303" y="134198"/>
                  <a:pt x="56303" y="124510"/>
                </a:cubicBezTo>
                <a:cubicBezTo>
                  <a:pt x="56303" y="114855"/>
                  <a:pt x="60217" y="106080"/>
                  <a:pt x="66578" y="99719"/>
                </a:cubicBezTo>
                <a:cubicBezTo>
                  <a:pt x="72906" y="93391"/>
                  <a:pt x="81681" y="89476"/>
                  <a:pt x="91369" y="89476"/>
                </a:cubicBezTo>
                <a:cubicBezTo>
                  <a:pt x="96360" y="89476"/>
                  <a:pt x="101090" y="90488"/>
                  <a:pt x="105363" y="92379"/>
                </a:cubicBezTo>
                <a:cubicBezTo>
                  <a:pt x="109832" y="94304"/>
                  <a:pt x="113779" y="97142"/>
                  <a:pt x="117041" y="100665"/>
                </a:cubicBezTo>
                <a:cubicBezTo>
                  <a:pt x="117656" y="101314"/>
                  <a:pt x="118477" y="101641"/>
                  <a:pt x="119298" y="101641"/>
                </a:cubicBezTo>
                <a:cubicBezTo>
                  <a:pt x="120044" y="101641"/>
                  <a:pt x="120789" y="101371"/>
                  <a:pt x="121379" y="100828"/>
                </a:cubicBezTo>
                <a:cubicBezTo>
                  <a:pt x="122586" y="99654"/>
                  <a:pt x="122684" y="97729"/>
                  <a:pt x="121510" y="96490"/>
                </a:cubicBezTo>
                <a:cubicBezTo>
                  <a:pt x="117693" y="92379"/>
                  <a:pt x="113029" y="89052"/>
                  <a:pt x="107777" y="86769"/>
                </a:cubicBezTo>
                <a:cubicBezTo>
                  <a:pt x="102753" y="84551"/>
                  <a:pt x="97175" y="83344"/>
                  <a:pt x="91369" y="83344"/>
                </a:cubicBezTo>
                <a:close/>
                <a:moveTo>
                  <a:pt x="27035" y="121553"/>
                </a:moveTo>
                <a:cubicBezTo>
                  <a:pt x="25662" y="121553"/>
                  <a:pt x="24403" y="122469"/>
                  <a:pt x="24042" y="123858"/>
                </a:cubicBezTo>
                <a:cubicBezTo>
                  <a:pt x="22411" y="130186"/>
                  <a:pt x="21139" y="136645"/>
                  <a:pt x="20160" y="143136"/>
                </a:cubicBezTo>
                <a:cubicBezTo>
                  <a:pt x="19214" y="149693"/>
                  <a:pt x="18562" y="156314"/>
                  <a:pt x="18301" y="162936"/>
                </a:cubicBezTo>
                <a:cubicBezTo>
                  <a:pt x="18235" y="164469"/>
                  <a:pt x="17909" y="165415"/>
                  <a:pt x="17453" y="166002"/>
                </a:cubicBezTo>
                <a:cubicBezTo>
                  <a:pt x="17028" y="166524"/>
                  <a:pt x="16343" y="166883"/>
                  <a:pt x="15528" y="167144"/>
                </a:cubicBezTo>
                <a:cubicBezTo>
                  <a:pt x="11026" y="168612"/>
                  <a:pt x="7079" y="171385"/>
                  <a:pt x="4274" y="175038"/>
                </a:cubicBezTo>
                <a:cubicBezTo>
                  <a:pt x="1632" y="178529"/>
                  <a:pt x="1" y="182802"/>
                  <a:pt x="1" y="187564"/>
                </a:cubicBezTo>
                <a:cubicBezTo>
                  <a:pt x="1" y="193403"/>
                  <a:pt x="2382" y="198688"/>
                  <a:pt x="6231" y="202537"/>
                </a:cubicBezTo>
                <a:cubicBezTo>
                  <a:pt x="10080" y="206386"/>
                  <a:pt x="15397" y="208767"/>
                  <a:pt x="21236" y="208767"/>
                </a:cubicBezTo>
                <a:lnTo>
                  <a:pt x="119977" y="208767"/>
                </a:lnTo>
                <a:cubicBezTo>
                  <a:pt x="121640" y="208767"/>
                  <a:pt x="123010" y="207397"/>
                  <a:pt x="123010" y="205701"/>
                </a:cubicBezTo>
                <a:cubicBezTo>
                  <a:pt x="123010" y="204037"/>
                  <a:pt x="121640" y="202667"/>
                  <a:pt x="119977" y="202667"/>
                </a:cubicBezTo>
                <a:lnTo>
                  <a:pt x="21236" y="202667"/>
                </a:lnTo>
                <a:cubicBezTo>
                  <a:pt x="17061" y="202667"/>
                  <a:pt x="13310" y="200938"/>
                  <a:pt x="10570" y="198198"/>
                </a:cubicBezTo>
                <a:cubicBezTo>
                  <a:pt x="7830" y="195491"/>
                  <a:pt x="6133" y="191707"/>
                  <a:pt x="6133" y="187564"/>
                </a:cubicBezTo>
                <a:cubicBezTo>
                  <a:pt x="6133" y="184204"/>
                  <a:pt x="7275" y="181203"/>
                  <a:pt x="9134" y="178757"/>
                </a:cubicBezTo>
                <a:cubicBezTo>
                  <a:pt x="11190" y="176082"/>
                  <a:pt x="14093" y="174060"/>
                  <a:pt x="17420" y="172951"/>
                </a:cubicBezTo>
                <a:cubicBezTo>
                  <a:pt x="19279" y="172331"/>
                  <a:pt x="20943" y="171417"/>
                  <a:pt x="22215" y="169819"/>
                </a:cubicBezTo>
                <a:cubicBezTo>
                  <a:pt x="23487" y="168253"/>
                  <a:pt x="24237" y="166166"/>
                  <a:pt x="24368" y="163197"/>
                </a:cubicBezTo>
                <a:cubicBezTo>
                  <a:pt x="24661" y="156869"/>
                  <a:pt x="25281" y="150443"/>
                  <a:pt x="26227" y="144049"/>
                </a:cubicBezTo>
                <a:cubicBezTo>
                  <a:pt x="27141" y="137623"/>
                  <a:pt x="28413" y="131360"/>
                  <a:pt x="29946" y="125358"/>
                </a:cubicBezTo>
                <a:cubicBezTo>
                  <a:pt x="30370" y="123727"/>
                  <a:pt x="29391" y="122064"/>
                  <a:pt x="27760" y="121639"/>
                </a:cubicBezTo>
                <a:cubicBezTo>
                  <a:pt x="27518" y="121581"/>
                  <a:pt x="27275" y="121553"/>
                  <a:pt x="27035" y="121553"/>
                </a:cubicBezTo>
                <a:close/>
                <a:moveTo>
                  <a:pt x="67459" y="0"/>
                </a:moveTo>
                <a:cubicBezTo>
                  <a:pt x="64262" y="0"/>
                  <a:pt x="61391" y="946"/>
                  <a:pt x="58912" y="2479"/>
                </a:cubicBezTo>
                <a:cubicBezTo>
                  <a:pt x="56596" y="3980"/>
                  <a:pt x="54704" y="6035"/>
                  <a:pt x="53367" y="8383"/>
                </a:cubicBezTo>
                <a:cubicBezTo>
                  <a:pt x="52062" y="10765"/>
                  <a:pt x="51312" y="13439"/>
                  <a:pt x="51312" y="16147"/>
                </a:cubicBezTo>
                <a:cubicBezTo>
                  <a:pt x="51312" y="18822"/>
                  <a:pt x="52029" y="21529"/>
                  <a:pt x="53628" y="24008"/>
                </a:cubicBezTo>
                <a:lnTo>
                  <a:pt x="69285" y="48604"/>
                </a:lnTo>
                <a:lnTo>
                  <a:pt x="61587" y="48604"/>
                </a:lnTo>
                <a:cubicBezTo>
                  <a:pt x="58619" y="48604"/>
                  <a:pt x="55944" y="49843"/>
                  <a:pt x="53987" y="51768"/>
                </a:cubicBezTo>
                <a:cubicBezTo>
                  <a:pt x="52029" y="53725"/>
                  <a:pt x="50823" y="56432"/>
                  <a:pt x="50823" y="59368"/>
                </a:cubicBezTo>
                <a:cubicBezTo>
                  <a:pt x="50823" y="62761"/>
                  <a:pt x="52421" y="65892"/>
                  <a:pt x="55063" y="67915"/>
                </a:cubicBezTo>
                <a:cubicBezTo>
                  <a:pt x="50235" y="71764"/>
                  <a:pt x="45864" y="76624"/>
                  <a:pt x="41950" y="82333"/>
                </a:cubicBezTo>
                <a:cubicBezTo>
                  <a:pt x="36437" y="90292"/>
                  <a:pt x="31805" y="99849"/>
                  <a:pt x="28152" y="110320"/>
                </a:cubicBezTo>
                <a:cubicBezTo>
                  <a:pt x="27565" y="111919"/>
                  <a:pt x="28413" y="113680"/>
                  <a:pt x="30011" y="114235"/>
                </a:cubicBezTo>
                <a:cubicBezTo>
                  <a:pt x="30343" y="114350"/>
                  <a:pt x="30681" y="114405"/>
                  <a:pt x="31012" y="114405"/>
                </a:cubicBezTo>
                <a:cubicBezTo>
                  <a:pt x="32277" y="114405"/>
                  <a:pt x="33454" y="113609"/>
                  <a:pt x="33893" y="112343"/>
                </a:cubicBezTo>
                <a:cubicBezTo>
                  <a:pt x="37383" y="102361"/>
                  <a:pt x="41754" y="93293"/>
                  <a:pt x="46941" y="85790"/>
                </a:cubicBezTo>
                <a:cubicBezTo>
                  <a:pt x="51540" y="79168"/>
                  <a:pt x="56694" y="73786"/>
                  <a:pt x="62435" y="70133"/>
                </a:cubicBezTo>
                <a:lnTo>
                  <a:pt x="93424" y="70133"/>
                </a:lnTo>
                <a:cubicBezTo>
                  <a:pt x="95120" y="70133"/>
                  <a:pt x="96490" y="68763"/>
                  <a:pt x="96490" y="67099"/>
                </a:cubicBezTo>
                <a:cubicBezTo>
                  <a:pt x="96490" y="65403"/>
                  <a:pt x="95120" y="64033"/>
                  <a:pt x="93424" y="64033"/>
                </a:cubicBezTo>
                <a:lnTo>
                  <a:pt x="61587" y="64033"/>
                </a:lnTo>
                <a:cubicBezTo>
                  <a:pt x="60315" y="64033"/>
                  <a:pt x="59141" y="63511"/>
                  <a:pt x="58325" y="62663"/>
                </a:cubicBezTo>
                <a:cubicBezTo>
                  <a:pt x="57477" y="61815"/>
                  <a:pt x="56922" y="60673"/>
                  <a:pt x="56922" y="59368"/>
                </a:cubicBezTo>
                <a:cubicBezTo>
                  <a:pt x="56922" y="58096"/>
                  <a:pt x="57477" y="56954"/>
                  <a:pt x="58325" y="56106"/>
                </a:cubicBezTo>
                <a:cubicBezTo>
                  <a:pt x="59141" y="55258"/>
                  <a:pt x="60315" y="54736"/>
                  <a:pt x="61587" y="54736"/>
                </a:cubicBezTo>
                <a:lnTo>
                  <a:pt x="121118" y="54736"/>
                </a:lnTo>
                <a:cubicBezTo>
                  <a:pt x="122390" y="54736"/>
                  <a:pt x="123565" y="55258"/>
                  <a:pt x="124413" y="56106"/>
                </a:cubicBezTo>
                <a:cubicBezTo>
                  <a:pt x="125261" y="56954"/>
                  <a:pt x="125783" y="58096"/>
                  <a:pt x="125783" y="59368"/>
                </a:cubicBezTo>
                <a:cubicBezTo>
                  <a:pt x="125783" y="60673"/>
                  <a:pt x="125261" y="61815"/>
                  <a:pt x="124413" y="62663"/>
                </a:cubicBezTo>
                <a:cubicBezTo>
                  <a:pt x="123565" y="63511"/>
                  <a:pt x="122390" y="64033"/>
                  <a:pt x="121118" y="64033"/>
                </a:cubicBezTo>
                <a:lnTo>
                  <a:pt x="107287" y="64033"/>
                </a:lnTo>
                <a:cubicBezTo>
                  <a:pt x="105624" y="64033"/>
                  <a:pt x="104221" y="65403"/>
                  <a:pt x="104221" y="67099"/>
                </a:cubicBezTo>
                <a:cubicBezTo>
                  <a:pt x="104221" y="68763"/>
                  <a:pt x="105624" y="70133"/>
                  <a:pt x="107287" y="70133"/>
                </a:cubicBezTo>
                <a:lnTo>
                  <a:pt x="120270" y="70133"/>
                </a:lnTo>
                <a:cubicBezTo>
                  <a:pt x="130611" y="76722"/>
                  <a:pt x="139483" y="88824"/>
                  <a:pt x="146072" y="103731"/>
                </a:cubicBezTo>
                <a:cubicBezTo>
                  <a:pt x="153118" y="119748"/>
                  <a:pt x="157457" y="138895"/>
                  <a:pt x="158076" y="157913"/>
                </a:cubicBezTo>
                <a:cubicBezTo>
                  <a:pt x="158207" y="162316"/>
                  <a:pt x="158664" y="165415"/>
                  <a:pt x="159805" y="167797"/>
                </a:cubicBezTo>
                <a:cubicBezTo>
                  <a:pt x="161110" y="170569"/>
                  <a:pt x="163165" y="172200"/>
                  <a:pt x="166362" y="173277"/>
                </a:cubicBezTo>
                <a:cubicBezTo>
                  <a:pt x="169363" y="174321"/>
                  <a:pt x="171940" y="176278"/>
                  <a:pt x="173767" y="178822"/>
                </a:cubicBezTo>
                <a:cubicBezTo>
                  <a:pt x="175528" y="181269"/>
                  <a:pt x="176572" y="184302"/>
                  <a:pt x="176572" y="187564"/>
                </a:cubicBezTo>
                <a:cubicBezTo>
                  <a:pt x="176572" y="191707"/>
                  <a:pt x="174876" y="195491"/>
                  <a:pt x="172136" y="198198"/>
                </a:cubicBezTo>
                <a:cubicBezTo>
                  <a:pt x="169396" y="200938"/>
                  <a:pt x="165644" y="202667"/>
                  <a:pt x="161502" y="202667"/>
                </a:cubicBezTo>
                <a:lnTo>
                  <a:pt x="133807" y="202667"/>
                </a:lnTo>
                <a:cubicBezTo>
                  <a:pt x="132111" y="202667"/>
                  <a:pt x="130774" y="204037"/>
                  <a:pt x="130774" y="205701"/>
                </a:cubicBezTo>
                <a:cubicBezTo>
                  <a:pt x="130774" y="207397"/>
                  <a:pt x="132111" y="208767"/>
                  <a:pt x="133807" y="208767"/>
                </a:cubicBezTo>
                <a:lnTo>
                  <a:pt x="161502" y="208767"/>
                </a:lnTo>
                <a:cubicBezTo>
                  <a:pt x="167340" y="208767"/>
                  <a:pt x="172625" y="206386"/>
                  <a:pt x="176474" y="202537"/>
                </a:cubicBezTo>
                <a:cubicBezTo>
                  <a:pt x="180323" y="198688"/>
                  <a:pt x="182704" y="193403"/>
                  <a:pt x="182704" y="187564"/>
                </a:cubicBezTo>
                <a:cubicBezTo>
                  <a:pt x="182704" y="182997"/>
                  <a:pt x="181237" y="178757"/>
                  <a:pt x="178725" y="175267"/>
                </a:cubicBezTo>
                <a:cubicBezTo>
                  <a:pt x="176180" y="171711"/>
                  <a:pt x="172560" y="168938"/>
                  <a:pt x="168319" y="167503"/>
                </a:cubicBezTo>
                <a:cubicBezTo>
                  <a:pt x="166786" y="166981"/>
                  <a:pt x="165807" y="166263"/>
                  <a:pt x="165285" y="165154"/>
                </a:cubicBezTo>
                <a:cubicBezTo>
                  <a:pt x="164568" y="163654"/>
                  <a:pt x="164274" y="161273"/>
                  <a:pt x="164144" y="157717"/>
                </a:cubicBezTo>
                <a:cubicBezTo>
                  <a:pt x="163524" y="137917"/>
                  <a:pt x="159022" y="117953"/>
                  <a:pt x="151650" y="101285"/>
                </a:cubicBezTo>
                <a:cubicBezTo>
                  <a:pt x="145485" y="87291"/>
                  <a:pt x="137298" y="75515"/>
                  <a:pt x="127675" y="67915"/>
                </a:cubicBezTo>
                <a:cubicBezTo>
                  <a:pt x="130317" y="65892"/>
                  <a:pt x="131883" y="62728"/>
                  <a:pt x="131883" y="59368"/>
                </a:cubicBezTo>
                <a:cubicBezTo>
                  <a:pt x="131883" y="56432"/>
                  <a:pt x="130676" y="53725"/>
                  <a:pt x="128719" y="51768"/>
                </a:cubicBezTo>
                <a:cubicBezTo>
                  <a:pt x="126794" y="49843"/>
                  <a:pt x="124087" y="48604"/>
                  <a:pt x="121118" y="48604"/>
                </a:cubicBezTo>
                <a:lnTo>
                  <a:pt x="113257" y="48604"/>
                </a:lnTo>
                <a:lnTo>
                  <a:pt x="129175" y="23682"/>
                </a:lnTo>
                <a:cubicBezTo>
                  <a:pt x="130708" y="21301"/>
                  <a:pt x="131393" y="18691"/>
                  <a:pt x="131393" y="16114"/>
                </a:cubicBezTo>
                <a:cubicBezTo>
                  <a:pt x="131393" y="13439"/>
                  <a:pt x="130643" y="10765"/>
                  <a:pt x="129306" y="8383"/>
                </a:cubicBezTo>
                <a:cubicBezTo>
                  <a:pt x="127968" y="6035"/>
                  <a:pt x="126076" y="3980"/>
                  <a:pt x="123728" y="2512"/>
                </a:cubicBezTo>
                <a:cubicBezTo>
                  <a:pt x="121281" y="946"/>
                  <a:pt x="118411" y="0"/>
                  <a:pt x="115247" y="0"/>
                </a:cubicBezTo>
                <a:cubicBezTo>
                  <a:pt x="112017" y="0"/>
                  <a:pt x="108984" y="979"/>
                  <a:pt x="106439" y="2642"/>
                </a:cubicBezTo>
                <a:cubicBezTo>
                  <a:pt x="105298" y="3392"/>
                  <a:pt x="104221" y="4306"/>
                  <a:pt x="103308" y="5350"/>
                </a:cubicBezTo>
                <a:cubicBezTo>
                  <a:pt x="102362" y="4306"/>
                  <a:pt x="101318" y="3392"/>
                  <a:pt x="100176" y="2642"/>
                </a:cubicBezTo>
                <a:cubicBezTo>
                  <a:pt x="97632" y="979"/>
                  <a:pt x="94598" y="0"/>
                  <a:pt x="91336" y="0"/>
                </a:cubicBezTo>
                <a:cubicBezTo>
                  <a:pt x="88107" y="0"/>
                  <a:pt x="85073" y="979"/>
                  <a:pt x="82529" y="2642"/>
                </a:cubicBezTo>
                <a:cubicBezTo>
                  <a:pt x="81387" y="3392"/>
                  <a:pt x="80311" y="4306"/>
                  <a:pt x="79398" y="5350"/>
                </a:cubicBezTo>
                <a:cubicBezTo>
                  <a:pt x="78484" y="4306"/>
                  <a:pt x="77408" y="3392"/>
                  <a:pt x="76266" y="2642"/>
                </a:cubicBezTo>
                <a:cubicBezTo>
                  <a:pt x="73722" y="979"/>
                  <a:pt x="70688" y="0"/>
                  <a:pt x="67459" y="0"/>
                </a:cubicBezTo>
                <a:close/>
              </a:path>
            </a:pathLst>
          </a:cu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2"/>
          <p:cNvSpPr/>
          <p:nvPr/>
        </p:nvSpPr>
        <p:spPr>
          <a:xfrm>
            <a:off x="7899997" y="4179737"/>
            <a:ext cx="524042" cy="632567"/>
          </a:xfrm>
          <a:custGeom>
            <a:rect b="b" l="l" r="r" t="t"/>
            <a:pathLst>
              <a:path extrusionOk="0" h="208768" w="172951">
                <a:moveTo>
                  <a:pt x="12918" y="85334"/>
                </a:moveTo>
                <a:cubicBezTo>
                  <a:pt x="14778" y="85334"/>
                  <a:pt x="16474" y="86084"/>
                  <a:pt x="17713" y="87323"/>
                </a:cubicBezTo>
                <a:cubicBezTo>
                  <a:pt x="18920" y="88563"/>
                  <a:pt x="19703" y="90259"/>
                  <a:pt x="19703" y="92118"/>
                </a:cubicBezTo>
                <a:lnTo>
                  <a:pt x="19703" y="116649"/>
                </a:lnTo>
                <a:cubicBezTo>
                  <a:pt x="19703" y="118508"/>
                  <a:pt x="18920" y="120204"/>
                  <a:pt x="17713" y="121444"/>
                </a:cubicBezTo>
                <a:cubicBezTo>
                  <a:pt x="16474" y="122683"/>
                  <a:pt x="14778" y="123434"/>
                  <a:pt x="12918" y="123434"/>
                </a:cubicBezTo>
                <a:cubicBezTo>
                  <a:pt x="11026" y="123434"/>
                  <a:pt x="9330" y="122683"/>
                  <a:pt x="8091" y="121444"/>
                </a:cubicBezTo>
                <a:cubicBezTo>
                  <a:pt x="6884" y="120204"/>
                  <a:pt x="6101" y="118508"/>
                  <a:pt x="6101" y="116649"/>
                </a:cubicBezTo>
                <a:lnTo>
                  <a:pt x="6101" y="92118"/>
                </a:lnTo>
                <a:cubicBezTo>
                  <a:pt x="6101" y="90259"/>
                  <a:pt x="6884" y="88563"/>
                  <a:pt x="8091" y="87323"/>
                </a:cubicBezTo>
                <a:cubicBezTo>
                  <a:pt x="9330" y="86084"/>
                  <a:pt x="11026" y="85334"/>
                  <a:pt x="12918" y="85334"/>
                </a:cubicBezTo>
                <a:close/>
                <a:moveTo>
                  <a:pt x="160033" y="85334"/>
                </a:moveTo>
                <a:cubicBezTo>
                  <a:pt x="161893" y="85334"/>
                  <a:pt x="163589" y="86084"/>
                  <a:pt x="164828" y="87323"/>
                </a:cubicBezTo>
                <a:cubicBezTo>
                  <a:pt x="166068" y="88563"/>
                  <a:pt x="166818" y="90259"/>
                  <a:pt x="166818" y="92118"/>
                </a:cubicBezTo>
                <a:lnTo>
                  <a:pt x="166818" y="116649"/>
                </a:lnTo>
                <a:cubicBezTo>
                  <a:pt x="166818" y="118508"/>
                  <a:pt x="166068" y="120204"/>
                  <a:pt x="164828" y="121444"/>
                </a:cubicBezTo>
                <a:cubicBezTo>
                  <a:pt x="163589" y="122683"/>
                  <a:pt x="161893" y="123434"/>
                  <a:pt x="160033" y="123434"/>
                </a:cubicBezTo>
                <a:cubicBezTo>
                  <a:pt x="158174" y="123434"/>
                  <a:pt x="156478" y="122683"/>
                  <a:pt x="155238" y="121444"/>
                </a:cubicBezTo>
                <a:cubicBezTo>
                  <a:pt x="153999" y="120204"/>
                  <a:pt x="153248" y="118508"/>
                  <a:pt x="153248" y="116649"/>
                </a:cubicBezTo>
                <a:lnTo>
                  <a:pt x="153248" y="92118"/>
                </a:lnTo>
                <a:cubicBezTo>
                  <a:pt x="153248" y="90259"/>
                  <a:pt x="153999" y="88563"/>
                  <a:pt x="155238" y="87323"/>
                </a:cubicBezTo>
                <a:cubicBezTo>
                  <a:pt x="156478" y="86084"/>
                  <a:pt x="158174" y="85334"/>
                  <a:pt x="160033" y="85334"/>
                </a:cubicBezTo>
                <a:close/>
                <a:moveTo>
                  <a:pt x="93717" y="135209"/>
                </a:moveTo>
                <a:cubicBezTo>
                  <a:pt x="95316" y="135209"/>
                  <a:pt x="96751" y="135862"/>
                  <a:pt x="97795" y="136906"/>
                </a:cubicBezTo>
                <a:cubicBezTo>
                  <a:pt x="98839" y="137917"/>
                  <a:pt x="99458" y="139319"/>
                  <a:pt x="99458" y="140885"/>
                </a:cubicBezTo>
                <a:cubicBezTo>
                  <a:pt x="99458" y="142451"/>
                  <a:pt x="98839" y="143854"/>
                  <a:pt x="97795" y="144897"/>
                </a:cubicBezTo>
                <a:cubicBezTo>
                  <a:pt x="96751" y="145941"/>
                  <a:pt x="95316" y="146561"/>
                  <a:pt x="93717" y="146561"/>
                </a:cubicBezTo>
                <a:lnTo>
                  <a:pt x="79038" y="146561"/>
                </a:lnTo>
                <a:lnTo>
                  <a:pt x="79038" y="135209"/>
                </a:lnTo>
                <a:close/>
                <a:moveTo>
                  <a:pt x="93717" y="152694"/>
                </a:moveTo>
                <a:cubicBezTo>
                  <a:pt x="95316" y="152694"/>
                  <a:pt x="96751" y="153313"/>
                  <a:pt x="97795" y="154357"/>
                </a:cubicBezTo>
                <a:cubicBezTo>
                  <a:pt x="98839" y="155368"/>
                  <a:pt x="99458" y="156804"/>
                  <a:pt x="99458" y="158337"/>
                </a:cubicBezTo>
                <a:cubicBezTo>
                  <a:pt x="99458" y="159903"/>
                  <a:pt x="98839" y="161338"/>
                  <a:pt x="97795" y="162349"/>
                </a:cubicBezTo>
                <a:cubicBezTo>
                  <a:pt x="96751" y="163393"/>
                  <a:pt x="95316" y="164013"/>
                  <a:pt x="93717" y="164013"/>
                </a:cubicBezTo>
                <a:lnTo>
                  <a:pt x="79038" y="164013"/>
                </a:lnTo>
                <a:lnTo>
                  <a:pt x="79038" y="152694"/>
                </a:lnTo>
                <a:close/>
                <a:moveTo>
                  <a:pt x="82594" y="122814"/>
                </a:moveTo>
                <a:cubicBezTo>
                  <a:pt x="80898" y="122814"/>
                  <a:pt x="79528" y="124184"/>
                  <a:pt x="79528" y="125880"/>
                </a:cubicBezTo>
                <a:lnTo>
                  <a:pt x="79528" y="129109"/>
                </a:lnTo>
                <a:lnTo>
                  <a:pt x="70427" y="129109"/>
                </a:lnTo>
                <a:cubicBezTo>
                  <a:pt x="68731" y="129109"/>
                  <a:pt x="67361" y="130479"/>
                  <a:pt x="67361" y="132176"/>
                </a:cubicBezTo>
                <a:cubicBezTo>
                  <a:pt x="67361" y="133872"/>
                  <a:pt x="68731" y="135209"/>
                  <a:pt x="70427" y="135209"/>
                </a:cubicBezTo>
                <a:lnTo>
                  <a:pt x="72939" y="135209"/>
                </a:lnTo>
                <a:lnTo>
                  <a:pt x="72939" y="164013"/>
                </a:lnTo>
                <a:lnTo>
                  <a:pt x="70427" y="164013"/>
                </a:lnTo>
                <a:cubicBezTo>
                  <a:pt x="68731" y="164013"/>
                  <a:pt x="67361" y="165383"/>
                  <a:pt x="67361" y="167079"/>
                </a:cubicBezTo>
                <a:cubicBezTo>
                  <a:pt x="67361" y="168775"/>
                  <a:pt x="68731" y="170145"/>
                  <a:pt x="70427" y="170145"/>
                </a:cubicBezTo>
                <a:lnTo>
                  <a:pt x="79528" y="170145"/>
                </a:lnTo>
                <a:lnTo>
                  <a:pt x="79528" y="173375"/>
                </a:lnTo>
                <a:cubicBezTo>
                  <a:pt x="79528" y="175071"/>
                  <a:pt x="80898" y="176441"/>
                  <a:pt x="82594" y="176441"/>
                </a:cubicBezTo>
                <a:cubicBezTo>
                  <a:pt x="84290" y="176441"/>
                  <a:pt x="85628" y="175071"/>
                  <a:pt x="85628" y="173375"/>
                </a:cubicBezTo>
                <a:lnTo>
                  <a:pt x="85628" y="170145"/>
                </a:lnTo>
                <a:lnTo>
                  <a:pt x="90684" y="170145"/>
                </a:lnTo>
                <a:lnTo>
                  <a:pt x="90684" y="173375"/>
                </a:lnTo>
                <a:cubicBezTo>
                  <a:pt x="90684" y="175071"/>
                  <a:pt x="92054" y="176441"/>
                  <a:pt x="93717" y="176441"/>
                </a:cubicBezTo>
                <a:cubicBezTo>
                  <a:pt x="95414" y="176441"/>
                  <a:pt x="96784" y="175071"/>
                  <a:pt x="96784" y="173375"/>
                </a:cubicBezTo>
                <a:lnTo>
                  <a:pt x="96784" y="169721"/>
                </a:lnTo>
                <a:cubicBezTo>
                  <a:pt x="98806" y="169199"/>
                  <a:pt x="100633" y="168123"/>
                  <a:pt x="102101" y="166688"/>
                </a:cubicBezTo>
                <a:cubicBezTo>
                  <a:pt x="104254" y="164535"/>
                  <a:pt x="105591" y="161599"/>
                  <a:pt x="105591" y="158337"/>
                </a:cubicBezTo>
                <a:cubicBezTo>
                  <a:pt x="105591" y="155010"/>
                  <a:pt x="104156" y="151845"/>
                  <a:pt x="101677" y="149627"/>
                </a:cubicBezTo>
                <a:cubicBezTo>
                  <a:pt x="104156" y="147377"/>
                  <a:pt x="105591" y="144245"/>
                  <a:pt x="105591" y="140885"/>
                </a:cubicBezTo>
                <a:cubicBezTo>
                  <a:pt x="105591" y="137656"/>
                  <a:pt x="104221" y="134687"/>
                  <a:pt x="102101" y="132567"/>
                </a:cubicBezTo>
                <a:cubicBezTo>
                  <a:pt x="100633" y="131132"/>
                  <a:pt x="98806" y="130055"/>
                  <a:pt x="96784" y="129501"/>
                </a:cubicBezTo>
                <a:lnTo>
                  <a:pt x="96784" y="125880"/>
                </a:lnTo>
                <a:cubicBezTo>
                  <a:pt x="96784" y="124184"/>
                  <a:pt x="95414" y="122814"/>
                  <a:pt x="93717" y="122814"/>
                </a:cubicBezTo>
                <a:cubicBezTo>
                  <a:pt x="92054" y="122814"/>
                  <a:pt x="90684" y="124184"/>
                  <a:pt x="90684" y="125880"/>
                </a:cubicBezTo>
                <a:lnTo>
                  <a:pt x="90684" y="129109"/>
                </a:lnTo>
                <a:lnTo>
                  <a:pt x="85628" y="129109"/>
                </a:lnTo>
                <a:lnTo>
                  <a:pt x="85628" y="125880"/>
                </a:lnTo>
                <a:cubicBezTo>
                  <a:pt x="85628" y="124184"/>
                  <a:pt x="84290" y="122814"/>
                  <a:pt x="82594" y="122814"/>
                </a:cubicBezTo>
                <a:close/>
                <a:moveTo>
                  <a:pt x="156967" y="25835"/>
                </a:moveTo>
                <a:lnTo>
                  <a:pt x="156967" y="79592"/>
                </a:lnTo>
                <a:cubicBezTo>
                  <a:pt x="154651" y="80147"/>
                  <a:pt x="152563" y="81354"/>
                  <a:pt x="150932" y="82985"/>
                </a:cubicBezTo>
                <a:cubicBezTo>
                  <a:pt x="148584" y="85334"/>
                  <a:pt x="147116" y="88563"/>
                  <a:pt x="147116" y="92118"/>
                </a:cubicBezTo>
                <a:lnTo>
                  <a:pt x="147116" y="116649"/>
                </a:lnTo>
                <a:cubicBezTo>
                  <a:pt x="147116" y="120204"/>
                  <a:pt x="148584" y="123434"/>
                  <a:pt x="150932" y="125782"/>
                </a:cubicBezTo>
                <a:cubicBezTo>
                  <a:pt x="152563" y="127413"/>
                  <a:pt x="154651" y="128620"/>
                  <a:pt x="156967" y="129175"/>
                </a:cubicBezTo>
                <a:lnTo>
                  <a:pt x="156967" y="182965"/>
                </a:lnTo>
                <a:lnTo>
                  <a:pt x="151911" y="182965"/>
                </a:lnTo>
                <a:cubicBezTo>
                  <a:pt x="151487" y="165317"/>
                  <a:pt x="147442" y="148942"/>
                  <a:pt x="140722" y="135242"/>
                </a:cubicBezTo>
                <a:cubicBezTo>
                  <a:pt x="134264" y="122064"/>
                  <a:pt x="125326" y="111332"/>
                  <a:pt x="114822" y="104384"/>
                </a:cubicBezTo>
                <a:cubicBezTo>
                  <a:pt x="120074" y="100893"/>
                  <a:pt x="124934" y="96490"/>
                  <a:pt x="129273" y="91303"/>
                </a:cubicBezTo>
                <a:cubicBezTo>
                  <a:pt x="134818" y="84681"/>
                  <a:pt x="139581" y="76787"/>
                  <a:pt x="143267" y="67915"/>
                </a:cubicBezTo>
                <a:cubicBezTo>
                  <a:pt x="143919" y="66381"/>
                  <a:pt x="143169" y="64587"/>
                  <a:pt x="141603" y="63935"/>
                </a:cubicBezTo>
                <a:cubicBezTo>
                  <a:pt x="141219" y="63775"/>
                  <a:pt x="140824" y="63699"/>
                  <a:pt x="140436" y="63699"/>
                </a:cubicBezTo>
                <a:cubicBezTo>
                  <a:pt x="139240" y="63699"/>
                  <a:pt x="138116" y="64417"/>
                  <a:pt x="137623" y="65599"/>
                </a:cubicBezTo>
                <a:cubicBezTo>
                  <a:pt x="134166" y="73851"/>
                  <a:pt x="129762" y="81223"/>
                  <a:pt x="124576" y="87389"/>
                </a:cubicBezTo>
                <a:cubicBezTo>
                  <a:pt x="119520" y="93423"/>
                  <a:pt x="113746" y="98284"/>
                  <a:pt x="107483" y="101676"/>
                </a:cubicBezTo>
                <a:cubicBezTo>
                  <a:pt x="106961" y="101970"/>
                  <a:pt x="106504" y="102394"/>
                  <a:pt x="106211" y="102948"/>
                </a:cubicBezTo>
                <a:cubicBezTo>
                  <a:pt x="105428" y="104416"/>
                  <a:pt x="105982" y="106276"/>
                  <a:pt x="107450" y="107091"/>
                </a:cubicBezTo>
                <a:cubicBezTo>
                  <a:pt x="118769" y="113158"/>
                  <a:pt x="128425" y="124021"/>
                  <a:pt x="135242" y="137917"/>
                </a:cubicBezTo>
                <a:cubicBezTo>
                  <a:pt x="141570" y="150802"/>
                  <a:pt x="145387" y="166231"/>
                  <a:pt x="145811" y="182965"/>
                </a:cubicBezTo>
                <a:lnTo>
                  <a:pt x="107581" y="182965"/>
                </a:lnTo>
                <a:cubicBezTo>
                  <a:pt x="110027" y="181399"/>
                  <a:pt x="112311" y="179572"/>
                  <a:pt x="114366" y="177517"/>
                </a:cubicBezTo>
                <a:cubicBezTo>
                  <a:pt x="121509" y="170374"/>
                  <a:pt x="125913" y="160522"/>
                  <a:pt x="125913" y="149627"/>
                </a:cubicBezTo>
                <a:cubicBezTo>
                  <a:pt x="125913" y="140102"/>
                  <a:pt x="122521" y="131360"/>
                  <a:pt x="116910" y="124543"/>
                </a:cubicBezTo>
                <a:cubicBezTo>
                  <a:pt x="111169" y="117595"/>
                  <a:pt x="103112" y="112636"/>
                  <a:pt x="93946" y="110875"/>
                </a:cubicBezTo>
                <a:cubicBezTo>
                  <a:pt x="93762" y="110842"/>
                  <a:pt x="93578" y="110827"/>
                  <a:pt x="93398" y="110827"/>
                </a:cubicBezTo>
                <a:cubicBezTo>
                  <a:pt x="91944" y="110827"/>
                  <a:pt x="90648" y="111842"/>
                  <a:pt x="90358" y="113321"/>
                </a:cubicBezTo>
                <a:cubicBezTo>
                  <a:pt x="90064" y="114985"/>
                  <a:pt x="91140" y="116551"/>
                  <a:pt x="92804" y="116877"/>
                </a:cubicBezTo>
                <a:cubicBezTo>
                  <a:pt x="100567" y="118377"/>
                  <a:pt x="107352" y="122553"/>
                  <a:pt x="112213" y="128424"/>
                </a:cubicBezTo>
                <a:cubicBezTo>
                  <a:pt x="116943" y="134166"/>
                  <a:pt x="119813" y="141570"/>
                  <a:pt x="119813" y="149627"/>
                </a:cubicBezTo>
                <a:cubicBezTo>
                  <a:pt x="119813" y="158826"/>
                  <a:pt x="116062" y="167144"/>
                  <a:pt x="110027" y="173179"/>
                </a:cubicBezTo>
                <a:cubicBezTo>
                  <a:pt x="103993" y="179214"/>
                  <a:pt x="95675" y="182965"/>
                  <a:pt x="86476" y="182965"/>
                </a:cubicBezTo>
                <a:cubicBezTo>
                  <a:pt x="77244" y="182965"/>
                  <a:pt x="68926" y="179214"/>
                  <a:pt x="62892" y="173179"/>
                </a:cubicBezTo>
                <a:cubicBezTo>
                  <a:pt x="56857" y="167144"/>
                  <a:pt x="53138" y="158826"/>
                  <a:pt x="53138" y="149627"/>
                </a:cubicBezTo>
                <a:cubicBezTo>
                  <a:pt x="53138" y="141570"/>
                  <a:pt x="55976" y="134166"/>
                  <a:pt x="60739" y="128424"/>
                </a:cubicBezTo>
                <a:cubicBezTo>
                  <a:pt x="65567" y="122553"/>
                  <a:pt x="72384" y="118377"/>
                  <a:pt x="80148" y="116877"/>
                </a:cubicBezTo>
                <a:cubicBezTo>
                  <a:pt x="81811" y="116583"/>
                  <a:pt x="82888" y="114985"/>
                  <a:pt x="82561" y="113321"/>
                </a:cubicBezTo>
                <a:cubicBezTo>
                  <a:pt x="82271" y="111842"/>
                  <a:pt x="81001" y="110827"/>
                  <a:pt x="79553" y="110827"/>
                </a:cubicBezTo>
                <a:cubicBezTo>
                  <a:pt x="79373" y="110827"/>
                  <a:pt x="79190" y="110842"/>
                  <a:pt x="79006" y="110875"/>
                </a:cubicBezTo>
                <a:cubicBezTo>
                  <a:pt x="69807" y="112636"/>
                  <a:pt x="61750" y="117595"/>
                  <a:pt x="56042" y="124543"/>
                </a:cubicBezTo>
                <a:cubicBezTo>
                  <a:pt x="50398" y="131360"/>
                  <a:pt x="47039" y="140102"/>
                  <a:pt x="47039" y="149627"/>
                </a:cubicBezTo>
                <a:cubicBezTo>
                  <a:pt x="47039" y="160522"/>
                  <a:pt x="51442" y="170374"/>
                  <a:pt x="58586" y="177517"/>
                </a:cubicBezTo>
                <a:cubicBezTo>
                  <a:pt x="60641" y="179572"/>
                  <a:pt x="62892" y="181399"/>
                  <a:pt x="65371" y="182965"/>
                </a:cubicBezTo>
                <a:lnTo>
                  <a:pt x="27141" y="182965"/>
                </a:lnTo>
                <a:cubicBezTo>
                  <a:pt x="27206" y="179409"/>
                  <a:pt x="27467" y="175919"/>
                  <a:pt x="27826" y="172559"/>
                </a:cubicBezTo>
                <a:cubicBezTo>
                  <a:pt x="28347" y="168090"/>
                  <a:pt x="29098" y="163719"/>
                  <a:pt x="30076" y="159511"/>
                </a:cubicBezTo>
                <a:cubicBezTo>
                  <a:pt x="30468" y="157848"/>
                  <a:pt x="29457" y="156217"/>
                  <a:pt x="27826" y="155825"/>
                </a:cubicBezTo>
                <a:cubicBezTo>
                  <a:pt x="27599" y="155776"/>
                  <a:pt x="27374" y="155753"/>
                  <a:pt x="27152" y="155753"/>
                </a:cubicBezTo>
                <a:cubicBezTo>
                  <a:pt x="25741" y="155753"/>
                  <a:pt x="24478" y="156699"/>
                  <a:pt x="24140" y="158108"/>
                </a:cubicBezTo>
                <a:cubicBezTo>
                  <a:pt x="23096" y="162545"/>
                  <a:pt x="22313" y="167144"/>
                  <a:pt x="21758" y="171874"/>
                </a:cubicBezTo>
                <a:cubicBezTo>
                  <a:pt x="21367" y="175527"/>
                  <a:pt x="21106" y="179214"/>
                  <a:pt x="21008" y="182965"/>
                </a:cubicBezTo>
                <a:lnTo>
                  <a:pt x="15952" y="182965"/>
                </a:lnTo>
                <a:lnTo>
                  <a:pt x="15952" y="129175"/>
                </a:lnTo>
                <a:cubicBezTo>
                  <a:pt x="18301" y="128620"/>
                  <a:pt x="20356" y="127413"/>
                  <a:pt x="22019" y="125782"/>
                </a:cubicBezTo>
                <a:cubicBezTo>
                  <a:pt x="24368" y="123434"/>
                  <a:pt x="25803" y="120204"/>
                  <a:pt x="25803" y="116649"/>
                </a:cubicBezTo>
                <a:lnTo>
                  <a:pt x="25803" y="92118"/>
                </a:lnTo>
                <a:cubicBezTo>
                  <a:pt x="25803" y="88563"/>
                  <a:pt x="24368" y="85334"/>
                  <a:pt x="22019" y="83018"/>
                </a:cubicBezTo>
                <a:cubicBezTo>
                  <a:pt x="20356" y="81354"/>
                  <a:pt x="18301" y="80147"/>
                  <a:pt x="15952" y="79592"/>
                </a:cubicBezTo>
                <a:lnTo>
                  <a:pt x="15952" y="25835"/>
                </a:lnTo>
                <a:lnTo>
                  <a:pt x="21008" y="25835"/>
                </a:lnTo>
                <a:cubicBezTo>
                  <a:pt x="21432" y="43450"/>
                  <a:pt x="25510" y="59825"/>
                  <a:pt x="32229" y="73525"/>
                </a:cubicBezTo>
                <a:cubicBezTo>
                  <a:pt x="38688" y="86736"/>
                  <a:pt x="47626" y="97436"/>
                  <a:pt x="58129" y="104384"/>
                </a:cubicBezTo>
                <a:cubicBezTo>
                  <a:pt x="52421" y="108167"/>
                  <a:pt x="47169" y="113060"/>
                  <a:pt x="42537" y="118867"/>
                </a:cubicBezTo>
                <a:cubicBezTo>
                  <a:pt x="36731" y="126108"/>
                  <a:pt x="31870" y="134785"/>
                  <a:pt x="28250" y="144473"/>
                </a:cubicBezTo>
                <a:cubicBezTo>
                  <a:pt x="27662" y="146039"/>
                  <a:pt x="28478" y="147801"/>
                  <a:pt x="30044" y="148388"/>
                </a:cubicBezTo>
                <a:cubicBezTo>
                  <a:pt x="30402" y="148520"/>
                  <a:pt x="30768" y="148582"/>
                  <a:pt x="31125" y="148582"/>
                </a:cubicBezTo>
                <a:cubicBezTo>
                  <a:pt x="32361" y="148582"/>
                  <a:pt x="33503" y="147833"/>
                  <a:pt x="33958" y="146594"/>
                </a:cubicBezTo>
                <a:cubicBezTo>
                  <a:pt x="37350" y="137525"/>
                  <a:pt x="41885" y="129403"/>
                  <a:pt x="47299" y="122651"/>
                </a:cubicBezTo>
                <a:cubicBezTo>
                  <a:pt x="52584" y="116029"/>
                  <a:pt x="58716" y="110712"/>
                  <a:pt x="65469" y="107091"/>
                </a:cubicBezTo>
                <a:cubicBezTo>
                  <a:pt x="65991" y="106797"/>
                  <a:pt x="66415" y="106373"/>
                  <a:pt x="66741" y="105819"/>
                </a:cubicBezTo>
                <a:cubicBezTo>
                  <a:pt x="67524" y="104351"/>
                  <a:pt x="66969" y="102492"/>
                  <a:pt x="65469" y="101709"/>
                </a:cubicBezTo>
                <a:cubicBezTo>
                  <a:pt x="54182" y="95609"/>
                  <a:pt x="44494" y="84746"/>
                  <a:pt x="37677" y="70850"/>
                </a:cubicBezTo>
                <a:cubicBezTo>
                  <a:pt x="31381" y="57966"/>
                  <a:pt x="27532" y="42536"/>
                  <a:pt x="27141" y="25835"/>
                </a:cubicBezTo>
                <a:lnTo>
                  <a:pt x="145811" y="25835"/>
                </a:lnTo>
                <a:cubicBezTo>
                  <a:pt x="145713" y="30043"/>
                  <a:pt x="145387" y="34120"/>
                  <a:pt x="144865" y="38100"/>
                </a:cubicBezTo>
                <a:cubicBezTo>
                  <a:pt x="144213" y="43156"/>
                  <a:pt x="143234" y="48082"/>
                  <a:pt x="141962" y="52844"/>
                </a:cubicBezTo>
                <a:cubicBezTo>
                  <a:pt x="141505" y="54475"/>
                  <a:pt x="142484" y="56171"/>
                  <a:pt x="144115" y="56595"/>
                </a:cubicBezTo>
                <a:cubicBezTo>
                  <a:pt x="144387" y="56672"/>
                  <a:pt x="144659" y="56708"/>
                  <a:pt x="144927" y="56708"/>
                </a:cubicBezTo>
                <a:cubicBezTo>
                  <a:pt x="146266" y="56708"/>
                  <a:pt x="147480" y="55802"/>
                  <a:pt x="147833" y="54443"/>
                </a:cubicBezTo>
                <a:cubicBezTo>
                  <a:pt x="149171" y="49484"/>
                  <a:pt x="150215" y="44265"/>
                  <a:pt x="150932" y="38883"/>
                </a:cubicBezTo>
                <a:cubicBezTo>
                  <a:pt x="151487" y="34577"/>
                  <a:pt x="151813" y="30206"/>
                  <a:pt x="151911" y="25835"/>
                </a:cubicBezTo>
                <a:close/>
                <a:moveTo>
                  <a:pt x="160033" y="189065"/>
                </a:moveTo>
                <a:cubicBezTo>
                  <a:pt x="161893" y="189065"/>
                  <a:pt x="163589" y="189848"/>
                  <a:pt x="164828" y="191055"/>
                </a:cubicBezTo>
                <a:cubicBezTo>
                  <a:pt x="166068" y="192294"/>
                  <a:pt x="166818" y="193990"/>
                  <a:pt x="166818" y="195882"/>
                </a:cubicBezTo>
                <a:cubicBezTo>
                  <a:pt x="166818" y="197742"/>
                  <a:pt x="166068" y="199438"/>
                  <a:pt x="164828" y="200645"/>
                </a:cubicBezTo>
                <a:cubicBezTo>
                  <a:pt x="163589" y="201884"/>
                  <a:pt x="161893" y="202667"/>
                  <a:pt x="160033" y="202667"/>
                </a:cubicBezTo>
                <a:lnTo>
                  <a:pt x="12918" y="202667"/>
                </a:lnTo>
                <a:cubicBezTo>
                  <a:pt x="11026" y="202667"/>
                  <a:pt x="9330" y="201884"/>
                  <a:pt x="8091" y="200645"/>
                </a:cubicBezTo>
                <a:cubicBezTo>
                  <a:pt x="6884" y="199438"/>
                  <a:pt x="6101" y="197742"/>
                  <a:pt x="6101" y="195882"/>
                </a:cubicBezTo>
                <a:cubicBezTo>
                  <a:pt x="6101" y="193990"/>
                  <a:pt x="6884" y="192294"/>
                  <a:pt x="8091" y="191055"/>
                </a:cubicBezTo>
                <a:cubicBezTo>
                  <a:pt x="9330" y="189848"/>
                  <a:pt x="11026" y="189065"/>
                  <a:pt x="12918" y="189065"/>
                </a:cubicBezTo>
                <a:close/>
                <a:moveTo>
                  <a:pt x="12918" y="0"/>
                </a:moveTo>
                <a:cubicBezTo>
                  <a:pt x="9330" y="0"/>
                  <a:pt x="6133" y="1468"/>
                  <a:pt x="3785" y="3784"/>
                </a:cubicBezTo>
                <a:cubicBezTo>
                  <a:pt x="1436" y="6133"/>
                  <a:pt x="1" y="9362"/>
                  <a:pt x="1" y="12917"/>
                </a:cubicBezTo>
                <a:cubicBezTo>
                  <a:pt x="1" y="16473"/>
                  <a:pt x="1436" y="19670"/>
                  <a:pt x="3785" y="22018"/>
                </a:cubicBezTo>
                <a:cubicBezTo>
                  <a:pt x="5416" y="23682"/>
                  <a:pt x="7503" y="24889"/>
                  <a:pt x="9852" y="25443"/>
                </a:cubicBezTo>
                <a:lnTo>
                  <a:pt x="9852" y="79592"/>
                </a:lnTo>
                <a:cubicBezTo>
                  <a:pt x="7503" y="80147"/>
                  <a:pt x="5416" y="81354"/>
                  <a:pt x="3785" y="82985"/>
                </a:cubicBezTo>
                <a:cubicBezTo>
                  <a:pt x="1436" y="85334"/>
                  <a:pt x="1" y="88563"/>
                  <a:pt x="1" y="92118"/>
                </a:cubicBezTo>
                <a:lnTo>
                  <a:pt x="1" y="116649"/>
                </a:lnTo>
                <a:cubicBezTo>
                  <a:pt x="1" y="120204"/>
                  <a:pt x="1436" y="123434"/>
                  <a:pt x="3785" y="125782"/>
                </a:cubicBezTo>
                <a:cubicBezTo>
                  <a:pt x="5416" y="127413"/>
                  <a:pt x="7503" y="128620"/>
                  <a:pt x="9852" y="129175"/>
                </a:cubicBezTo>
                <a:lnTo>
                  <a:pt x="9852" y="183324"/>
                </a:lnTo>
                <a:cubicBezTo>
                  <a:pt x="7503" y="183911"/>
                  <a:pt x="5416" y="185085"/>
                  <a:pt x="3785" y="186749"/>
                </a:cubicBezTo>
                <a:cubicBezTo>
                  <a:pt x="1436" y="189097"/>
                  <a:pt x="1" y="192294"/>
                  <a:pt x="1" y="195882"/>
                </a:cubicBezTo>
                <a:cubicBezTo>
                  <a:pt x="1" y="199405"/>
                  <a:pt x="1436" y="202635"/>
                  <a:pt x="3785" y="204983"/>
                </a:cubicBezTo>
                <a:cubicBezTo>
                  <a:pt x="6133" y="207332"/>
                  <a:pt x="9330" y="208767"/>
                  <a:pt x="12918" y="208767"/>
                </a:cubicBezTo>
                <a:lnTo>
                  <a:pt x="160033" y="208767"/>
                </a:lnTo>
                <a:cubicBezTo>
                  <a:pt x="163589" y="208767"/>
                  <a:pt x="166818" y="207332"/>
                  <a:pt x="169167" y="204983"/>
                </a:cubicBezTo>
                <a:cubicBezTo>
                  <a:pt x="171483" y="202635"/>
                  <a:pt x="172951" y="199405"/>
                  <a:pt x="172951" y="195882"/>
                </a:cubicBezTo>
                <a:cubicBezTo>
                  <a:pt x="172951" y="192294"/>
                  <a:pt x="171483" y="189097"/>
                  <a:pt x="169167" y="186749"/>
                </a:cubicBezTo>
                <a:cubicBezTo>
                  <a:pt x="167503" y="185085"/>
                  <a:pt x="165415" y="183911"/>
                  <a:pt x="163099" y="183324"/>
                </a:cubicBezTo>
                <a:lnTo>
                  <a:pt x="163099" y="129175"/>
                </a:lnTo>
                <a:cubicBezTo>
                  <a:pt x="165415" y="128620"/>
                  <a:pt x="167503" y="127413"/>
                  <a:pt x="169167" y="125782"/>
                </a:cubicBezTo>
                <a:cubicBezTo>
                  <a:pt x="171483" y="123434"/>
                  <a:pt x="172951" y="120204"/>
                  <a:pt x="172951" y="116649"/>
                </a:cubicBezTo>
                <a:lnTo>
                  <a:pt x="172951" y="92118"/>
                </a:lnTo>
                <a:cubicBezTo>
                  <a:pt x="172951" y="88563"/>
                  <a:pt x="171483" y="85334"/>
                  <a:pt x="169167" y="82985"/>
                </a:cubicBezTo>
                <a:cubicBezTo>
                  <a:pt x="167503" y="81354"/>
                  <a:pt x="165415" y="80147"/>
                  <a:pt x="163099" y="79592"/>
                </a:cubicBezTo>
                <a:lnTo>
                  <a:pt x="163099" y="25443"/>
                </a:lnTo>
                <a:cubicBezTo>
                  <a:pt x="165415" y="24889"/>
                  <a:pt x="167503" y="23682"/>
                  <a:pt x="169167" y="22018"/>
                </a:cubicBezTo>
                <a:cubicBezTo>
                  <a:pt x="171483" y="19670"/>
                  <a:pt x="172951" y="16473"/>
                  <a:pt x="172951" y="12917"/>
                </a:cubicBezTo>
                <a:cubicBezTo>
                  <a:pt x="172951" y="9362"/>
                  <a:pt x="171483" y="6133"/>
                  <a:pt x="169167" y="3784"/>
                </a:cubicBezTo>
                <a:cubicBezTo>
                  <a:pt x="166818" y="1468"/>
                  <a:pt x="163589" y="0"/>
                  <a:pt x="160033" y="0"/>
                </a:cubicBezTo>
                <a:lnTo>
                  <a:pt x="93391" y="0"/>
                </a:lnTo>
                <a:cubicBezTo>
                  <a:pt x="91695" y="0"/>
                  <a:pt x="90325" y="1370"/>
                  <a:pt x="90325" y="3066"/>
                </a:cubicBezTo>
                <a:cubicBezTo>
                  <a:pt x="90325" y="4763"/>
                  <a:pt x="91695" y="6100"/>
                  <a:pt x="93391" y="6100"/>
                </a:cubicBezTo>
                <a:lnTo>
                  <a:pt x="160033" y="6100"/>
                </a:lnTo>
                <a:cubicBezTo>
                  <a:pt x="161893" y="6100"/>
                  <a:pt x="163589" y="6883"/>
                  <a:pt x="164828" y="8122"/>
                </a:cubicBezTo>
                <a:cubicBezTo>
                  <a:pt x="166068" y="9362"/>
                  <a:pt x="166818" y="11058"/>
                  <a:pt x="166818" y="12917"/>
                </a:cubicBezTo>
                <a:cubicBezTo>
                  <a:pt x="166818" y="14777"/>
                  <a:pt x="166068" y="16473"/>
                  <a:pt x="164828" y="17713"/>
                </a:cubicBezTo>
                <a:cubicBezTo>
                  <a:pt x="163589" y="18920"/>
                  <a:pt x="161893" y="19702"/>
                  <a:pt x="160033" y="19702"/>
                </a:cubicBezTo>
                <a:lnTo>
                  <a:pt x="12918" y="19702"/>
                </a:lnTo>
                <a:cubicBezTo>
                  <a:pt x="11026" y="19702"/>
                  <a:pt x="9330" y="18920"/>
                  <a:pt x="8091" y="17713"/>
                </a:cubicBezTo>
                <a:cubicBezTo>
                  <a:pt x="6884" y="16473"/>
                  <a:pt x="6101" y="14777"/>
                  <a:pt x="6101" y="12917"/>
                </a:cubicBezTo>
                <a:cubicBezTo>
                  <a:pt x="6101" y="11058"/>
                  <a:pt x="6884" y="9362"/>
                  <a:pt x="8091" y="8122"/>
                </a:cubicBezTo>
                <a:cubicBezTo>
                  <a:pt x="9330" y="6883"/>
                  <a:pt x="11026" y="6100"/>
                  <a:pt x="12918" y="6100"/>
                </a:cubicBezTo>
                <a:lnTo>
                  <a:pt x="79560" y="6100"/>
                </a:lnTo>
                <a:cubicBezTo>
                  <a:pt x="81224" y="6100"/>
                  <a:pt x="82594" y="4763"/>
                  <a:pt x="82594" y="3066"/>
                </a:cubicBezTo>
                <a:cubicBezTo>
                  <a:pt x="82594" y="1370"/>
                  <a:pt x="81224" y="0"/>
                  <a:pt x="79560" y="0"/>
                </a:cubicBezTo>
                <a:close/>
              </a:path>
            </a:pathLst>
          </a:cu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2" name="Google Shape;1212;p62"/>
          <p:cNvCxnSpPr/>
          <p:nvPr/>
        </p:nvCxnSpPr>
        <p:spPr>
          <a:xfrm>
            <a:off x="8424000" y="240500"/>
            <a:ext cx="457200" cy="0"/>
          </a:xfrm>
          <a:prstGeom prst="straightConnector1">
            <a:avLst/>
          </a:prstGeom>
          <a:noFill/>
          <a:ln cap="flat" cmpd="sng" w="19050">
            <a:solidFill>
              <a:srgbClr val="775EF5"/>
            </a:solidFill>
            <a:prstDash val="solid"/>
            <a:round/>
            <a:headEnd len="med" w="med" type="diamond"/>
            <a:tailEnd len="med" w="med" type="diamond"/>
          </a:ln>
          <a:effectLst>
            <a:outerShdw blurRad="57150" rotWithShape="0" algn="bl">
              <a:srgbClr val="DFDEFF">
                <a:alpha val="50000"/>
              </a:srgbClr>
            </a:outerShdw>
          </a:effectLst>
        </p:spPr>
      </p:cxnSp>
      <p:cxnSp>
        <p:nvCxnSpPr>
          <p:cNvPr id="1213" name="Google Shape;1213;p62"/>
          <p:cNvCxnSpPr/>
          <p:nvPr/>
        </p:nvCxnSpPr>
        <p:spPr>
          <a:xfrm>
            <a:off x="196075" y="4919763"/>
            <a:ext cx="457200" cy="0"/>
          </a:xfrm>
          <a:prstGeom prst="straightConnector1">
            <a:avLst/>
          </a:prstGeom>
          <a:noFill/>
          <a:ln cap="flat" cmpd="sng" w="19050">
            <a:solidFill>
              <a:srgbClr val="775EF5"/>
            </a:solidFill>
            <a:prstDash val="solid"/>
            <a:round/>
            <a:headEnd len="med" w="med" type="diamond"/>
            <a:tailEnd len="med" w="med" type="diamond"/>
          </a:ln>
          <a:effectLst>
            <a:outerShdw blurRad="57150" rotWithShape="0" algn="bl">
              <a:srgbClr val="DFDEFF">
                <a:alpha val="50000"/>
              </a:srgbClr>
            </a:outerShdw>
          </a:effectLst>
        </p:spPr>
      </p:cxnSp>
      <p:sp>
        <p:nvSpPr>
          <p:cNvPr id="1214" name="Google Shape;1214;p62"/>
          <p:cNvSpPr txBox="1"/>
          <p:nvPr/>
        </p:nvSpPr>
        <p:spPr>
          <a:xfrm>
            <a:off x="783050" y="1627500"/>
            <a:ext cx="7641000" cy="281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chemeClr val="accent3"/>
                </a:solidFill>
                <a:latin typeface="Times New Roman"/>
                <a:ea typeface="Times New Roman"/>
                <a:cs typeface="Times New Roman"/>
                <a:sym typeface="Times New Roman"/>
              </a:rPr>
              <a:t>Analysis of  Dataset:- </a:t>
            </a:r>
            <a:r>
              <a:rPr lang="en" sz="1500">
                <a:solidFill>
                  <a:schemeClr val="accent3"/>
                </a:solidFill>
                <a:latin typeface="Times New Roman"/>
                <a:ea typeface="Times New Roman"/>
                <a:cs typeface="Times New Roman"/>
                <a:sym typeface="Times New Roman"/>
              </a:rPr>
              <a:t>Dataset includes daily level information on the number of Price of Bitcoin Price.It has 8 columns which are as follows:- </a:t>
            </a:r>
            <a:endParaRPr sz="1500">
              <a:solidFill>
                <a:schemeClr val="accent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F2F2F2"/>
              </a:buClr>
              <a:buSzPts val="1200"/>
              <a:buChar char="●"/>
            </a:pPr>
            <a:r>
              <a:rPr lang="en" sz="1200">
                <a:solidFill>
                  <a:srgbClr val="F2F2F2"/>
                </a:solidFill>
              </a:rPr>
              <a:t> DATE</a:t>
            </a:r>
            <a:endParaRPr sz="1200">
              <a:solidFill>
                <a:srgbClr val="F2F2F2"/>
              </a:solidFill>
            </a:endParaRPr>
          </a:p>
          <a:p>
            <a:pPr indent="-304800" lvl="0" marL="457200" rtl="0" algn="l">
              <a:lnSpc>
                <a:spcPct val="200000"/>
              </a:lnSpc>
              <a:spcBef>
                <a:spcPts val="0"/>
              </a:spcBef>
              <a:spcAft>
                <a:spcPts val="0"/>
              </a:spcAft>
              <a:buClr>
                <a:schemeClr val="accent3"/>
              </a:buClr>
              <a:buSzPts val="1200"/>
              <a:buChar char="●"/>
            </a:pPr>
            <a:r>
              <a:rPr lang="en" sz="1200">
                <a:solidFill>
                  <a:schemeClr val="accent3"/>
                </a:solidFill>
              </a:rPr>
              <a:t>OPEN</a:t>
            </a:r>
            <a:endParaRPr sz="1200">
              <a:solidFill>
                <a:schemeClr val="accent3"/>
              </a:solidFill>
            </a:endParaRPr>
          </a:p>
          <a:p>
            <a:pPr indent="-304800" lvl="0" marL="457200" rtl="0" algn="l">
              <a:lnSpc>
                <a:spcPct val="200000"/>
              </a:lnSpc>
              <a:spcBef>
                <a:spcPts val="0"/>
              </a:spcBef>
              <a:spcAft>
                <a:spcPts val="0"/>
              </a:spcAft>
              <a:buClr>
                <a:schemeClr val="accent3"/>
              </a:buClr>
              <a:buSzPts val="1200"/>
              <a:buChar char="●"/>
            </a:pPr>
            <a:r>
              <a:rPr lang="en" sz="1200">
                <a:solidFill>
                  <a:schemeClr val="accent3"/>
                </a:solidFill>
              </a:rPr>
              <a:t>HIGH</a:t>
            </a:r>
            <a:endParaRPr sz="1200">
              <a:solidFill>
                <a:schemeClr val="accent3"/>
              </a:solidFill>
            </a:endParaRPr>
          </a:p>
          <a:p>
            <a:pPr indent="-304800" lvl="0" marL="457200" rtl="0" algn="l">
              <a:lnSpc>
                <a:spcPct val="200000"/>
              </a:lnSpc>
              <a:spcBef>
                <a:spcPts val="0"/>
              </a:spcBef>
              <a:spcAft>
                <a:spcPts val="0"/>
              </a:spcAft>
              <a:buClr>
                <a:schemeClr val="accent3"/>
              </a:buClr>
              <a:buSzPts val="1200"/>
              <a:buChar char="●"/>
            </a:pPr>
            <a:r>
              <a:rPr lang="en" sz="1200">
                <a:solidFill>
                  <a:schemeClr val="accent3"/>
                </a:solidFill>
              </a:rPr>
              <a:t>LOW</a:t>
            </a:r>
            <a:endParaRPr sz="1200">
              <a:solidFill>
                <a:schemeClr val="accent3"/>
              </a:solidFill>
            </a:endParaRPr>
          </a:p>
          <a:p>
            <a:pPr indent="-304800" lvl="0" marL="457200" rtl="0" algn="l">
              <a:lnSpc>
                <a:spcPct val="200000"/>
              </a:lnSpc>
              <a:spcBef>
                <a:spcPts val="0"/>
              </a:spcBef>
              <a:spcAft>
                <a:spcPts val="0"/>
              </a:spcAft>
              <a:buClr>
                <a:schemeClr val="accent3"/>
              </a:buClr>
              <a:buSzPts val="1200"/>
              <a:buChar char="●"/>
            </a:pPr>
            <a:r>
              <a:rPr lang="en" sz="1200">
                <a:solidFill>
                  <a:schemeClr val="accent3"/>
                </a:solidFill>
              </a:rPr>
              <a:t>CLOSE</a:t>
            </a:r>
            <a:endParaRPr sz="1200">
              <a:solidFill>
                <a:schemeClr val="accent3"/>
              </a:solidFill>
            </a:endParaRPr>
          </a:p>
          <a:p>
            <a:pPr indent="-304800" lvl="0" marL="457200" rtl="0" algn="l">
              <a:lnSpc>
                <a:spcPct val="200000"/>
              </a:lnSpc>
              <a:spcBef>
                <a:spcPts val="0"/>
              </a:spcBef>
              <a:spcAft>
                <a:spcPts val="0"/>
              </a:spcAft>
              <a:buClr>
                <a:schemeClr val="accent3"/>
              </a:buClr>
              <a:buSzPts val="1200"/>
              <a:buChar char="●"/>
            </a:pPr>
            <a:r>
              <a:rPr lang="en" sz="1200">
                <a:solidFill>
                  <a:schemeClr val="accent3"/>
                </a:solidFill>
              </a:rPr>
              <a:t>VOLUME</a:t>
            </a:r>
            <a:endParaRPr sz="1500">
              <a:solidFill>
                <a:schemeClr val="accent3"/>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6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4285F4"/>
              </a:buClr>
              <a:buSzPts val="1100"/>
              <a:buFont typeface="Arial"/>
              <a:buNone/>
            </a:pPr>
            <a:r>
              <a:rPr b="1" lang="en" sz="2500">
                <a:solidFill>
                  <a:srgbClr val="F2F2F2"/>
                </a:solidFill>
                <a:latin typeface="Times New Roman"/>
                <a:ea typeface="Times New Roman"/>
                <a:cs typeface="Times New Roman"/>
                <a:sym typeface="Times New Roman"/>
              </a:rPr>
              <a:t>Data Analysis and Findings</a:t>
            </a:r>
            <a:endParaRPr/>
          </a:p>
        </p:txBody>
      </p:sp>
      <p:sp>
        <p:nvSpPr>
          <p:cNvPr id="1220" name="Google Shape;1220;p63"/>
          <p:cNvSpPr txBox="1"/>
          <p:nvPr>
            <p:ph idx="1" type="body"/>
          </p:nvPr>
        </p:nvSpPr>
        <p:spPr>
          <a:xfrm>
            <a:off x="720000" y="1518000"/>
            <a:ext cx="7601700" cy="3085500"/>
          </a:xfrm>
          <a:prstGeom prst="rect">
            <a:avLst/>
          </a:prstGeom>
        </p:spPr>
        <p:txBody>
          <a:bodyPr anchorCtr="0" anchor="ctr" bIns="91425" lIns="91425" spcFirstLastPara="1" rIns="91425" wrap="square" tIns="91425">
            <a:noAutofit/>
          </a:bodyPr>
          <a:lstStyle/>
          <a:p>
            <a:pPr indent="0" lvl="0" marL="0" rtl="0" algn="l">
              <a:lnSpc>
                <a:spcPct val="200000"/>
              </a:lnSpc>
              <a:spcBef>
                <a:spcPts val="1200"/>
              </a:spcBef>
              <a:spcAft>
                <a:spcPts val="0"/>
              </a:spcAft>
              <a:buNone/>
            </a:pPr>
            <a:r>
              <a:rPr b="1" lang="en">
                <a:solidFill>
                  <a:schemeClr val="accent3"/>
                </a:solidFill>
                <a:latin typeface="Times New Roman"/>
                <a:ea typeface="Times New Roman"/>
                <a:cs typeface="Times New Roman"/>
                <a:sym typeface="Times New Roman"/>
              </a:rPr>
              <a:t>Prediction and Estimation:- </a:t>
            </a:r>
            <a:r>
              <a:rPr lang="en">
                <a:solidFill>
                  <a:schemeClr val="accent3"/>
                </a:solidFill>
                <a:latin typeface="Times New Roman"/>
                <a:ea typeface="Times New Roman"/>
                <a:cs typeface="Times New Roman"/>
                <a:sym typeface="Times New Roman"/>
              </a:rPr>
              <a:t>For ML operations on any dataset we need to clean and process data.</a:t>
            </a:r>
            <a:endParaRPr>
              <a:solidFill>
                <a:schemeClr val="accent3"/>
              </a:solidFill>
              <a:latin typeface="Times New Roman"/>
              <a:ea typeface="Times New Roman"/>
              <a:cs typeface="Times New Roman"/>
              <a:sym typeface="Times New Roman"/>
            </a:endParaRPr>
          </a:p>
          <a:p>
            <a:pPr indent="-342900" lvl="0" marL="457200" rtl="0" algn="l">
              <a:lnSpc>
                <a:spcPct val="150000"/>
              </a:lnSpc>
              <a:spcBef>
                <a:spcPts val="1200"/>
              </a:spcBef>
              <a:spcAft>
                <a:spcPts val="0"/>
              </a:spcAft>
              <a:buClr>
                <a:schemeClr val="accent3"/>
              </a:buClr>
              <a:buSzPts val="1800"/>
              <a:buFont typeface="Times New Roman"/>
              <a:buChar char="●"/>
            </a:pPr>
            <a:r>
              <a:rPr lang="en">
                <a:solidFill>
                  <a:schemeClr val="accent3"/>
                </a:solidFill>
                <a:latin typeface="Times New Roman"/>
                <a:ea typeface="Times New Roman"/>
                <a:cs typeface="Times New Roman"/>
                <a:sym typeface="Times New Roman"/>
              </a:rPr>
              <a:t>Clean Data:</a:t>
            </a:r>
            <a:r>
              <a:rPr b="1" lang="en">
                <a:solidFill>
                  <a:schemeClr val="accent3"/>
                </a:solidFill>
                <a:latin typeface="Times New Roman"/>
                <a:ea typeface="Times New Roman"/>
                <a:cs typeface="Times New Roman"/>
                <a:sym typeface="Times New Roman"/>
              </a:rPr>
              <a:t> </a:t>
            </a:r>
            <a:r>
              <a:rPr lang="en">
                <a:solidFill>
                  <a:schemeClr val="accent3"/>
                </a:solidFill>
                <a:latin typeface="Times New Roman"/>
                <a:ea typeface="Times New Roman"/>
                <a:cs typeface="Times New Roman"/>
                <a:sym typeface="Times New Roman"/>
              </a:rPr>
              <a:t>No missing value is there in BTC_USD.csv Dataset.</a:t>
            </a:r>
            <a:endParaRPr>
              <a:solidFill>
                <a:schemeClr val="accent3"/>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accent3"/>
              </a:buClr>
              <a:buSzPts val="1800"/>
              <a:buFont typeface="Times New Roman"/>
              <a:buChar char="●"/>
            </a:pPr>
            <a:r>
              <a:rPr lang="en">
                <a:solidFill>
                  <a:schemeClr val="accent3"/>
                </a:solidFill>
                <a:latin typeface="Times New Roman"/>
                <a:ea typeface="Times New Roman"/>
                <a:cs typeface="Times New Roman"/>
                <a:sym typeface="Times New Roman"/>
              </a:rPr>
              <a:t>Select Feature:</a:t>
            </a:r>
            <a:r>
              <a:rPr b="1" lang="en">
                <a:solidFill>
                  <a:schemeClr val="accent3"/>
                </a:solidFill>
                <a:latin typeface="Times New Roman"/>
                <a:ea typeface="Times New Roman"/>
                <a:cs typeface="Times New Roman"/>
                <a:sym typeface="Times New Roman"/>
              </a:rPr>
              <a:t> </a:t>
            </a:r>
            <a:r>
              <a:rPr lang="en">
                <a:solidFill>
                  <a:schemeClr val="accent3"/>
                </a:solidFill>
                <a:latin typeface="Times New Roman"/>
                <a:ea typeface="Times New Roman"/>
                <a:cs typeface="Times New Roman"/>
                <a:sym typeface="Times New Roman"/>
              </a:rPr>
              <a:t>Last three features are selected for prediction.</a:t>
            </a:r>
            <a:endParaRPr>
              <a:solidFill>
                <a:schemeClr val="accent3"/>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221" name="Google Shape;1221;p63"/>
          <p:cNvSpPr/>
          <p:nvPr/>
        </p:nvSpPr>
        <p:spPr>
          <a:xfrm>
            <a:off x="7797647" y="4072237"/>
            <a:ext cx="524042" cy="632567"/>
          </a:xfrm>
          <a:custGeom>
            <a:rect b="b" l="l" r="r" t="t"/>
            <a:pathLst>
              <a:path extrusionOk="0" h="208768" w="172951">
                <a:moveTo>
                  <a:pt x="12918" y="85334"/>
                </a:moveTo>
                <a:cubicBezTo>
                  <a:pt x="14778" y="85334"/>
                  <a:pt x="16474" y="86084"/>
                  <a:pt x="17713" y="87323"/>
                </a:cubicBezTo>
                <a:cubicBezTo>
                  <a:pt x="18920" y="88563"/>
                  <a:pt x="19703" y="90259"/>
                  <a:pt x="19703" y="92118"/>
                </a:cubicBezTo>
                <a:lnTo>
                  <a:pt x="19703" y="116649"/>
                </a:lnTo>
                <a:cubicBezTo>
                  <a:pt x="19703" y="118508"/>
                  <a:pt x="18920" y="120204"/>
                  <a:pt x="17713" y="121444"/>
                </a:cubicBezTo>
                <a:cubicBezTo>
                  <a:pt x="16474" y="122683"/>
                  <a:pt x="14778" y="123434"/>
                  <a:pt x="12918" y="123434"/>
                </a:cubicBezTo>
                <a:cubicBezTo>
                  <a:pt x="11026" y="123434"/>
                  <a:pt x="9330" y="122683"/>
                  <a:pt x="8091" y="121444"/>
                </a:cubicBezTo>
                <a:cubicBezTo>
                  <a:pt x="6884" y="120204"/>
                  <a:pt x="6101" y="118508"/>
                  <a:pt x="6101" y="116649"/>
                </a:cubicBezTo>
                <a:lnTo>
                  <a:pt x="6101" y="92118"/>
                </a:lnTo>
                <a:cubicBezTo>
                  <a:pt x="6101" y="90259"/>
                  <a:pt x="6884" y="88563"/>
                  <a:pt x="8091" y="87323"/>
                </a:cubicBezTo>
                <a:cubicBezTo>
                  <a:pt x="9330" y="86084"/>
                  <a:pt x="11026" y="85334"/>
                  <a:pt x="12918" y="85334"/>
                </a:cubicBezTo>
                <a:close/>
                <a:moveTo>
                  <a:pt x="160033" y="85334"/>
                </a:moveTo>
                <a:cubicBezTo>
                  <a:pt x="161893" y="85334"/>
                  <a:pt x="163589" y="86084"/>
                  <a:pt x="164828" y="87323"/>
                </a:cubicBezTo>
                <a:cubicBezTo>
                  <a:pt x="166068" y="88563"/>
                  <a:pt x="166818" y="90259"/>
                  <a:pt x="166818" y="92118"/>
                </a:cubicBezTo>
                <a:lnTo>
                  <a:pt x="166818" y="116649"/>
                </a:lnTo>
                <a:cubicBezTo>
                  <a:pt x="166818" y="118508"/>
                  <a:pt x="166068" y="120204"/>
                  <a:pt x="164828" y="121444"/>
                </a:cubicBezTo>
                <a:cubicBezTo>
                  <a:pt x="163589" y="122683"/>
                  <a:pt x="161893" y="123434"/>
                  <a:pt x="160033" y="123434"/>
                </a:cubicBezTo>
                <a:cubicBezTo>
                  <a:pt x="158174" y="123434"/>
                  <a:pt x="156478" y="122683"/>
                  <a:pt x="155238" y="121444"/>
                </a:cubicBezTo>
                <a:cubicBezTo>
                  <a:pt x="153999" y="120204"/>
                  <a:pt x="153248" y="118508"/>
                  <a:pt x="153248" y="116649"/>
                </a:cubicBezTo>
                <a:lnTo>
                  <a:pt x="153248" y="92118"/>
                </a:lnTo>
                <a:cubicBezTo>
                  <a:pt x="153248" y="90259"/>
                  <a:pt x="153999" y="88563"/>
                  <a:pt x="155238" y="87323"/>
                </a:cubicBezTo>
                <a:cubicBezTo>
                  <a:pt x="156478" y="86084"/>
                  <a:pt x="158174" y="85334"/>
                  <a:pt x="160033" y="85334"/>
                </a:cubicBezTo>
                <a:close/>
                <a:moveTo>
                  <a:pt x="93717" y="135209"/>
                </a:moveTo>
                <a:cubicBezTo>
                  <a:pt x="95316" y="135209"/>
                  <a:pt x="96751" y="135862"/>
                  <a:pt x="97795" y="136906"/>
                </a:cubicBezTo>
                <a:cubicBezTo>
                  <a:pt x="98839" y="137917"/>
                  <a:pt x="99458" y="139319"/>
                  <a:pt x="99458" y="140885"/>
                </a:cubicBezTo>
                <a:cubicBezTo>
                  <a:pt x="99458" y="142451"/>
                  <a:pt x="98839" y="143854"/>
                  <a:pt x="97795" y="144897"/>
                </a:cubicBezTo>
                <a:cubicBezTo>
                  <a:pt x="96751" y="145941"/>
                  <a:pt x="95316" y="146561"/>
                  <a:pt x="93717" y="146561"/>
                </a:cubicBezTo>
                <a:lnTo>
                  <a:pt x="79038" y="146561"/>
                </a:lnTo>
                <a:lnTo>
                  <a:pt x="79038" y="135209"/>
                </a:lnTo>
                <a:close/>
                <a:moveTo>
                  <a:pt x="93717" y="152694"/>
                </a:moveTo>
                <a:cubicBezTo>
                  <a:pt x="95316" y="152694"/>
                  <a:pt x="96751" y="153313"/>
                  <a:pt x="97795" y="154357"/>
                </a:cubicBezTo>
                <a:cubicBezTo>
                  <a:pt x="98839" y="155368"/>
                  <a:pt x="99458" y="156804"/>
                  <a:pt x="99458" y="158337"/>
                </a:cubicBezTo>
                <a:cubicBezTo>
                  <a:pt x="99458" y="159903"/>
                  <a:pt x="98839" y="161338"/>
                  <a:pt x="97795" y="162349"/>
                </a:cubicBezTo>
                <a:cubicBezTo>
                  <a:pt x="96751" y="163393"/>
                  <a:pt x="95316" y="164013"/>
                  <a:pt x="93717" y="164013"/>
                </a:cubicBezTo>
                <a:lnTo>
                  <a:pt x="79038" y="164013"/>
                </a:lnTo>
                <a:lnTo>
                  <a:pt x="79038" y="152694"/>
                </a:lnTo>
                <a:close/>
                <a:moveTo>
                  <a:pt x="82594" y="122814"/>
                </a:moveTo>
                <a:cubicBezTo>
                  <a:pt x="80898" y="122814"/>
                  <a:pt x="79528" y="124184"/>
                  <a:pt x="79528" y="125880"/>
                </a:cubicBezTo>
                <a:lnTo>
                  <a:pt x="79528" y="129109"/>
                </a:lnTo>
                <a:lnTo>
                  <a:pt x="70427" y="129109"/>
                </a:lnTo>
                <a:cubicBezTo>
                  <a:pt x="68731" y="129109"/>
                  <a:pt x="67361" y="130479"/>
                  <a:pt x="67361" y="132176"/>
                </a:cubicBezTo>
                <a:cubicBezTo>
                  <a:pt x="67361" y="133872"/>
                  <a:pt x="68731" y="135209"/>
                  <a:pt x="70427" y="135209"/>
                </a:cubicBezTo>
                <a:lnTo>
                  <a:pt x="72939" y="135209"/>
                </a:lnTo>
                <a:lnTo>
                  <a:pt x="72939" y="164013"/>
                </a:lnTo>
                <a:lnTo>
                  <a:pt x="70427" y="164013"/>
                </a:lnTo>
                <a:cubicBezTo>
                  <a:pt x="68731" y="164013"/>
                  <a:pt x="67361" y="165383"/>
                  <a:pt x="67361" y="167079"/>
                </a:cubicBezTo>
                <a:cubicBezTo>
                  <a:pt x="67361" y="168775"/>
                  <a:pt x="68731" y="170145"/>
                  <a:pt x="70427" y="170145"/>
                </a:cubicBezTo>
                <a:lnTo>
                  <a:pt x="79528" y="170145"/>
                </a:lnTo>
                <a:lnTo>
                  <a:pt x="79528" y="173375"/>
                </a:lnTo>
                <a:cubicBezTo>
                  <a:pt x="79528" y="175071"/>
                  <a:pt x="80898" y="176441"/>
                  <a:pt x="82594" y="176441"/>
                </a:cubicBezTo>
                <a:cubicBezTo>
                  <a:pt x="84290" y="176441"/>
                  <a:pt x="85628" y="175071"/>
                  <a:pt x="85628" y="173375"/>
                </a:cubicBezTo>
                <a:lnTo>
                  <a:pt x="85628" y="170145"/>
                </a:lnTo>
                <a:lnTo>
                  <a:pt x="90684" y="170145"/>
                </a:lnTo>
                <a:lnTo>
                  <a:pt x="90684" y="173375"/>
                </a:lnTo>
                <a:cubicBezTo>
                  <a:pt x="90684" y="175071"/>
                  <a:pt x="92054" y="176441"/>
                  <a:pt x="93717" y="176441"/>
                </a:cubicBezTo>
                <a:cubicBezTo>
                  <a:pt x="95414" y="176441"/>
                  <a:pt x="96784" y="175071"/>
                  <a:pt x="96784" y="173375"/>
                </a:cubicBezTo>
                <a:lnTo>
                  <a:pt x="96784" y="169721"/>
                </a:lnTo>
                <a:cubicBezTo>
                  <a:pt x="98806" y="169199"/>
                  <a:pt x="100633" y="168123"/>
                  <a:pt x="102101" y="166688"/>
                </a:cubicBezTo>
                <a:cubicBezTo>
                  <a:pt x="104254" y="164535"/>
                  <a:pt x="105591" y="161599"/>
                  <a:pt x="105591" y="158337"/>
                </a:cubicBezTo>
                <a:cubicBezTo>
                  <a:pt x="105591" y="155010"/>
                  <a:pt x="104156" y="151845"/>
                  <a:pt x="101677" y="149627"/>
                </a:cubicBezTo>
                <a:cubicBezTo>
                  <a:pt x="104156" y="147377"/>
                  <a:pt x="105591" y="144245"/>
                  <a:pt x="105591" y="140885"/>
                </a:cubicBezTo>
                <a:cubicBezTo>
                  <a:pt x="105591" y="137656"/>
                  <a:pt x="104221" y="134687"/>
                  <a:pt x="102101" y="132567"/>
                </a:cubicBezTo>
                <a:cubicBezTo>
                  <a:pt x="100633" y="131132"/>
                  <a:pt x="98806" y="130055"/>
                  <a:pt x="96784" y="129501"/>
                </a:cubicBezTo>
                <a:lnTo>
                  <a:pt x="96784" y="125880"/>
                </a:lnTo>
                <a:cubicBezTo>
                  <a:pt x="96784" y="124184"/>
                  <a:pt x="95414" y="122814"/>
                  <a:pt x="93717" y="122814"/>
                </a:cubicBezTo>
                <a:cubicBezTo>
                  <a:pt x="92054" y="122814"/>
                  <a:pt x="90684" y="124184"/>
                  <a:pt x="90684" y="125880"/>
                </a:cubicBezTo>
                <a:lnTo>
                  <a:pt x="90684" y="129109"/>
                </a:lnTo>
                <a:lnTo>
                  <a:pt x="85628" y="129109"/>
                </a:lnTo>
                <a:lnTo>
                  <a:pt x="85628" y="125880"/>
                </a:lnTo>
                <a:cubicBezTo>
                  <a:pt x="85628" y="124184"/>
                  <a:pt x="84290" y="122814"/>
                  <a:pt x="82594" y="122814"/>
                </a:cubicBezTo>
                <a:close/>
                <a:moveTo>
                  <a:pt x="156967" y="25835"/>
                </a:moveTo>
                <a:lnTo>
                  <a:pt x="156967" y="79592"/>
                </a:lnTo>
                <a:cubicBezTo>
                  <a:pt x="154651" y="80147"/>
                  <a:pt x="152563" y="81354"/>
                  <a:pt x="150932" y="82985"/>
                </a:cubicBezTo>
                <a:cubicBezTo>
                  <a:pt x="148584" y="85334"/>
                  <a:pt x="147116" y="88563"/>
                  <a:pt x="147116" y="92118"/>
                </a:cubicBezTo>
                <a:lnTo>
                  <a:pt x="147116" y="116649"/>
                </a:lnTo>
                <a:cubicBezTo>
                  <a:pt x="147116" y="120204"/>
                  <a:pt x="148584" y="123434"/>
                  <a:pt x="150932" y="125782"/>
                </a:cubicBezTo>
                <a:cubicBezTo>
                  <a:pt x="152563" y="127413"/>
                  <a:pt x="154651" y="128620"/>
                  <a:pt x="156967" y="129175"/>
                </a:cubicBezTo>
                <a:lnTo>
                  <a:pt x="156967" y="182965"/>
                </a:lnTo>
                <a:lnTo>
                  <a:pt x="151911" y="182965"/>
                </a:lnTo>
                <a:cubicBezTo>
                  <a:pt x="151487" y="165317"/>
                  <a:pt x="147442" y="148942"/>
                  <a:pt x="140722" y="135242"/>
                </a:cubicBezTo>
                <a:cubicBezTo>
                  <a:pt x="134264" y="122064"/>
                  <a:pt x="125326" y="111332"/>
                  <a:pt x="114822" y="104384"/>
                </a:cubicBezTo>
                <a:cubicBezTo>
                  <a:pt x="120074" y="100893"/>
                  <a:pt x="124934" y="96490"/>
                  <a:pt x="129273" y="91303"/>
                </a:cubicBezTo>
                <a:cubicBezTo>
                  <a:pt x="134818" y="84681"/>
                  <a:pt x="139581" y="76787"/>
                  <a:pt x="143267" y="67915"/>
                </a:cubicBezTo>
                <a:cubicBezTo>
                  <a:pt x="143919" y="66381"/>
                  <a:pt x="143169" y="64587"/>
                  <a:pt x="141603" y="63935"/>
                </a:cubicBezTo>
                <a:cubicBezTo>
                  <a:pt x="141219" y="63775"/>
                  <a:pt x="140824" y="63699"/>
                  <a:pt x="140436" y="63699"/>
                </a:cubicBezTo>
                <a:cubicBezTo>
                  <a:pt x="139240" y="63699"/>
                  <a:pt x="138116" y="64417"/>
                  <a:pt x="137623" y="65599"/>
                </a:cubicBezTo>
                <a:cubicBezTo>
                  <a:pt x="134166" y="73851"/>
                  <a:pt x="129762" y="81223"/>
                  <a:pt x="124576" y="87389"/>
                </a:cubicBezTo>
                <a:cubicBezTo>
                  <a:pt x="119520" y="93423"/>
                  <a:pt x="113746" y="98284"/>
                  <a:pt x="107483" y="101676"/>
                </a:cubicBezTo>
                <a:cubicBezTo>
                  <a:pt x="106961" y="101970"/>
                  <a:pt x="106504" y="102394"/>
                  <a:pt x="106211" y="102948"/>
                </a:cubicBezTo>
                <a:cubicBezTo>
                  <a:pt x="105428" y="104416"/>
                  <a:pt x="105982" y="106276"/>
                  <a:pt x="107450" y="107091"/>
                </a:cubicBezTo>
                <a:cubicBezTo>
                  <a:pt x="118769" y="113158"/>
                  <a:pt x="128425" y="124021"/>
                  <a:pt x="135242" y="137917"/>
                </a:cubicBezTo>
                <a:cubicBezTo>
                  <a:pt x="141570" y="150802"/>
                  <a:pt x="145387" y="166231"/>
                  <a:pt x="145811" y="182965"/>
                </a:cubicBezTo>
                <a:lnTo>
                  <a:pt x="107581" y="182965"/>
                </a:lnTo>
                <a:cubicBezTo>
                  <a:pt x="110027" y="181399"/>
                  <a:pt x="112311" y="179572"/>
                  <a:pt x="114366" y="177517"/>
                </a:cubicBezTo>
                <a:cubicBezTo>
                  <a:pt x="121509" y="170374"/>
                  <a:pt x="125913" y="160522"/>
                  <a:pt x="125913" y="149627"/>
                </a:cubicBezTo>
                <a:cubicBezTo>
                  <a:pt x="125913" y="140102"/>
                  <a:pt x="122521" y="131360"/>
                  <a:pt x="116910" y="124543"/>
                </a:cubicBezTo>
                <a:cubicBezTo>
                  <a:pt x="111169" y="117595"/>
                  <a:pt x="103112" y="112636"/>
                  <a:pt x="93946" y="110875"/>
                </a:cubicBezTo>
                <a:cubicBezTo>
                  <a:pt x="93762" y="110842"/>
                  <a:pt x="93578" y="110827"/>
                  <a:pt x="93398" y="110827"/>
                </a:cubicBezTo>
                <a:cubicBezTo>
                  <a:pt x="91944" y="110827"/>
                  <a:pt x="90648" y="111842"/>
                  <a:pt x="90358" y="113321"/>
                </a:cubicBezTo>
                <a:cubicBezTo>
                  <a:pt x="90064" y="114985"/>
                  <a:pt x="91140" y="116551"/>
                  <a:pt x="92804" y="116877"/>
                </a:cubicBezTo>
                <a:cubicBezTo>
                  <a:pt x="100567" y="118377"/>
                  <a:pt x="107352" y="122553"/>
                  <a:pt x="112213" y="128424"/>
                </a:cubicBezTo>
                <a:cubicBezTo>
                  <a:pt x="116943" y="134166"/>
                  <a:pt x="119813" y="141570"/>
                  <a:pt x="119813" y="149627"/>
                </a:cubicBezTo>
                <a:cubicBezTo>
                  <a:pt x="119813" y="158826"/>
                  <a:pt x="116062" y="167144"/>
                  <a:pt x="110027" y="173179"/>
                </a:cubicBezTo>
                <a:cubicBezTo>
                  <a:pt x="103993" y="179214"/>
                  <a:pt x="95675" y="182965"/>
                  <a:pt x="86476" y="182965"/>
                </a:cubicBezTo>
                <a:cubicBezTo>
                  <a:pt x="77244" y="182965"/>
                  <a:pt x="68926" y="179214"/>
                  <a:pt x="62892" y="173179"/>
                </a:cubicBezTo>
                <a:cubicBezTo>
                  <a:pt x="56857" y="167144"/>
                  <a:pt x="53138" y="158826"/>
                  <a:pt x="53138" y="149627"/>
                </a:cubicBezTo>
                <a:cubicBezTo>
                  <a:pt x="53138" y="141570"/>
                  <a:pt x="55976" y="134166"/>
                  <a:pt x="60739" y="128424"/>
                </a:cubicBezTo>
                <a:cubicBezTo>
                  <a:pt x="65567" y="122553"/>
                  <a:pt x="72384" y="118377"/>
                  <a:pt x="80148" y="116877"/>
                </a:cubicBezTo>
                <a:cubicBezTo>
                  <a:pt x="81811" y="116583"/>
                  <a:pt x="82888" y="114985"/>
                  <a:pt x="82561" y="113321"/>
                </a:cubicBezTo>
                <a:cubicBezTo>
                  <a:pt x="82271" y="111842"/>
                  <a:pt x="81001" y="110827"/>
                  <a:pt x="79553" y="110827"/>
                </a:cubicBezTo>
                <a:cubicBezTo>
                  <a:pt x="79373" y="110827"/>
                  <a:pt x="79190" y="110842"/>
                  <a:pt x="79006" y="110875"/>
                </a:cubicBezTo>
                <a:cubicBezTo>
                  <a:pt x="69807" y="112636"/>
                  <a:pt x="61750" y="117595"/>
                  <a:pt x="56042" y="124543"/>
                </a:cubicBezTo>
                <a:cubicBezTo>
                  <a:pt x="50398" y="131360"/>
                  <a:pt x="47039" y="140102"/>
                  <a:pt x="47039" y="149627"/>
                </a:cubicBezTo>
                <a:cubicBezTo>
                  <a:pt x="47039" y="160522"/>
                  <a:pt x="51442" y="170374"/>
                  <a:pt x="58586" y="177517"/>
                </a:cubicBezTo>
                <a:cubicBezTo>
                  <a:pt x="60641" y="179572"/>
                  <a:pt x="62892" y="181399"/>
                  <a:pt x="65371" y="182965"/>
                </a:cubicBezTo>
                <a:lnTo>
                  <a:pt x="27141" y="182965"/>
                </a:lnTo>
                <a:cubicBezTo>
                  <a:pt x="27206" y="179409"/>
                  <a:pt x="27467" y="175919"/>
                  <a:pt x="27826" y="172559"/>
                </a:cubicBezTo>
                <a:cubicBezTo>
                  <a:pt x="28347" y="168090"/>
                  <a:pt x="29098" y="163719"/>
                  <a:pt x="30076" y="159511"/>
                </a:cubicBezTo>
                <a:cubicBezTo>
                  <a:pt x="30468" y="157848"/>
                  <a:pt x="29457" y="156217"/>
                  <a:pt x="27826" y="155825"/>
                </a:cubicBezTo>
                <a:cubicBezTo>
                  <a:pt x="27599" y="155776"/>
                  <a:pt x="27374" y="155753"/>
                  <a:pt x="27152" y="155753"/>
                </a:cubicBezTo>
                <a:cubicBezTo>
                  <a:pt x="25741" y="155753"/>
                  <a:pt x="24478" y="156699"/>
                  <a:pt x="24140" y="158108"/>
                </a:cubicBezTo>
                <a:cubicBezTo>
                  <a:pt x="23096" y="162545"/>
                  <a:pt x="22313" y="167144"/>
                  <a:pt x="21758" y="171874"/>
                </a:cubicBezTo>
                <a:cubicBezTo>
                  <a:pt x="21367" y="175527"/>
                  <a:pt x="21106" y="179214"/>
                  <a:pt x="21008" y="182965"/>
                </a:cubicBezTo>
                <a:lnTo>
                  <a:pt x="15952" y="182965"/>
                </a:lnTo>
                <a:lnTo>
                  <a:pt x="15952" y="129175"/>
                </a:lnTo>
                <a:cubicBezTo>
                  <a:pt x="18301" y="128620"/>
                  <a:pt x="20356" y="127413"/>
                  <a:pt x="22019" y="125782"/>
                </a:cubicBezTo>
                <a:cubicBezTo>
                  <a:pt x="24368" y="123434"/>
                  <a:pt x="25803" y="120204"/>
                  <a:pt x="25803" y="116649"/>
                </a:cubicBezTo>
                <a:lnTo>
                  <a:pt x="25803" y="92118"/>
                </a:lnTo>
                <a:cubicBezTo>
                  <a:pt x="25803" y="88563"/>
                  <a:pt x="24368" y="85334"/>
                  <a:pt x="22019" y="83018"/>
                </a:cubicBezTo>
                <a:cubicBezTo>
                  <a:pt x="20356" y="81354"/>
                  <a:pt x="18301" y="80147"/>
                  <a:pt x="15952" y="79592"/>
                </a:cubicBezTo>
                <a:lnTo>
                  <a:pt x="15952" y="25835"/>
                </a:lnTo>
                <a:lnTo>
                  <a:pt x="21008" y="25835"/>
                </a:lnTo>
                <a:cubicBezTo>
                  <a:pt x="21432" y="43450"/>
                  <a:pt x="25510" y="59825"/>
                  <a:pt x="32229" y="73525"/>
                </a:cubicBezTo>
                <a:cubicBezTo>
                  <a:pt x="38688" y="86736"/>
                  <a:pt x="47626" y="97436"/>
                  <a:pt x="58129" y="104384"/>
                </a:cubicBezTo>
                <a:cubicBezTo>
                  <a:pt x="52421" y="108167"/>
                  <a:pt x="47169" y="113060"/>
                  <a:pt x="42537" y="118867"/>
                </a:cubicBezTo>
                <a:cubicBezTo>
                  <a:pt x="36731" y="126108"/>
                  <a:pt x="31870" y="134785"/>
                  <a:pt x="28250" y="144473"/>
                </a:cubicBezTo>
                <a:cubicBezTo>
                  <a:pt x="27662" y="146039"/>
                  <a:pt x="28478" y="147801"/>
                  <a:pt x="30044" y="148388"/>
                </a:cubicBezTo>
                <a:cubicBezTo>
                  <a:pt x="30402" y="148520"/>
                  <a:pt x="30768" y="148582"/>
                  <a:pt x="31125" y="148582"/>
                </a:cubicBezTo>
                <a:cubicBezTo>
                  <a:pt x="32361" y="148582"/>
                  <a:pt x="33503" y="147833"/>
                  <a:pt x="33958" y="146594"/>
                </a:cubicBezTo>
                <a:cubicBezTo>
                  <a:pt x="37350" y="137525"/>
                  <a:pt x="41885" y="129403"/>
                  <a:pt x="47299" y="122651"/>
                </a:cubicBezTo>
                <a:cubicBezTo>
                  <a:pt x="52584" y="116029"/>
                  <a:pt x="58716" y="110712"/>
                  <a:pt x="65469" y="107091"/>
                </a:cubicBezTo>
                <a:cubicBezTo>
                  <a:pt x="65991" y="106797"/>
                  <a:pt x="66415" y="106373"/>
                  <a:pt x="66741" y="105819"/>
                </a:cubicBezTo>
                <a:cubicBezTo>
                  <a:pt x="67524" y="104351"/>
                  <a:pt x="66969" y="102492"/>
                  <a:pt x="65469" y="101709"/>
                </a:cubicBezTo>
                <a:cubicBezTo>
                  <a:pt x="54182" y="95609"/>
                  <a:pt x="44494" y="84746"/>
                  <a:pt x="37677" y="70850"/>
                </a:cubicBezTo>
                <a:cubicBezTo>
                  <a:pt x="31381" y="57966"/>
                  <a:pt x="27532" y="42536"/>
                  <a:pt x="27141" y="25835"/>
                </a:cubicBezTo>
                <a:lnTo>
                  <a:pt x="145811" y="25835"/>
                </a:lnTo>
                <a:cubicBezTo>
                  <a:pt x="145713" y="30043"/>
                  <a:pt x="145387" y="34120"/>
                  <a:pt x="144865" y="38100"/>
                </a:cubicBezTo>
                <a:cubicBezTo>
                  <a:pt x="144213" y="43156"/>
                  <a:pt x="143234" y="48082"/>
                  <a:pt x="141962" y="52844"/>
                </a:cubicBezTo>
                <a:cubicBezTo>
                  <a:pt x="141505" y="54475"/>
                  <a:pt x="142484" y="56171"/>
                  <a:pt x="144115" y="56595"/>
                </a:cubicBezTo>
                <a:cubicBezTo>
                  <a:pt x="144387" y="56672"/>
                  <a:pt x="144659" y="56708"/>
                  <a:pt x="144927" y="56708"/>
                </a:cubicBezTo>
                <a:cubicBezTo>
                  <a:pt x="146266" y="56708"/>
                  <a:pt x="147480" y="55802"/>
                  <a:pt x="147833" y="54443"/>
                </a:cubicBezTo>
                <a:cubicBezTo>
                  <a:pt x="149171" y="49484"/>
                  <a:pt x="150215" y="44265"/>
                  <a:pt x="150932" y="38883"/>
                </a:cubicBezTo>
                <a:cubicBezTo>
                  <a:pt x="151487" y="34577"/>
                  <a:pt x="151813" y="30206"/>
                  <a:pt x="151911" y="25835"/>
                </a:cubicBezTo>
                <a:close/>
                <a:moveTo>
                  <a:pt x="160033" y="189065"/>
                </a:moveTo>
                <a:cubicBezTo>
                  <a:pt x="161893" y="189065"/>
                  <a:pt x="163589" y="189848"/>
                  <a:pt x="164828" y="191055"/>
                </a:cubicBezTo>
                <a:cubicBezTo>
                  <a:pt x="166068" y="192294"/>
                  <a:pt x="166818" y="193990"/>
                  <a:pt x="166818" y="195882"/>
                </a:cubicBezTo>
                <a:cubicBezTo>
                  <a:pt x="166818" y="197742"/>
                  <a:pt x="166068" y="199438"/>
                  <a:pt x="164828" y="200645"/>
                </a:cubicBezTo>
                <a:cubicBezTo>
                  <a:pt x="163589" y="201884"/>
                  <a:pt x="161893" y="202667"/>
                  <a:pt x="160033" y="202667"/>
                </a:cubicBezTo>
                <a:lnTo>
                  <a:pt x="12918" y="202667"/>
                </a:lnTo>
                <a:cubicBezTo>
                  <a:pt x="11026" y="202667"/>
                  <a:pt x="9330" y="201884"/>
                  <a:pt x="8091" y="200645"/>
                </a:cubicBezTo>
                <a:cubicBezTo>
                  <a:pt x="6884" y="199438"/>
                  <a:pt x="6101" y="197742"/>
                  <a:pt x="6101" y="195882"/>
                </a:cubicBezTo>
                <a:cubicBezTo>
                  <a:pt x="6101" y="193990"/>
                  <a:pt x="6884" y="192294"/>
                  <a:pt x="8091" y="191055"/>
                </a:cubicBezTo>
                <a:cubicBezTo>
                  <a:pt x="9330" y="189848"/>
                  <a:pt x="11026" y="189065"/>
                  <a:pt x="12918" y="189065"/>
                </a:cubicBezTo>
                <a:close/>
                <a:moveTo>
                  <a:pt x="12918" y="0"/>
                </a:moveTo>
                <a:cubicBezTo>
                  <a:pt x="9330" y="0"/>
                  <a:pt x="6133" y="1468"/>
                  <a:pt x="3785" y="3784"/>
                </a:cubicBezTo>
                <a:cubicBezTo>
                  <a:pt x="1436" y="6133"/>
                  <a:pt x="1" y="9362"/>
                  <a:pt x="1" y="12917"/>
                </a:cubicBezTo>
                <a:cubicBezTo>
                  <a:pt x="1" y="16473"/>
                  <a:pt x="1436" y="19670"/>
                  <a:pt x="3785" y="22018"/>
                </a:cubicBezTo>
                <a:cubicBezTo>
                  <a:pt x="5416" y="23682"/>
                  <a:pt x="7503" y="24889"/>
                  <a:pt x="9852" y="25443"/>
                </a:cubicBezTo>
                <a:lnTo>
                  <a:pt x="9852" y="79592"/>
                </a:lnTo>
                <a:cubicBezTo>
                  <a:pt x="7503" y="80147"/>
                  <a:pt x="5416" y="81354"/>
                  <a:pt x="3785" y="82985"/>
                </a:cubicBezTo>
                <a:cubicBezTo>
                  <a:pt x="1436" y="85334"/>
                  <a:pt x="1" y="88563"/>
                  <a:pt x="1" y="92118"/>
                </a:cubicBezTo>
                <a:lnTo>
                  <a:pt x="1" y="116649"/>
                </a:lnTo>
                <a:cubicBezTo>
                  <a:pt x="1" y="120204"/>
                  <a:pt x="1436" y="123434"/>
                  <a:pt x="3785" y="125782"/>
                </a:cubicBezTo>
                <a:cubicBezTo>
                  <a:pt x="5416" y="127413"/>
                  <a:pt x="7503" y="128620"/>
                  <a:pt x="9852" y="129175"/>
                </a:cubicBezTo>
                <a:lnTo>
                  <a:pt x="9852" y="183324"/>
                </a:lnTo>
                <a:cubicBezTo>
                  <a:pt x="7503" y="183911"/>
                  <a:pt x="5416" y="185085"/>
                  <a:pt x="3785" y="186749"/>
                </a:cubicBezTo>
                <a:cubicBezTo>
                  <a:pt x="1436" y="189097"/>
                  <a:pt x="1" y="192294"/>
                  <a:pt x="1" y="195882"/>
                </a:cubicBezTo>
                <a:cubicBezTo>
                  <a:pt x="1" y="199405"/>
                  <a:pt x="1436" y="202635"/>
                  <a:pt x="3785" y="204983"/>
                </a:cubicBezTo>
                <a:cubicBezTo>
                  <a:pt x="6133" y="207332"/>
                  <a:pt x="9330" y="208767"/>
                  <a:pt x="12918" y="208767"/>
                </a:cubicBezTo>
                <a:lnTo>
                  <a:pt x="160033" y="208767"/>
                </a:lnTo>
                <a:cubicBezTo>
                  <a:pt x="163589" y="208767"/>
                  <a:pt x="166818" y="207332"/>
                  <a:pt x="169167" y="204983"/>
                </a:cubicBezTo>
                <a:cubicBezTo>
                  <a:pt x="171483" y="202635"/>
                  <a:pt x="172951" y="199405"/>
                  <a:pt x="172951" y="195882"/>
                </a:cubicBezTo>
                <a:cubicBezTo>
                  <a:pt x="172951" y="192294"/>
                  <a:pt x="171483" y="189097"/>
                  <a:pt x="169167" y="186749"/>
                </a:cubicBezTo>
                <a:cubicBezTo>
                  <a:pt x="167503" y="185085"/>
                  <a:pt x="165415" y="183911"/>
                  <a:pt x="163099" y="183324"/>
                </a:cubicBezTo>
                <a:lnTo>
                  <a:pt x="163099" y="129175"/>
                </a:lnTo>
                <a:cubicBezTo>
                  <a:pt x="165415" y="128620"/>
                  <a:pt x="167503" y="127413"/>
                  <a:pt x="169167" y="125782"/>
                </a:cubicBezTo>
                <a:cubicBezTo>
                  <a:pt x="171483" y="123434"/>
                  <a:pt x="172951" y="120204"/>
                  <a:pt x="172951" y="116649"/>
                </a:cubicBezTo>
                <a:lnTo>
                  <a:pt x="172951" y="92118"/>
                </a:lnTo>
                <a:cubicBezTo>
                  <a:pt x="172951" y="88563"/>
                  <a:pt x="171483" y="85334"/>
                  <a:pt x="169167" y="82985"/>
                </a:cubicBezTo>
                <a:cubicBezTo>
                  <a:pt x="167503" y="81354"/>
                  <a:pt x="165415" y="80147"/>
                  <a:pt x="163099" y="79592"/>
                </a:cubicBezTo>
                <a:lnTo>
                  <a:pt x="163099" y="25443"/>
                </a:lnTo>
                <a:cubicBezTo>
                  <a:pt x="165415" y="24889"/>
                  <a:pt x="167503" y="23682"/>
                  <a:pt x="169167" y="22018"/>
                </a:cubicBezTo>
                <a:cubicBezTo>
                  <a:pt x="171483" y="19670"/>
                  <a:pt x="172951" y="16473"/>
                  <a:pt x="172951" y="12917"/>
                </a:cubicBezTo>
                <a:cubicBezTo>
                  <a:pt x="172951" y="9362"/>
                  <a:pt x="171483" y="6133"/>
                  <a:pt x="169167" y="3784"/>
                </a:cubicBezTo>
                <a:cubicBezTo>
                  <a:pt x="166818" y="1468"/>
                  <a:pt x="163589" y="0"/>
                  <a:pt x="160033" y="0"/>
                </a:cubicBezTo>
                <a:lnTo>
                  <a:pt x="93391" y="0"/>
                </a:lnTo>
                <a:cubicBezTo>
                  <a:pt x="91695" y="0"/>
                  <a:pt x="90325" y="1370"/>
                  <a:pt x="90325" y="3066"/>
                </a:cubicBezTo>
                <a:cubicBezTo>
                  <a:pt x="90325" y="4763"/>
                  <a:pt x="91695" y="6100"/>
                  <a:pt x="93391" y="6100"/>
                </a:cubicBezTo>
                <a:lnTo>
                  <a:pt x="160033" y="6100"/>
                </a:lnTo>
                <a:cubicBezTo>
                  <a:pt x="161893" y="6100"/>
                  <a:pt x="163589" y="6883"/>
                  <a:pt x="164828" y="8122"/>
                </a:cubicBezTo>
                <a:cubicBezTo>
                  <a:pt x="166068" y="9362"/>
                  <a:pt x="166818" y="11058"/>
                  <a:pt x="166818" y="12917"/>
                </a:cubicBezTo>
                <a:cubicBezTo>
                  <a:pt x="166818" y="14777"/>
                  <a:pt x="166068" y="16473"/>
                  <a:pt x="164828" y="17713"/>
                </a:cubicBezTo>
                <a:cubicBezTo>
                  <a:pt x="163589" y="18920"/>
                  <a:pt x="161893" y="19702"/>
                  <a:pt x="160033" y="19702"/>
                </a:cubicBezTo>
                <a:lnTo>
                  <a:pt x="12918" y="19702"/>
                </a:lnTo>
                <a:cubicBezTo>
                  <a:pt x="11026" y="19702"/>
                  <a:pt x="9330" y="18920"/>
                  <a:pt x="8091" y="17713"/>
                </a:cubicBezTo>
                <a:cubicBezTo>
                  <a:pt x="6884" y="16473"/>
                  <a:pt x="6101" y="14777"/>
                  <a:pt x="6101" y="12917"/>
                </a:cubicBezTo>
                <a:cubicBezTo>
                  <a:pt x="6101" y="11058"/>
                  <a:pt x="6884" y="9362"/>
                  <a:pt x="8091" y="8122"/>
                </a:cubicBezTo>
                <a:cubicBezTo>
                  <a:pt x="9330" y="6883"/>
                  <a:pt x="11026" y="6100"/>
                  <a:pt x="12918" y="6100"/>
                </a:cubicBezTo>
                <a:lnTo>
                  <a:pt x="79560" y="6100"/>
                </a:lnTo>
                <a:cubicBezTo>
                  <a:pt x="81224" y="6100"/>
                  <a:pt x="82594" y="4763"/>
                  <a:pt x="82594" y="3066"/>
                </a:cubicBezTo>
                <a:cubicBezTo>
                  <a:pt x="82594" y="1370"/>
                  <a:pt x="81224" y="0"/>
                  <a:pt x="79560" y="0"/>
                </a:cubicBezTo>
                <a:close/>
              </a:path>
            </a:pathLst>
          </a:cu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2" name="Google Shape;1222;p63"/>
          <p:cNvCxnSpPr/>
          <p:nvPr/>
        </p:nvCxnSpPr>
        <p:spPr>
          <a:xfrm>
            <a:off x="180725" y="282938"/>
            <a:ext cx="457200" cy="0"/>
          </a:xfrm>
          <a:prstGeom prst="straightConnector1">
            <a:avLst/>
          </a:prstGeom>
          <a:noFill/>
          <a:ln cap="flat" cmpd="sng" w="19050">
            <a:solidFill>
              <a:srgbClr val="775EF5"/>
            </a:solidFill>
            <a:prstDash val="solid"/>
            <a:round/>
            <a:headEnd len="med" w="med" type="diamond"/>
            <a:tailEnd len="med" w="med" type="diamond"/>
          </a:ln>
          <a:effectLst>
            <a:outerShdw blurRad="57150" rotWithShape="0" algn="bl">
              <a:srgbClr val="DFDEFF">
                <a:alpha val="50000"/>
              </a:srgbClr>
            </a:outerShdw>
          </a:effectLst>
        </p:spPr>
      </p:cxnSp>
      <p:cxnSp>
        <p:nvCxnSpPr>
          <p:cNvPr id="1223" name="Google Shape;1223;p63"/>
          <p:cNvCxnSpPr/>
          <p:nvPr/>
        </p:nvCxnSpPr>
        <p:spPr>
          <a:xfrm>
            <a:off x="180725" y="4795813"/>
            <a:ext cx="457200" cy="0"/>
          </a:xfrm>
          <a:prstGeom prst="straightConnector1">
            <a:avLst/>
          </a:prstGeom>
          <a:noFill/>
          <a:ln cap="flat" cmpd="sng" w="19050">
            <a:solidFill>
              <a:srgbClr val="775EF5"/>
            </a:solidFill>
            <a:prstDash val="solid"/>
            <a:round/>
            <a:headEnd len="med" w="med" type="diamond"/>
            <a:tailEnd len="med" w="med" type="diamond"/>
          </a:ln>
          <a:effectLst>
            <a:outerShdw blurRad="57150" rotWithShape="0" algn="bl">
              <a:srgbClr val="DFDEFF">
                <a:alpha val="50000"/>
              </a:srgbClr>
            </a:outerShdw>
          </a:effectLst>
        </p:spPr>
      </p:cxnSp>
      <p:sp>
        <p:nvSpPr>
          <p:cNvPr id="1224" name="Google Shape;1224;p63"/>
          <p:cNvSpPr/>
          <p:nvPr/>
        </p:nvSpPr>
        <p:spPr>
          <a:xfrm>
            <a:off x="7290448" y="436273"/>
            <a:ext cx="1133168" cy="806144"/>
          </a:xfrm>
          <a:custGeom>
            <a:rect b="b" l="l" r="r" t="t"/>
            <a:pathLst>
              <a:path extrusionOk="0" h="208306" w="249048">
                <a:moveTo>
                  <a:pt x="172504" y="7277"/>
                </a:moveTo>
                <a:cubicBezTo>
                  <a:pt x="175812" y="7277"/>
                  <a:pt x="178847" y="8639"/>
                  <a:pt x="181026" y="10818"/>
                </a:cubicBezTo>
                <a:cubicBezTo>
                  <a:pt x="183205" y="12998"/>
                  <a:pt x="184567" y="16033"/>
                  <a:pt x="184567" y="19340"/>
                </a:cubicBezTo>
                <a:lnTo>
                  <a:pt x="184567" y="33388"/>
                </a:lnTo>
                <a:lnTo>
                  <a:pt x="160441" y="33388"/>
                </a:lnTo>
                <a:lnTo>
                  <a:pt x="160441" y="19340"/>
                </a:lnTo>
                <a:cubicBezTo>
                  <a:pt x="160441" y="16033"/>
                  <a:pt x="161764" y="12998"/>
                  <a:pt x="163943" y="10818"/>
                </a:cubicBezTo>
                <a:cubicBezTo>
                  <a:pt x="166161" y="8639"/>
                  <a:pt x="169157" y="7277"/>
                  <a:pt x="172504" y="7277"/>
                </a:cubicBezTo>
                <a:close/>
                <a:moveTo>
                  <a:pt x="91680" y="29575"/>
                </a:moveTo>
                <a:cubicBezTo>
                  <a:pt x="89657" y="29575"/>
                  <a:pt x="88023" y="31209"/>
                  <a:pt x="88023" y="33194"/>
                </a:cubicBezTo>
                <a:cubicBezTo>
                  <a:pt x="88023" y="35217"/>
                  <a:pt x="89657" y="36852"/>
                  <a:pt x="91680" y="36852"/>
                </a:cubicBezTo>
                <a:lnTo>
                  <a:pt x="134057" y="36852"/>
                </a:lnTo>
                <a:cubicBezTo>
                  <a:pt x="136081" y="36852"/>
                  <a:pt x="137715" y="35217"/>
                  <a:pt x="137715" y="33194"/>
                </a:cubicBezTo>
                <a:cubicBezTo>
                  <a:pt x="137715" y="31209"/>
                  <a:pt x="136081" y="29575"/>
                  <a:pt x="134057" y="29575"/>
                </a:cubicBezTo>
                <a:close/>
                <a:moveTo>
                  <a:pt x="73858" y="36852"/>
                </a:moveTo>
                <a:lnTo>
                  <a:pt x="73858" y="49265"/>
                </a:lnTo>
                <a:lnTo>
                  <a:pt x="61445" y="49265"/>
                </a:lnTo>
                <a:lnTo>
                  <a:pt x="61445" y="36852"/>
                </a:lnTo>
                <a:close/>
                <a:moveTo>
                  <a:pt x="57787" y="29575"/>
                </a:moveTo>
                <a:cubicBezTo>
                  <a:pt x="55763" y="29575"/>
                  <a:pt x="54129" y="31209"/>
                  <a:pt x="54129" y="33194"/>
                </a:cubicBezTo>
                <a:lnTo>
                  <a:pt x="54129" y="52923"/>
                </a:lnTo>
                <a:cubicBezTo>
                  <a:pt x="54129" y="54946"/>
                  <a:pt x="55763" y="56581"/>
                  <a:pt x="57787" y="56581"/>
                </a:cubicBezTo>
                <a:lnTo>
                  <a:pt x="77516" y="56581"/>
                </a:lnTo>
                <a:cubicBezTo>
                  <a:pt x="79500" y="56581"/>
                  <a:pt x="81174" y="54946"/>
                  <a:pt x="81174" y="52923"/>
                </a:cubicBezTo>
                <a:lnTo>
                  <a:pt x="81174" y="33194"/>
                </a:lnTo>
                <a:cubicBezTo>
                  <a:pt x="81174" y="31209"/>
                  <a:pt x="79500" y="29575"/>
                  <a:pt x="77516" y="29575"/>
                </a:cubicBezTo>
                <a:close/>
                <a:moveTo>
                  <a:pt x="91680" y="49265"/>
                </a:moveTo>
                <a:cubicBezTo>
                  <a:pt x="89657" y="49265"/>
                  <a:pt x="88023" y="50899"/>
                  <a:pt x="88023" y="52923"/>
                </a:cubicBezTo>
                <a:cubicBezTo>
                  <a:pt x="88023" y="54946"/>
                  <a:pt x="89657" y="56581"/>
                  <a:pt x="91680" y="56581"/>
                </a:cubicBezTo>
                <a:lnTo>
                  <a:pt x="134057" y="56581"/>
                </a:lnTo>
                <a:cubicBezTo>
                  <a:pt x="136081" y="56581"/>
                  <a:pt x="137715" y="54946"/>
                  <a:pt x="137715" y="52923"/>
                </a:cubicBezTo>
                <a:cubicBezTo>
                  <a:pt x="137715" y="50899"/>
                  <a:pt x="136081" y="49265"/>
                  <a:pt x="134057" y="49265"/>
                </a:cubicBezTo>
                <a:close/>
                <a:moveTo>
                  <a:pt x="57787" y="68994"/>
                </a:moveTo>
                <a:cubicBezTo>
                  <a:pt x="55763" y="68994"/>
                  <a:pt x="54129" y="70629"/>
                  <a:pt x="54129" y="72652"/>
                </a:cubicBezTo>
                <a:cubicBezTo>
                  <a:pt x="54129" y="74637"/>
                  <a:pt x="55763" y="76271"/>
                  <a:pt x="57787" y="76271"/>
                </a:cubicBezTo>
                <a:lnTo>
                  <a:pt x="95922" y="76271"/>
                </a:lnTo>
                <a:cubicBezTo>
                  <a:pt x="97946" y="76271"/>
                  <a:pt x="99580" y="74637"/>
                  <a:pt x="99580" y="72652"/>
                </a:cubicBezTo>
                <a:cubicBezTo>
                  <a:pt x="99580" y="70629"/>
                  <a:pt x="97946" y="68994"/>
                  <a:pt x="95922" y="68994"/>
                </a:cubicBezTo>
                <a:close/>
                <a:moveTo>
                  <a:pt x="57787" y="88685"/>
                </a:moveTo>
                <a:cubicBezTo>
                  <a:pt x="55763" y="88685"/>
                  <a:pt x="54129" y="90358"/>
                  <a:pt x="54129" y="92342"/>
                </a:cubicBezTo>
                <a:cubicBezTo>
                  <a:pt x="54129" y="94366"/>
                  <a:pt x="55763" y="96000"/>
                  <a:pt x="57787" y="96000"/>
                </a:cubicBezTo>
                <a:lnTo>
                  <a:pt x="95922" y="96000"/>
                </a:lnTo>
                <a:cubicBezTo>
                  <a:pt x="97946" y="96000"/>
                  <a:pt x="99580" y="94366"/>
                  <a:pt x="99580" y="92342"/>
                </a:cubicBezTo>
                <a:cubicBezTo>
                  <a:pt x="99580" y="90358"/>
                  <a:pt x="97946" y="88685"/>
                  <a:pt x="95922" y="88685"/>
                </a:cubicBezTo>
                <a:close/>
                <a:moveTo>
                  <a:pt x="165616" y="93160"/>
                </a:moveTo>
                <a:cubicBezTo>
                  <a:pt x="167601" y="93160"/>
                  <a:pt x="169352" y="93938"/>
                  <a:pt x="170636" y="95222"/>
                </a:cubicBezTo>
                <a:cubicBezTo>
                  <a:pt x="171920" y="96506"/>
                  <a:pt x="172699" y="98218"/>
                  <a:pt x="172699" y="100164"/>
                </a:cubicBezTo>
                <a:cubicBezTo>
                  <a:pt x="172699" y="102071"/>
                  <a:pt x="171920" y="103822"/>
                  <a:pt x="170636" y="105067"/>
                </a:cubicBezTo>
                <a:cubicBezTo>
                  <a:pt x="169352" y="106351"/>
                  <a:pt x="167601" y="107130"/>
                  <a:pt x="165616" y="107130"/>
                </a:cubicBezTo>
                <a:lnTo>
                  <a:pt x="147677" y="107130"/>
                </a:lnTo>
                <a:lnTo>
                  <a:pt x="147677" y="93160"/>
                </a:lnTo>
                <a:close/>
                <a:moveTo>
                  <a:pt x="57787" y="108414"/>
                </a:moveTo>
                <a:cubicBezTo>
                  <a:pt x="55763" y="108414"/>
                  <a:pt x="54129" y="110048"/>
                  <a:pt x="54129" y="112072"/>
                </a:cubicBezTo>
                <a:cubicBezTo>
                  <a:pt x="54129" y="114095"/>
                  <a:pt x="55763" y="115730"/>
                  <a:pt x="57787" y="115730"/>
                </a:cubicBezTo>
                <a:lnTo>
                  <a:pt x="95922" y="115730"/>
                </a:lnTo>
                <a:cubicBezTo>
                  <a:pt x="97946" y="115730"/>
                  <a:pt x="99580" y="114095"/>
                  <a:pt x="99580" y="112072"/>
                </a:cubicBezTo>
                <a:cubicBezTo>
                  <a:pt x="99580" y="110048"/>
                  <a:pt x="97946" y="108414"/>
                  <a:pt x="95922" y="108414"/>
                </a:cubicBezTo>
                <a:close/>
                <a:moveTo>
                  <a:pt x="165616" y="114445"/>
                </a:moveTo>
                <a:cubicBezTo>
                  <a:pt x="167601" y="114445"/>
                  <a:pt x="169352" y="115224"/>
                  <a:pt x="170636" y="116469"/>
                </a:cubicBezTo>
                <a:cubicBezTo>
                  <a:pt x="171920" y="117753"/>
                  <a:pt x="172699" y="119504"/>
                  <a:pt x="172699" y="121411"/>
                </a:cubicBezTo>
                <a:cubicBezTo>
                  <a:pt x="172699" y="123357"/>
                  <a:pt x="171920" y="125069"/>
                  <a:pt x="170636" y="126353"/>
                </a:cubicBezTo>
                <a:cubicBezTo>
                  <a:pt x="169352" y="127598"/>
                  <a:pt x="167601" y="128415"/>
                  <a:pt x="165616" y="128415"/>
                </a:cubicBezTo>
                <a:lnTo>
                  <a:pt x="147677" y="128415"/>
                </a:lnTo>
                <a:lnTo>
                  <a:pt x="147677" y="114445"/>
                </a:lnTo>
                <a:close/>
                <a:moveTo>
                  <a:pt x="57787" y="128143"/>
                </a:moveTo>
                <a:cubicBezTo>
                  <a:pt x="55763" y="128143"/>
                  <a:pt x="54129" y="129777"/>
                  <a:pt x="54129" y="131762"/>
                </a:cubicBezTo>
                <a:cubicBezTo>
                  <a:pt x="54129" y="133786"/>
                  <a:pt x="55763" y="135420"/>
                  <a:pt x="57787" y="135420"/>
                </a:cubicBezTo>
                <a:lnTo>
                  <a:pt x="95922" y="135420"/>
                </a:lnTo>
                <a:cubicBezTo>
                  <a:pt x="97946" y="135420"/>
                  <a:pt x="99580" y="133786"/>
                  <a:pt x="99580" y="131762"/>
                </a:cubicBezTo>
                <a:cubicBezTo>
                  <a:pt x="99580" y="129777"/>
                  <a:pt x="97946" y="128143"/>
                  <a:pt x="95922" y="128143"/>
                </a:cubicBezTo>
                <a:close/>
                <a:moveTo>
                  <a:pt x="152035" y="78217"/>
                </a:moveTo>
                <a:cubicBezTo>
                  <a:pt x="150051" y="78217"/>
                  <a:pt x="148416" y="79851"/>
                  <a:pt x="148416" y="81836"/>
                </a:cubicBezTo>
                <a:lnTo>
                  <a:pt x="148416" y="85883"/>
                </a:lnTo>
                <a:lnTo>
                  <a:pt x="137248" y="85883"/>
                </a:lnTo>
                <a:cubicBezTo>
                  <a:pt x="135225" y="85883"/>
                  <a:pt x="133590" y="87517"/>
                  <a:pt x="133590" y="89541"/>
                </a:cubicBezTo>
                <a:cubicBezTo>
                  <a:pt x="133590" y="91525"/>
                  <a:pt x="135225" y="93160"/>
                  <a:pt x="137248" y="93160"/>
                </a:cubicBezTo>
                <a:lnTo>
                  <a:pt x="140361" y="93160"/>
                </a:lnTo>
                <a:lnTo>
                  <a:pt x="140361" y="128415"/>
                </a:lnTo>
                <a:lnTo>
                  <a:pt x="137248" y="128415"/>
                </a:lnTo>
                <a:cubicBezTo>
                  <a:pt x="135225" y="128415"/>
                  <a:pt x="133590" y="130011"/>
                  <a:pt x="133590" y="132073"/>
                </a:cubicBezTo>
                <a:cubicBezTo>
                  <a:pt x="133590" y="134058"/>
                  <a:pt x="135225" y="135692"/>
                  <a:pt x="137248" y="135692"/>
                </a:cubicBezTo>
                <a:lnTo>
                  <a:pt x="148416" y="135692"/>
                </a:lnTo>
                <a:lnTo>
                  <a:pt x="148416" y="139700"/>
                </a:lnTo>
                <a:cubicBezTo>
                  <a:pt x="148416" y="141724"/>
                  <a:pt x="150051" y="143358"/>
                  <a:pt x="152035" y="143358"/>
                </a:cubicBezTo>
                <a:cubicBezTo>
                  <a:pt x="154059" y="143358"/>
                  <a:pt x="155693" y="141724"/>
                  <a:pt x="155693" y="139700"/>
                </a:cubicBezTo>
                <a:lnTo>
                  <a:pt x="155693" y="135692"/>
                </a:lnTo>
                <a:lnTo>
                  <a:pt x="161997" y="135692"/>
                </a:lnTo>
                <a:lnTo>
                  <a:pt x="161997" y="139700"/>
                </a:lnTo>
                <a:cubicBezTo>
                  <a:pt x="161997" y="141724"/>
                  <a:pt x="163632" y="143358"/>
                  <a:pt x="165616" y="143358"/>
                </a:cubicBezTo>
                <a:cubicBezTo>
                  <a:pt x="167640" y="143358"/>
                  <a:pt x="169274" y="141724"/>
                  <a:pt x="169274" y="139700"/>
                </a:cubicBezTo>
                <a:lnTo>
                  <a:pt x="169274" y="135225"/>
                </a:lnTo>
                <a:cubicBezTo>
                  <a:pt x="171765" y="134564"/>
                  <a:pt x="173983" y="133280"/>
                  <a:pt x="175773" y="131490"/>
                </a:cubicBezTo>
                <a:cubicBezTo>
                  <a:pt x="178380" y="128921"/>
                  <a:pt x="179975" y="125341"/>
                  <a:pt x="179975" y="121411"/>
                </a:cubicBezTo>
                <a:cubicBezTo>
                  <a:pt x="179975" y="117325"/>
                  <a:pt x="178224" y="113512"/>
                  <a:pt x="175189" y="110788"/>
                </a:cubicBezTo>
                <a:cubicBezTo>
                  <a:pt x="178224" y="108064"/>
                  <a:pt x="179975" y="104250"/>
                  <a:pt x="179975" y="100164"/>
                </a:cubicBezTo>
                <a:cubicBezTo>
                  <a:pt x="179975" y="96234"/>
                  <a:pt x="178380" y="92654"/>
                  <a:pt x="175773" y="90085"/>
                </a:cubicBezTo>
                <a:cubicBezTo>
                  <a:pt x="173983" y="88295"/>
                  <a:pt x="171765" y="87011"/>
                  <a:pt x="169274" y="86350"/>
                </a:cubicBezTo>
                <a:lnTo>
                  <a:pt x="169274" y="81836"/>
                </a:lnTo>
                <a:cubicBezTo>
                  <a:pt x="169274" y="79851"/>
                  <a:pt x="167640" y="78217"/>
                  <a:pt x="165616" y="78217"/>
                </a:cubicBezTo>
                <a:cubicBezTo>
                  <a:pt x="163632" y="78217"/>
                  <a:pt x="161997" y="79851"/>
                  <a:pt x="161997" y="81836"/>
                </a:cubicBezTo>
                <a:lnTo>
                  <a:pt x="161997" y="85883"/>
                </a:lnTo>
                <a:lnTo>
                  <a:pt x="155693" y="85883"/>
                </a:lnTo>
                <a:lnTo>
                  <a:pt x="155693" y="81836"/>
                </a:lnTo>
                <a:cubicBezTo>
                  <a:pt x="155693" y="79851"/>
                  <a:pt x="154059" y="78217"/>
                  <a:pt x="152035" y="78217"/>
                </a:cubicBezTo>
                <a:close/>
                <a:moveTo>
                  <a:pt x="57787" y="147833"/>
                </a:moveTo>
                <a:cubicBezTo>
                  <a:pt x="55763" y="147833"/>
                  <a:pt x="54129" y="149468"/>
                  <a:pt x="54129" y="151491"/>
                </a:cubicBezTo>
                <a:cubicBezTo>
                  <a:pt x="54129" y="153515"/>
                  <a:pt x="55763" y="155149"/>
                  <a:pt x="57787" y="155149"/>
                </a:cubicBezTo>
                <a:lnTo>
                  <a:pt x="95922" y="155149"/>
                </a:lnTo>
                <a:cubicBezTo>
                  <a:pt x="97946" y="155149"/>
                  <a:pt x="99580" y="153515"/>
                  <a:pt x="99580" y="151491"/>
                </a:cubicBezTo>
                <a:cubicBezTo>
                  <a:pt x="99580" y="149468"/>
                  <a:pt x="97946" y="147833"/>
                  <a:pt x="95922" y="147833"/>
                </a:cubicBezTo>
                <a:close/>
                <a:moveTo>
                  <a:pt x="205191" y="153554"/>
                </a:moveTo>
                <a:cubicBezTo>
                  <a:pt x="206631" y="153554"/>
                  <a:pt x="208110" y="154098"/>
                  <a:pt x="209200" y="155188"/>
                </a:cubicBezTo>
                <a:lnTo>
                  <a:pt x="240097" y="186124"/>
                </a:lnTo>
                <a:cubicBezTo>
                  <a:pt x="241187" y="187214"/>
                  <a:pt x="241770" y="188654"/>
                  <a:pt x="241770" y="190132"/>
                </a:cubicBezTo>
                <a:cubicBezTo>
                  <a:pt x="241770" y="191572"/>
                  <a:pt x="241187" y="193012"/>
                  <a:pt x="240097" y="194102"/>
                </a:cubicBezTo>
                <a:cubicBezTo>
                  <a:pt x="239007" y="195191"/>
                  <a:pt x="237568" y="195736"/>
                  <a:pt x="236128" y="195736"/>
                </a:cubicBezTo>
                <a:cubicBezTo>
                  <a:pt x="234649" y="195736"/>
                  <a:pt x="233209" y="195191"/>
                  <a:pt x="232120" y="194102"/>
                </a:cubicBezTo>
                <a:lnTo>
                  <a:pt x="201183" y="163204"/>
                </a:lnTo>
                <a:cubicBezTo>
                  <a:pt x="200094" y="162115"/>
                  <a:pt x="199549" y="160636"/>
                  <a:pt x="199549" y="159196"/>
                </a:cubicBezTo>
                <a:cubicBezTo>
                  <a:pt x="199549" y="157679"/>
                  <a:pt x="200133" y="156239"/>
                  <a:pt x="201183" y="155188"/>
                </a:cubicBezTo>
                <a:cubicBezTo>
                  <a:pt x="202273" y="154098"/>
                  <a:pt x="203752" y="153554"/>
                  <a:pt x="205191" y="153554"/>
                </a:cubicBezTo>
                <a:close/>
                <a:moveTo>
                  <a:pt x="50938" y="0"/>
                </a:moveTo>
                <a:cubicBezTo>
                  <a:pt x="46113" y="0"/>
                  <a:pt x="40431" y="2335"/>
                  <a:pt x="37124" y="5682"/>
                </a:cubicBezTo>
                <a:cubicBezTo>
                  <a:pt x="33660" y="9145"/>
                  <a:pt x="31481" y="13931"/>
                  <a:pt x="31442" y="19107"/>
                </a:cubicBezTo>
                <a:lnTo>
                  <a:pt x="31403" y="91681"/>
                </a:lnTo>
                <a:cubicBezTo>
                  <a:pt x="31403" y="93704"/>
                  <a:pt x="33038" y="95339"/>
                  <a:pt x="35061" y="95339"/>
                </a:cubicBezTo>
                <a:cubicBezTo>
                  <a:pt x="37085" y="95339"/>
                  <a:pt x="38719" y="93704"/>
                  <a:pt x="38719" y="91681"/>
                </a:cubicBezTo>
                <a:lnTo>
                  <a:pt x="38719" y="19185"/>
                </a:lnTo>
                <a:cubicBezTo>
                  <a:pt x="38758" y="15955"/>
                  <a:pt x="40081" y="12998"/>
                  <a:pt x="42260" y="10818"/>
                </a:cubicBezTo>
                <a:cubicBezTo>
                  <a:pt x="44945" y="8094"/>
                  <a:pt x="47241" y="7277"/>
                  <a:pt x="50899" y="7277"/>
                </a:cubicBezTo>
                <a:lnTo>
                  <a:pt x="157367" y="7277"/>
                </a:lnTo>
                <a:cubicBezTo>
                  <a:pt x="154721" y="10585"/>
                  <a:pt x="153125" y="14788"/>
                  <a:pt x="153125" y="19340"/>
                </a:cubicBezTo>
                <a:lnTo>
                  <a:pt x="153125" y="63352"/>
                </a:lnTo>
                <a:cubicBezTo>
                  <a:pt x="142190" y="64208"/>
                  <a:pt x="131489" y="68761"/>
                  <a:pt x="123123" y="77127"/>
                </a:cubicBezTo>
                <a:cubicBezTo>
                  <a:pt x="113822" y="86428"/>
                  <a:pt x="109192" y="98608"/>
                  <a:pt x="109192" y="110788"/>
                </a:cubicBezTo>
                <a:cubicBezTo>
                  <a:pt x="109192" y="122968"/>
                  <a:pt x="113822" y="135148"/>
                  <a:pt x="123123" y="144448"/>
                </a:cubicBezTo>
                <a:cubicBezTo>
                  <a:pt x="131489" y="152775"/>
                  <a:pt x="142190" y="157406"/>
                  <a:pt x="153125" y="158223"/>
                </a:cubicBezTo>
                <a:lnTo>
                  <a:pt x="153125" y="188926"/>
                </a:lnTo>
                <a:cubicBezTo>
                  <a:pt x="153125" y="192195"/>
                  <a:pt x="151958" y="195113"/>
                  <a:pt x="149623" y="197448"/>
                </a:cubicBezTo>
                <a:cubicBezTo>
                  <a:pt x="146432" y="200600"/>
                  <a:pt x="143708" y="200950"/>
                  <a:pt x="140789" y="200989"/>
                </a:cubicBezTo>
                <a:cubicBezTo>
                  <a:pt x="140716" y="200991"/>
                  <a:pt x="140642" y="200992"/>
                  <a:pt x="140568" y="200992"/>
                </a:cubicBezTo>
                <a:cubicBezTo>
                  <a:pt x="137709" y="200992"/>
                  <a:pt x="134588" y="199535"/>
                  <a:pt x="132540" y="197448"/>
                </a:cubicBezTo>
                <a:cubicBezTo>
                  <a:pt x="130361" y="195269"/>
                  <a:pt x="128999" y="192273"/>
                  <a:pt x="128999" y="188926"/>
                </a:cubicBezTo>
                <a:lnTo>
                  <a:pt x="128999" y="184295"/>
                </a:lnTo>
                <a:cubicBezTo>
                  <a:pt x="128999" y="182038"/>
                  <a:pt x="128454" y="180404"/>
                  <a:pt x="127131" y="179159"/>
                </a:cubicBezTo>
                <a:cubicBezTo>
                  <a:pt x="125808" y="177914"/>
                  <a:pt x="124173" y="177408"/>
                  <a:pt x="121994" y="177408"/>
                </a:cubicBezTo>
                <a:lnTo>
                  <a:pt x="38719" y="177408"/>
                </a:lnTo>
                <a:lnTo>
                  <a:pt x="38719" y="108219"/>
                </a:lnTo>
                <a:cubicBezTo>
                  <a:pt x="38719" y="106196"/>
                  <a:pt x="37085" y="104561"/>
                  <a:pt x="35061" y="104561"/>
                </a:cubicBezTo>
                <a:cubicBezTo>
                  <a:pt x="33038" y="104561"/>
                  <a:pt x="31403" y="106196"/>
                  <a:pt x="31403" y="108219"/>
                </a:cubicBezTo>
                <a:lnTo>
                  <a:pt x="31403" y="177408"/>
                </a:lnTo>
                <a:lnTo>
                  <a:pt x="6849" y="177408"/>
                </a:lnTo>
                <a:cubicBezTo>
                  <a:pt x="4942" y="177408"/>
                  <a:pt x="3308" y="177953"/>
                  <a:pt x="1985" y="179159"/>
                </a:cubicBezTo>
                <a:cubicBezTo>
                  <a:pt x="700" y="180365"/>
                  <a:pt x="0" y="182038"/>
                  <a:pt x="0" y="184295"/>
                </a:cubicBezTo>
                <a:lnTo>
                  <a:pt x="0" y="189160"/>
                </a:lnTo>
                <a:cubicBezTo>
                  <a:pt x="78" y="194374"/>
                  <a:pt x="2218" y="199122"/>
                  <a:pt x="5681" y="202624"/>
                </a:cubicBezTo>
                <a:cubicBezTo>
                  <a:pt x="9378" y="206321"/>
                  <a:pt x="14126" y="208305"/>
                  <a:pt x="19340" y="208305"/>
                </a:cubicBezTo>
                <a:lnTo>
                  <a:pt x="60044" y="208305"/>
                </a:lnTo>
                <a:cubicBezTo>
                  <a:pt x="62067" y="208305"/>
                  <a:pt x="63702" y="206632"/>
                  <a:pt x="63702" y="204647"/>
                </a:cubicBezTo>
                <a:cubicBezTo>
                  <a:pt x="63702" y="202624"/>
                  <a:pt x="62067" y="200989"/>
                  <a:pt x="60044" y="200989"/>
                </a:cubicBezTo>
                <a:lnTo>
                  <a:pt x="19340" y="200989"/>
                </a:lnTo>
                <a:cubicBezTo>
                  <a:pt x="16071" y="200989"/>
                  <a:pt x="13153" y="199822"/>
                  <a:pt x="10857" y="197487"/>
                </a:cubicBezTo>
                <a:cubicBezTo>
                  <a:pt x="8678" y="195269"/>
                  <a:pt x="7316" y="192312"/>
                  <a:pt x="7277" y="189082"/>
                </a:cubicBezTo>
                <a:cubicBezTo>
                  <a:pt x="7238" y="187642"/>
                  <a:pt x="7277" y="186163"/>
                  <a:pt x="7277" y="184723"/>
                </a:cubicBezTo>
                <a:lnTo>
                  <a:pt x="121722" y="184723"/>
                </a:lnTo>
                <a:lnTo>
                  <a:pt x="121722" y="188926"/>
                </a:lnTo>
                <a:cubicBezTo>
                  <a:pt x="121722" y="193479"/>
                  <a:pt x="123317" y="197682"/>
                  <a:pt x="125924" y="201028"/>
                </a:cubicBezTo>
                <a:lnTo>
                  <a:pt x="76582" y="201028"/>
                </a:lnTo>
                <a:cubicBezTo>
                  <a:pt x="74597" y="201028"/>
                  <a:pt x="72963" y="202624"/>
                  <a:pt x="72963" y="204647"/>
                </a:cubicBezTo>
                <a:cubicBezTo>
                  <a:pt x="72963" y="206632"/>
                  <a:pt x="74597" y="208266"/>
                  <a:pt x="76582" y="208266"/>
                </a:cubicBezTo>
                <a:lnTo>
                  <a:pt x="140751" y="208266"/>
                </a:lnTo>
                <a:cubicBezTo>
                  <a:pt x="144992" y="208266"/>
                  <a:pt x="151024" y="206282"/>
                  <a:pt x="154759" y="202585"/>
                </a:cubicBezTo>
                <a:cubicBezTo>
                  <a:pt x="158456" y="198888"/>
                  <a:pt x="160441" y="194141"/>
                  <a:pt x="160441" y="188926"/>
                </a:cubicBezTo>
                <a:lnTo>
                  <a:pt x="160441" y="158223"/>
                </a:lnTo>
                <a:cubicBezTo>
                  <a:pt x="170247" y="157484"/>
                  <a:pt x="179859" y="153709"/>
                  <a:pt x="187758" y="146899"/>
                </a:cubicBezTo>
                <a:lnTo>
                  <a:pt x="193829" y="152970"/>
                </a:lnTo>
                <a:cubicBezTo>
                  <a:pt x="192778" y="154916"/>
                  <a:pt x="192233" y="157056"/>
                  <a:pt x="192233" y="159196"/>
                </a:cubicBezTo>
                <a:cubicBezTo>
                  <a:pt x="192233" y="162504"/>
                  <a:pt x="193517" y="165850"/>
                  <a:pt x="196047" y="168341"/>
                </a:cubicBezTo>
                <a:lnTo>
                  <a:pt x="226944" y="199277"/>
                </a:lnTo>
                <a:cubicBezTo>
                  <a:pt x="229474" y="201807"/>
                  <a:pt x="232781" y="203052"/>
                  <a:pt x="236128" y="203052"/>
                </a:cubicBezTo>
                <a:cubicBezTo>
                  <a:pt x="239435" y="203052"/>
                  <a:pt x="242743" y="201807"/>
                  <a:pt x="245272" y="199277"/>
                </a:cubicBezTo>
                <a:cubicBezTo>
                  <a:pt x="247802" y="196748"/>
                  <a:pt x="249047" y="193440"/>
                  <a:pt x="249047" y="190132"/>
                </a:cubicBezTo>
                <a:cubicBezTo>
                  <a:pt x="249047" y="186786"/>
                  <a:pt x="247802" y="183478"/>
                  <a:pt x="245272" y="180949"/>
                </a:cubicBezTo>
                <a:lnTo>
                  <a:pt x="214375" y="150051"/>
                </a:lnTo>
                <a:cubicBezTo>
                  <a:pt x="211846" y="147522"/>
                  <a:pt x="208499" y="146277"/>
                  <a:pt x="205191" y="146277"/>
                </a:cubicBezTo>
                <a:cubicBezTo>
                  <a:pt x="203051" y="146277"/>
                  <a:pt x="200911" y="146783"/>
                  <a:pt x="198965" y="147833"/>
                </a:cubicBezTo>
                <a:lnTo>
                  <a:pt x="192895" y="141763"/>
                </a:lnTo>
                <a:cubicBezTo>
                  <a:pt x="198965" y="134719"/>
                  <a:pt x="202623" y="126314"/>
                  <a:pt x="203868" y="117636"/>
                </a:cubicBezTo>
                <a:cubicBezTo>
                  <a:pt x="205308" y="107636"/>
                  <a:pt x="203557" y="97207"/>
                  <a:pt x="198576" y="88062"/>
                </a:cubicBezTo>
                <a:cubicBezTo>
                  <a:pt x="197936" y="86861"/>
                  <a:pt x="196691" y="86172"/>
                  <a:pt x="195407" y="86172"/>
                </a:cubicBezTo>
                <a:cubicBezTo>
                  <a:pt x="194819" y="86172"/>
                  <a:pt x="194223" y="86317"/>
                  <a:pt x="193673" y="86622"/>
                </a:cubicBezTo>
                <a:cubicBezTo>
                  <a:pt x="191883" y="87556"/>
                  <a:pt x="191260" y="89774"/>
                  <a:pt x="192194" y="91525"/>
                </a:cubicBezTo>
                <a:cubicBezTo>
                  <a:pt x="196397" y="99269"/>
                  <a:pt x="197876" y="108103"/>
                  <a:pt x="196669" y="116625"/>
                </a:cubicBezTo>
                <a:cubicBezTo>
                  <a:pt x="195463" y="124913"/>
                  <a:pt x="191650" y="132891"/>
                  <a:pt x="185268" y="139272"/>
                </a:cubicBezTo>
                <a:cubicBezTo>
                  <a:pt x="177407" y="147133"/>
                  <a:pt x="167095" y="151063"/>
                  <a:pt x="156783" y="151063"/>
                </a:cubicBezTo>
                <a:cubicBezTo>
                  <a:pt x="146471" y="151063"/>
                  <a:pt x="136159" y="147133"/>
                  <a:pt x="128298" y="139272"/>
                </a:cubicBezTo>
                <a:cubicBezTo>
                  <a:pt x="120438" y="131412"/>
                  <a:pt x="116507" y="121100"/>
                  <a:pt x="116507" y="110788"/>
                </a:cubicBezTo>
                <a:cubicBezTo>
                  <a:pt x="116507" y="100475"/>
                  <a:pt x="120438" y="90163"/>
                  <a:pt x="128298" y="82303"/>
                </a:cubicBezTo>
                <a:cubicBezTo>
                  <a:pt x="135692" y="74870"/>
                  <a:pt x="145264" y="70940"/>
                  <a:pt x="154954" y="70512"/>
                </a:cubicBezTo>
                <a:cubicBezTo>
                  <a:pt x="155546" y="70486"/>
                  <a:pt x="156139" y="70473"/>
                  <a:pt x="156732" y="70473"/>
                </a:cubicBezTo>
                <a:cubicBezTo>
                  <a:pt x="165952" y="70473"/>
                  <a:pt x="175163" y="73601"/>
                  <a:pt x="182622" y="79890"/>
                </a:cubicBezTo>
                <a:cubicBezTo>
                  <a:pt x="183303" y="80452"/>
                  <a:pt x="184126" y="80724"/>
                  <a:pt x="184944" y="80724"/>
                </a:cubicBezTo>
                <a:cubicBezTo>
                  <a:pt x="185995" y="80724"/>
                  <a:pt x="187036" y="80276"/>
                  <a:pt x="187758" y="79423"/>
                </a:cubicBezTo>
                <a:cubicBezTo>
                  <a:pt x="189042" y="77867"/>
                  <a:pt x="188848" y="75571"/>
                  <a:pt x="187291" y="74287"/>
                </a:cubicBezTo>
                <a:cubicBezTo>
                  <a:pt x="179470" y="67749"/>
                  <a:pt x="170052" y="64091"/>
                  <a:pt x="160441" y="63352"/>
                </a:cubicBezTo>
                <a:lnTo>
                  <a:pt x="160441" y="40665"/>
                </a:lnTo>
                <a:lnTo>
                  <a:pt x="184995" y="40665"/>
                </a:lnTo>
                <a:cubicBezTo>
                  <a:pt x="187019" y="40665"/>
                  <a:pt x="188653" y="40159"/>
                  <a:pt x="189937" y="38914"/>
                </a:cubicBezTo>
                <a:cubicBezTo>
                  <a:pt x="191221" y="37669"/>
                  <a:pt x="191883" y="36034"/>
                  <a:pt x="191883" y="33816"/>
                </a:cubicBezTo>
                <a:lnTo>
                  <a:pt x="191883" y="19340"/>
                </a:lnTo>
                <a:cubicBezTo>
                  <a:pt x="191883" y="14009"/>
                  <a:pt x="189704" y="9145"/>
                  <a:pt x="186202" y="5643"/>
                </a:cubicBezTo>
                <a:cubicBezTo>
                  <a:pt x="182349" y="1829"/>
                  <a:pt x="177174" y="0"/>
                  <a:pt x="171765" y="0"/>
                </a:cubicBezTo>
                <a:close/>
              </a:path>
            </a:pathLst>
          </a:custGeom>
          <a:solidFill>
            <a:srgbClr val="775EF5"/>
          </a:solidFill>
          <a:ln>
            <a:noFill/>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tcoin Company Pitch Deck by Slidesgo">
  <a:themeElements>
    <a:clrScheme name="Simple Light">
      <a:dk1>
        <a:srgbClr val="5B57DE"/>
      </a:dk1>
      <a:lt1>
        <a:srgbClr val="8E8BD8"/>
      </a:lt1>
      <a:dk2>
        <a:srgbClr val="DFDEFF"/>
      </a:dk2>
      <a:lt2>
        <a:srgbClr val="EEEEEE"/>
      </a:lt2>
      <a:accent1>
        <a:srgbClr val="3F308A"/>
      </a:accent1>
      <a:accent2>
        <a:srgbClr val="876FFF"/>
      </a:accent2>
      <a:accent3>
        <a:srgbClr val="FFFFFF"/>
      </a:accent3>
      <a:accent4>
        <a:srgbClr val="876FFF"/>
      </a:accent4>
      <a:accent5>
        <a:srgbClr val="DFDEFF"/>
      </a:accent5>
      <a:accent6>
        <a:srgbClr val="5B57DE"/>
      </a:accent6>
      <a:hlink>
        <a:srgbClr val="8E8B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itcoin Company Pitch Deck by Slidesgo">
  <a:themeElements>
    <a:clrScheme name="Simple Light">
      <a:dk1>
        <a:srgbClr val="5B57DE"/>
      </a:dk1>
      <a:lt1>
        <a:srgbClr val="8E8BD8"/>
      </a:lt1>
      <a:dk2>
        <a:srgbClr val="DFDEFF"/>
      </a:dk2>
      <a:lt2>
        <a:srgbClr val="EEEEEE"/>
      </a:lt2>
      <a:accent1>
        <a:srgbClr val="3F308A"/>
      </a:accent1>
      <a:accent2>
        <a:srgbClr val="876FFF"/>
      </a:accent2>
      <a:accent3>
        <a:srgbClr val="FFFFFF"/>
      </a:accent3>
      <a:accent4>
        <a:srgbClr val="876FFF"/>
      </a:accent4>
      <a:accent5>
        <a:srgbClr val="DFDEFF"/>
      </a:accent5>
      <a:accent6>
        <a:srgbClr val="5B57DE"/>
      </a:accent6>
      <a:hlink>
        <a:srgbClr val="8E8B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